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77236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504000" y="2195280"/>
            <a:ext cx="4426560" cy="353160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504000" y="2195280"/>
            <a:ext cx="4426560" cy="3531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77236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Election Activity:-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this function officer user can keep entry about preparation of booth at the time of election day.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officer role ‘PRO’, ‘PO1’, ‘PO2’, user can access this function.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‘Election Activty’ button on the officer login screen. 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5976000" y="504000"/>
            <a:ext cx="3693600" cy="656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1656000"/>
            <a:ext cx="4426560" cy="51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will displayed the Election Activity Report’ page.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use election activity functiom click on the ‘Election Data Entry’ option on the header.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Election Activity’ form will be displayed on the screen of user.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has to enter the details as given in the form.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5742000" y="270000"/>
            <a:ext cx="3812040" cy="677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District from given list.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Local body type.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Local body name from given list.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Enter ward number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Enter Booth number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‘Select Election Activity’ to view list of election activities.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5544000" y="360000"/>
            <a:ext cx="3734280" cy="663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1769040"/>
            <a:ext cx="4426560" cy="52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type of election activity from given list.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Enter short remark related to the election activity.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‘Submit’ button to save data.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will get meassage that ‘Data Inserted Successfully’.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view the report for entered record click on ‘Show Report’ option on header of screen.</a:t>
            </a:r>
            <a:endParaRPr b="0" lang="en-I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5691600" y="504000"/>
            <a:ext cx="3812040" cy="677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will be displayed report for the election activity report as shown in the image.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5544360" y="416160"/>
            <a:ext cx="3815280" cy="678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view the report for the election activity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the ‘Election Activity’ button on the screen.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will displayed the Election Activity Report’ page.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5904000" y="432000"/>
            <a:ext cx="3734280" cy="663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04000" y="1769040"/>
            <a:ext cx="4426560" cy="52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Status form the given list for which user wants to download the report.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district from the given list.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local body type.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local body name from the list.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‘Download’ button to download the report.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5544000" y="432000"/>
            <a:ext cx="3884040" cy="690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4000" y="1769040"/>
            <a:ext cx="4426560" cy="52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Report for the user entered entry for election activity will be displayed as shown in the image.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504000" y="301320"/>
            <a:ext cx="4463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5763600" y="576000"/>
            <a:ext cx="3596040" cy="639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2016-11-26T15:29:05Z</dcterms:created>
  <dc:creator/>
  <dc:description/>
  <dc:language>en-IN</dc:language>
  <cp:lastModifiedBy/>
  <dcterms:modified xsi:type="dcterms:W3CDTF">2016-12-09T03:14:04Z</dcterms:modified>
  <cp:revision>13</cp:revision>
  <dc:subject/>
  <dc:title/>
</cp:coreProperties>
</file>