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77236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504000" y="2195280"/>
            <a:ext cx="4426560" cy="353160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504000" y="2195280"/>
            <a:ext cx="4426560" cy="3531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772360" y="405900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60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04000" y="1769040"/>
            <a:ext cx="4426560" cy="56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Election Data:-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function is used to keep the records of polling data for voting.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officer role only ‘PRO’, ‘PO1’,  ‘PO2’,  user can access this function.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the time of App registration user have to select role as‘Booth Mapping Staff’.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on ‘Election Data’ button on the Home page of officer login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504000" y="301320"/>
            <a:ext cx="4391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5835600" y="533880"/>
            <a:ext cx="3668040" cy="652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Election data for entered ward number will be download on users mobile.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After download complete user will be displayed message as ‘Download successfully.’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5688000" y="216000"/>
            <a:ext cx="3806280" cy="6767640"/>
          </a:xfrm>
          <a:prstGeom prst="rect">
            <a:avLst/>
          </a:prstGeom>
          <a:ln>
            <a:noFill/>
          </a:ln>
        </p:spPr>
      </p:pic>
      <p:sp>
        <p:nvSpPr>
          <p:cNvPr id="66" name="CustomShape 2"/>
          <p:cNvSpPr/>
          <p:nvPr/>
        </p:nvSpPr>
        <p:spPr>
          <a:xfrm>
            <a:off x="504000" y="301320"/>
            <a:ext cx="4391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will be displayed the report for the election data.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6120000" y="432000"/>
            <a:ext cx="3257640" cy="5792760"/>
          </a:xfrm>
          <a:prstGeom prst="rect">
            <a:avLst/>
          </a:prstGeom>
          <a:ln>
            <a:noFill/>
          </a:ln>
        </p:spPr>
      </p:pic>
      <p:sp>
        <p:nvSpPr>
          <p:cNvPr id="69" name="CustomShape 2"/>
          <p:cNvSpPr/>
          <p:nvPr/>
        </p:nvSpPr>
        <p:spPr>
          <a:xfrm>
            <a:off x="504000" y="301320"/>
            <a:ext cx="4391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1563480"/>
            <a:ext cx="4426560" cy="54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the next page user have to select the details as given on the form.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04000" y="301320"/>
            <a:ext cx="4391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5891040" y="344160"/>
            <a:ext cx="3652920" cy="649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41440" y="1375920"/>
            <a:ext cx="4426560" cy="58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District name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Local body name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local body name for which user wants to enter election data.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Enter ward Number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Enter Booth Number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Enter Basic Data as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count of Male voters for selected booth.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count of Female voters for selected booth.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count of other voters for selected booth.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on ‘Insert Polling Data’ button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04000" y="301320"/>
            <a:ext cx="4391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5763600" y="261720"/>
            <a:ext cx="3740040" cy="664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1591920"/>
            <a:ext cx="4426560" cy="58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Election data page will be displayed to the user.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this form user have to enter data for time interval of every two hours.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M textbox- enter the count of male voters for two hours.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F textbox- enter the count of female voters for two hours.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O textbox- enter the count of other voters for two hours.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TV textbox - User will display the total count of user entered data for two hours.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% textbox - user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display the percentage of user entered data for two hours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on ‘Submit And Upload’ button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After successfull submit and upload User will display message that ‘Successfully upload’.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504000" y="301320"/>
            <a:ext cx="4391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5835600" y="360000"/>
            <a:ext cx="3740040" cy="664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Enter data for voter count as shown in the screen shot.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on ‘Submit’ button to save record.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on ‘Upload’ button to upload data on the server.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504000" y="301320"/>
            <a:ext cx="4391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5616000" y="216000"/>
            <a:ext cx="3884040" cy="690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04000" y="1769040"/>
            <a:ext cx="4426560" cy="54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have to enter data for every two hours voting.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 has to enter count form the start of voting.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given in form enter count of first two hours i.e 7:30 to 09:30 infront of that time.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Enter data for first four hours  infront of  i.e 7:30 to 11:30 time.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After Every entry Click on Submit and Upload’ button to save data.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Follow this steps till the end of day of voting.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04000" y="301320"/>
            <a:ext cx="4391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5907600" y="432000"/>
            <a:ext cx="3740040" cy="664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04000" y="1769040"/>
            <a:ext cx="4426560" cy="528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should have to enter data carefully.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Once data get uploded it can not be updated.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user click on ‘Upload’ button to upload data on the server.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After successfull submit and upload User will get message that ‘Successfully uploaded’.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504000" y="301320"/>
            <a:ext cx="4391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5619600" y="309960"/>
            <a:ext cx="3956040" cy="703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4000" y="1769040"/>
            <a:ext cx="4426560" cy="53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 report for user election data. Click on the ‘Election Data’ on the home page.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will be displayed this screen.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have to enter the details given on this page.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504000" y="301320"/>
            <a:ext cx="4391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5976000" y="576000"/>
            <a:ext cx="3668040" cy="652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your District from given list.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your local body.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Local body name.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Enter Ward number.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on ‘Download’ button.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5462640" y="360000"/>
            <a:ext cx="3806280" cy="6767640"/>
          </a:xfrm>
          <a:prstGeom prst="rect">
            <a:avLst/>
          </a:prstGeom>
          <a:ln>
            <a:noFill/>
          </a:ln>
        </p:spPr>
      </p:pic>
      <p:sp>
        <p:nvSpPr>
          <p:cNvPr id="63" name="CustomShape 2"/>
          <p:cNvSpPr/>
          <p:nvPr/>
        </p:nvSpPr>
        <p:spPr>
          <a:xfrm>
            <a:off x="504000" y="301320"/>
            <a:ext cx="439164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 Voter </a:t>
            </a: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 1.57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2016-11-26T12:39:28Z</dcterms:created>
  <dc:creator/>
  <dc:description/>
  <dc:language>en-IN</dc:language>
  <cp:lastModifiedBy/>
  <dcterms:modified xsi:type="dcterms:W3CDTF">2016-12-09T03:11:18Z</dcterms:modified>
  <cp:revision>30</cp:revision>
  <dc:subject/>
  <dc:title/>
</cp:coreProperties>
</file>