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1769040"/>
            <a:ext cx="4426560" cy="53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Services:-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for all the roles of officer.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any emergency will occured on the election booth at the time of election, on duty officer can request for help to his senior officer by using this functin.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‘Emergency Services’ on the home page.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691600" y="360000"/>
            <a:ext cx="3812040" cy="67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9040"/>
            <a:ext cx="44265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Report page will be displayed to the user.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use emergency services function click on ‘Emergency Data Entry’ option on the header of screen.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next page user will be displayed the emergency services page, user have to insert the given details.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760000" y="576000"/>
            <a:ext cx="3743640" cy="66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 District form the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type.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locala body name from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‘Select Emergency Services’ to view type of emergencies regarding election process.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904000" y="590040"/>
            <a:ext cx="3596040" cy="63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1769040"/>
            <a:ext cx="4426560" cy="55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type of emergency regarding the election process from the given 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short Remark related to the emergency occured.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‘Submit’ button.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submition of entry, the Senior officer of user will get a text message for the help.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the reoprt for the submitted entry click on ‘Emergency Report’ option on the heading.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619600" y="432000"/>
            <a:ext cx="3812040" cy="67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1769040"/>
            <a:ext cx="442656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report for uses entry will be displayed as shown in the image.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760000" y="576000"/>
            <a:ext cx="3774600" cy="671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1769040"/>
            <a:ext cx="442656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report for Emergency Report click on ‘Emergency Report’ button on the home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be displayed the ‘Emergency Report’ page,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have to enter given details to view report.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763600" y="648000"/>
            <a:ext cx="3740040" cy="66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1769040"/>
            <a:ext cx="442656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select Emergency service for which user wants to view report.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district from given list,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type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‘Download’ button to download the report.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691600" y="504000"/>
            <a:ext cx="3668040" cy="652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769040"/>
            <a:ext cx="442656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report for uses entry will be displayed as shown in the image.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544000" y="432000"/>
            <a:ext cx="3734280" cy="66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2016-11-26T14:54:41Z</dcterms:created>
  <dc:creator/>
  <dc:description/>
  <dc:language>en-IN</dc:language>
  <cp:lastModifiedBy/>
  <dcterms:modified xsi:type="dcterms:W3CDTF">2016-12-09T03:12:53Z</dcterms:modified>
  <cp:revision>15</cp:revision>
  <dc:subject/>
  <dc:title/>
</cp:coreProperties>
</file>