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5" r:id="rId9"/>
    <p:sldId id="266" r:id="rId10"/>
    <p:sldId id="275" r:id="rId11"/>
    <p:sldId id="268" r:id="rId12"/>
    <p:sldId id="269" r:id="rId13"/>
    <p:sldId id="270" r:id="rId14"/>
    <p:sldId id="271" r:id="rId15"/>
    <p:sldId id="273" r:id="rId16"/>
    <p:sldId id="274" r:id="rId17"/>
    <p:sldId id="276" r:id="rId18"/>
  </p:sldIdLst>
  <p:sldSz cx="10080625" cy="7559675"/>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2" d="100"/>
          <a:sy n="42" d="100"/>
        </p:scale>
        <p:origin x="-1206" y="-96"/>
      </p:cViewPr>
      <p:guideLst>
        <p:guide orient="horz" pos="2381"/>
        <p:guide pos="3175"/>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69840" cy="12603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504000" y="1769040"/>
            <a:ext cx="24984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504000" y="4058280"/>
            <a:ext cx="24984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69840" cy="12603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504000" y="1769040"/>
            <a:ext cx="12168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632160" y="1769040"/>
            <a:ext cx="12168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632160" y="4058280"/>
            <a:ext cx="12168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504000" y="4058280"/>
            <a:ext cx="12168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69840" cy="12603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504000" y="1769040"/>
            <a:ext cx="249840" cy="43826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504000" y="1769040"/>
            <a:ext cx="249840" cy="43826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35" name="Picture 34"/>
          <p:cNvPicPr/>
          <p:nvPr/>
        </p:nvPicPr>
        <p:blipFill>
          <a:blip r:embed="rId2" cstate="print"/>
          <a:stretch/>
        </p:blipFill>
        <p:spPr>
          <a:xfrm>
            <a:off x="504000" y="3860640"/>
            <a:ext cx="249840" cy="199080"/>
          </a:xfrm>
          <a:prstGeom prst="rect">
            <a:avLst/>
          </a:prstGeom>
          <a:ln>
            <a:noFill/>
          </a:ln>
        </p:spPr>
      </p:pic>
      <p:pic>
        <p:nvPicPr>
          <p:cNvPr id="36" name="Picture 35"/>
          <p:cNvPicPr/>
          <p:nvPr/>
        </p:nvPicPr>
        <p:blipFill>
          <a:blip r:embed="rId2" cstate="print"/>
          <a:stretch/>
        </p:blipFill>
        <p:spPr>
          <a:xfrm>
            <a:off x="504000" y="3860640"/>
            <a:ext cx="249840" cy="1990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69840" cy="12603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504000" y="997920"/>
            <a:ext cx="249840" cy="5925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69840" cy="12603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504000" y="1769040"/>
            <a:ext cx="249840" cy="43826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69840" cy="12603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121680" cy="43826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632160" y="1769040"/>
            <a:ext cx="121680" cy="43826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69840" cy="12603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69840" cy="58435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69840" cy="12603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504000" y="1769040"/>
            <a:ext cx="12168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504000" y="4058280"/>
            <a:ext cx="12168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632160" y="1769040"/>
            <a:ext cx="121680" cy="43826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69840" cy="12603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504000" y="1769040"/>
            <a:ext cx="121680" cy="43826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632160" y="1769040"/>
            <a:ext cx="12168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632160" y="4058280"/>
            <a:ext cx="12168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69840" cy="12603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504000" y="1769040"/>
            <a:ext cx="12168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632160" y="1769040"/>
            <a:ext cx="12168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504000" y="4058280"/>
            <a:ext cx="24984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69840" cy="12603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 name="PlaceHolder 2"/>
          <p:cNvSpPr>
            <a:spLocks noGrp="1"/>
          </p:cNvSpPr>
          <p:nvPr>
            <p:ph type="body"/>
          </p:nvPr>
        </p:nvSpPr>
        <p:spPr>
          <a:xfrm>
            <a:off x="504000" y="1769040"/>
            <a:ext cx="249840" cy="4382640"/>
          </a:xfrm>
          <a:prstGeom prst="rect">
            <a:avLst/>
          </a:prstGeom>
        </p:spPr>
        <p:txBody>
          <a:bodyPr lIns="0" tIns="0" rIns="0" bIns="0"/>
          <a:lstStyle/>
          <a:p>
            <a:pPr marL="432000" indent="-324000">
              <a:buClr>
                <a:srgbClr val="000000"/>
              </a:buClr>
              <a:buSzPct val="45000"/>
              <a:buFont typeface="Wingdings" charset="2"/>
              <a:buChar char=""/>
            </a:pPr>
            <a:r>
              <a:rPr lang="en-IN"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Seventh Outline Level</a:t>
            </a:r>
          </a:p>
        </p:txBody>
      </p:sp>
      <p:sp>
        <p:nvSpPr>
          <p:cNvPr id="2" name="PlaceHolder 3"/>
          <p:cNvSpPr>
            <a:spLocks noGrp="1"/>
          </p:cNvSpPr>
          <p:nvPr>
            <p:ph type="body"/>
          </p:nvPr>
        </p:nvSpPr>
        <p:spPr>
          <a:xfrm>
            <a:off x="767160" y="1769040"/>
            <a:ext cx="249840" cy="4382640"/>
          </a:xfrm>
          <a:prstGeom prst="rect">
            <a:avLst/>
          </a:prstGeom>
        </p:spPr>
        <p:txBody>
          <a:bodyPr lIns="0" tIns="0" rIns="0" bIns="0"/>
          <a:lstStyle/>
          <a:p>
            <a:pPr marL="432000" indent="-324000">
              <a:buClr>
                <a:srgbClr val="000000"/>
              </a:buClr>
              <a:buSzPct val="45000"/>
              <a:buFont typeface="Wingdings" charset="2"/>
              <a:buChar char=""/>
            </a:pPr>
            <a:r>
              <a:rPr lang="en-IN"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CustomShape 1"/>
          <p:cNvSpPr/>
          <p:nvPr/>
        </p:nvSpPr>
        <p:spPr>
          <a:xfrm>
            <a:off x="504000" y="1769039"/>
            <a:ext cx="4917312" cy="5515997"/>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IN" sz="1800" b="0" strike="noStrike" spc="-1" dirty="0" smtClean="0">
                <a:solidFill>
                  <a:srgbClr val="000000"/>
                </a:solidFill>
                <a:uFill>
                  <a:solidFill>
                    <a:srgbClr val="FFFFFF"/>
                  </a:solidFill>
                </a:uFill>
                <a:latin typeface="Arial"/>
              </a:rPr>
              <a:t>Download True Voter App from Play Store and Open it in your </a:t>
            </a:r>
            <a:r>
              <a:rPr lang="en-IN" sz="1800" b="0" strike="noStrike" spc="-1" dirty="0" smtClean="0">
                <a:solidFill>
                  <a:srgbClr val="000000"/>
                </a:solidFill>
                <a:uFill>
                  <a:solidFill>
                    <a:srgbClr val="FFFFFF"/>
                  </a:solidFill>
                </a:uFill>
                <a:latin typeface="Arial"/>
              </a:rPr>
              <a:t>mobile.</a:t>
            </a:r>
            <a:endParaRPr lang="en-IN" sz="1800" b="0" strike="noStrike" spc="-1" dirty="0" smtClean="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This is the first basic home screen of the app</a:t>
            </a:r>
          </a:p>
          <a:p>
            <a:pPr marL="432000" indent="-322200">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1. Search in CEO Voter List : This is to search your name on CEO Site through app. Follow the steps given in it for District wise and name wise search </a:t>
            </a:r>
          </a:p>
          <a:p>
            <a:pPr marL="432000" indent="-322200">
              <a:lnSpc>
                <a:spcPct val="100000"/>
              </a:lnSpc>
              <a:buClr>
                <a:srgbClr val="000000"/>
              </a:buClr>
              <a:buSzPct val="45000"/>
              <a:buFont typeface="Wingdings" charset="2"/>
              <a:buChar char=""/>
            </a:pPr>
            <a:r>
              <a:rPr lang="en-IN" sz="1800" b="0" strike="noStrike" spc="-1" dirty="0" smtClean="0">
                <a:solidFill>
                  <a:srgbClr val="000000"/>
                </a:solidFill>
                <a:uFill>
                  <a:solidFill>
                    <a:srgbClr val="FFFFFF"/>
                  </a:solidFill>
                </a:uFill>
                <a:latin typeface="Arial"/>
              </a:rPr>
              <a:t>2. SEC Search : It is used to search your name in SEC voter list </a:t>
            </a:r>
            <a:r>
              <a:rPr lang="en-IN" spc="-1" dirty="0" smtClean="0">
                <a:solidFill>
                  <a:srgbClr val="000000"/>
                </a:solidFill>
                <a:uFill>
                  <a:solidFill>
                    <a:srgbClr val="FFFFFF"/>
                  </a:solidFill>
                </a:uFill>
                <a:latin typeface="Arial"/>
              </a:rPr>
              <a:t>as per going on Current </a:t>
            </a:r>
            <a:r>
              <a:rPr lang="en-IN" spc="-1" dirty="0">
                <a:solidFill>
                  <a:srgbClr val="000000"/>
                </a:solidFill>
                <a:uFill>
                  <a:solidFill>
                    <a:srgbClr val="FFFFFF"/>
                  </a:solidFill>
                </a:uFill>
                <a:latin typeface="Arial"/>
              </a:rPr>
              <a:t>L</a:t>
            </a:r>
            <a:r>
              <a:rPr lang="en-IN" spc="-1" dirty="0" smtClean="0">
                <a:solidFill>
                  <a:srgbClr val="000000"/>
                </a:solidFill>
                <a:uFill>
                  <a:solidFill>
                    <a:srgbClr val="FFFFFF"/>
                  </a:solidFill>
                </a:uFill>
                <a:latin typeface="Arial"/>
              </a:rPr>
              <a:t>ocal Body Elections only.</a:t>
            </a:r>
          </a:p>
          <a:p>
            <a:pPr marL="432000" indent="-322200">
              <a:lnSpc>
                <a:spcPct val="100000"/>
              </a:lnSpc>
              <a:buClr>
                <a:srgbClr val="000000"/>
              </a:buClr>
              <a:buSzPct val="45000"/>
              <a:buFont typeface="Wingdings" charset="2"/>
              <a:buChar char=""/>
            </a:pPr>
            <a:r>
              <a:rPr lang="en-IN" sz="1800" b="0" strike="noStrike" spc="-1" dirty="0" smtClean="0">
                <a:solidFill>
                  <a:srgbClr val="000000"/>
                </a:solidFill>
                <a:uFill>
                  <a:solidFill>
                    <a:srgbClr val="FFFFFF"/>
                  </a:solidFill>
                </a:uFill>
                <a:latin typeface="Arial"/>
              </a:rPr>
              <a:t>3. Login : It is to be used when u register as a True Voter, Officer or as a Candidate</a:t>
            </a:r>
          </a:p>
          <a:p>
            <a:pPr marL="432000" indent="-322200">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4. New Registration : It is to be used one time only when u have to register your self  either as a Voter/ Officer/ Candidate</a:t>
            </a:r>
          </a:p>
          <a:p>
            <a:pPr marL="432000" indent="-322200">
              <a:lnSpc>
                <a:spcPct val="100000"/>
              </a:lnSpc>
              <a:buClr>
                <a:srgbClr val="000000"/>
              </a:buClr>
              <a:buSzPct val="45000"/>
              <a:buFont typeface="Wingdings" charset="2"/>
              <a:buChar char=""/>
            </a:pPr>
            <a:r>
              <a:rPr lang="en-IN" sz="1800" b="0" strike="noStrike" spc="-1" dirty="0" smtClean="0">
                <a:solidFill>
                  <a:srgbClr val="000000"/>
                </a:solidFill>
                <a:uFill>
                  <a:solidFill>
                    <a:srgbClr val="FFFFFF"/>
                  </a:solidFill>
                </a:uFill>
                <a:latin typeface="Arial"/>
              </a:rPr>
              <a:t>5. Help : FAQ, user manual, Videos are given to understand use of True Voter app</a:t>
            </a:r>
          </a:p>
          <a:p>
            <a:pPr marL="432000" indent="-322200">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6. Voter List Objection : It is used to take objection on draft Voter List  before election</a:t>
            </a:r>
            <a:endParaRPr lang="en-IN" sz="1800" b="0" strike="noStrike" spc="-1" dirty="0">
              <a:solidFill>
                <a:srgbClr val="000000"/>
              </a:solidFill>
              <a:uFill>
                <a:solidFill>
                  <a:srgbClr val="FFFFFF"/>
                </a:solidFill>
              </a:uFill>
              <a:latin typeface="Arial"/>
            </a:endParaRPr>
          </a:p>
        </p:txBody>
      </p:sp>
      <p:sp>
        <p:nvSpPr>
          <p:cNvPr id="38"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1.76</a:t>
            </a:r>
            <a:endParaRPr lang="en-IN" sz="1800" b="0" strike="noStrike" spc="-1" dirty="0">
              <a:solidFill>
                <a:srgbClr val="000000"/>
              </a:solidFill>
              <a:uFill>
                <a:solidFill>
                  <a:srgbClr val="FFFFFF"/>
                </a:solidFill>
              </a:uFill>
              <a:latin typeface="Arial"/>
            </a:endParaRPr>
          </a:p>
        </p:txBody>
      </p:sp>
      <p:pic>
        <p:nvPicPr>
          <p:cNvPr id="39" name="Picture 38"/>
          <p:cNvPicPr/>
          <p:nvPr/>
        </p:nvPicPr>
        <p:blipFill>
          <a:blip r:embed="rId2"/>
          <a:stretch>
            <a:fillRect/>
          </a:stretch>
        </p:blipFill>
        <p:spPr>
          <a:xfrm>
            <a:off x="5832000" y="344540"/>
            <a:ext cx="3815280" cy="6782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ustomShape 1"/>
          <p:cNvSpPr/>
          <p:nvPr/>
        </p:nvSpPr>
        <p:spPr>
          <a:xfrm>
            <a:off x="504000" y="1769040"/>
            <a:ext cx="4425120" cy="5573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IN" sz="2800" b="0" strike="noStrike" spc="-1" dirty="0" smtClean="0">
                <a:solidFill>
                  <a:srgbClr val="000000"/>
                </a:solidFill>
                <a:uFill>
                  <a:solidFill>
                    <a:srgbClr val="FFFFFF"/>
                  </a:solidFill>
                </a:uFill>
                <a:latin typeface="Arial"/>
                <a:ea typeface="DejaVu Sans"/>
              </a:rPr>
              <a:t>Login Menu : </a:t>
            </a:r>
          </a:p>
          <a:p>
            <a:pPr marL="432000" indent="-322200">
              <a:lnSpc>
                <a:spcPct val="100000"/>
              </a:lnSpc>
              <a:buClr>
                <a:srgbClr val="000000"/>
              </a:buClr>
              <a:buSzPct val="45000"/>
              <a:buFont typeface="Wingdings" charset="2"/>
              <a:buChar char=""/>
            </a:pPr>
            <a:r>
              <a:rPr lang="en-IN" sz="1600" spc="-1" dirty="0" smtClean="0">
                <a:solidFill>
                  <a:srgbClr val="000000"/>
                </a:solidFill>
                <a:uFill>
                  <a:solidFill>
                    <a:srgbClr val="FFFFFF"/>
                  </a:solidFill>
                </a:uFill>
                <a:latin typeface="Arial"/>
                <a:ea typeface="DejaVu Sans"/>
              </a:rPr>
              <a:t>There are three different types of login in True Voter App.</a:t>
            </a:r>
          </a:p>
          <a:p>
            <a:pPr marL="432000" indent="-322200" algn="just">
              <a:lnSpc>
                <a:spcPct val="100000"/>
              </a:lnSpc>
              <a:buClr>
                <a:srgbClr val="000000"/>
              </a:buClr>
              <a:buSzPct val="45000"/>
              <a:buFont typeface="Wingdings" charset="2"/>
              <a:buChar char=""/>
            </a:pPr>
            <a:r>
              <a:rPr lang="en-IN" sz="1600" b="0" strike="noStrike" spc="-1" dirty="0" smtClean="0">
                <a:solidFill>
                  <a:srgbClr val="000000"/>
                </a:solidFill>
                <a:uFill>
                  <a:solidFill>
                    <a:srgbClr val="FFFFFF"/>
                  </a:solidFill>
                </a:uFill>
                <a:latin typeface="Arial"/>
                <a:ea typeface="DejaVu Sans"/>
              </a:rPr>
              <a:t>Voter login is based on Alpha Numeric user name, and it is not device dependant, as a voter you can login from any mobile any time.</a:t>
            </a:r>
          </a:p>
          <a:p>
            <a:pPr marL="432000" indent="-322200">
              <a:lnSpc>
                <a:spcPct val="100000"/>
              </a:lnSpc>
              <a:buClr>
                <a:srgbClr val="000000"/>
              </a:buClr>
              <a:buSzPct val="45000"/>
              <a:buFont typeface="Wingdings" charset="2"/>
              <a:buChar char=""/>
            </a:pPr>
            <a:endParaRPr lang="en-IN" sz="1600" spc="-1" dirty="0" smtClean="0">
              <a:solidFill>
                <a:srgbClr val="000000"/>
              </a:solidFill>
              <a:uFill>
                <a:solidFill>
                  <a:srgbClr val="FFFFFF"/>
                </a:solidFill>
              </a:uFill>
              <a:latin typeface="Arial"/>
              <a:ea typeface="DejaVu Sans"/>
            </a:endParaRPr>
          </a:p>
          <a:p>
            <a:pPr marL="432000" indent="-322200">
              <a:buClr>
                <a:srgbClr val="000000"/>
              </a:buClr>
              <a:buSzPct val="45000"/>
              <a:buFont typeface="Wingdings" charset="2"/>
              <a:buChar char=""/>
            </a:pPr>
            <a:r>
              <a:rPr lang="en-IN" sz="1600" spc="-1" dirty="0" smtClean="0">
                <a:solidFill>
                  <a:srgbClr val="000000"/>
                </a:solidFill>
                <a:uFill>
                  <a:solidFill>
                    <a:srgbClr val="FFFFFF"/>
                  </a:solidFill>
                </a:uFill>
              </a:rPr>
              <a:t>Officer Login : It is for all Officers and Staff members related to on going election program. Its based on officers Mobile No and it is supposed to be used on his single unique fix handset</a:t>
            </a:r>
          </a:p>
          <a:p>
            <a:pPr marL="432000" indent="-322200">
              <a:lnSpc>
                <a:spcPct val="100000"/>
              </a:lnSpc>
              <a:buClr>
                <a:srgbClr val="000000"/>
              </a:buClr>
              <a:buSzPct val="45000"/>
              <a:buFont typeface="Wingdings" charset="2"/>
              <a:buChar char=""/>
            </a:pPr>
            <a:endParaRPr lang="en-IN" sz="1600" spc="-1" dirty="0" smtClean="0">
              <a:solidFill>
                <a:srgbClr val="000000"/>
              </a:solidFill>
              <a:uFill>
                <a:solidFill>
                  <a:srgbClr val="FFFFFF"/>
                </a:solidFill>
              </a:uFill>
              <a:latin typeface="Arial"/>
              <a:ea typeface="DejaVu Sans"/>
            </a:endParaRPr>
          </a:p>
          <a:p>
            <a:pPr marL="432000" indent="-322200" algn="just">
              <a:buClr>
                <a:srgbClr val="000000"/>
              </a:buClr>
              <a:buSzPct val="45000"/>
              <a:buFont typeface="Wingdings" charset="2"/>
              <a:buChar char=""/>
            </a:pPr>
            <a:r>
              <a:rPr lang="en-IN" sz="1600" b="0" strike="noStrike" spc="-1" dirty="0" smtClean="0">
                <a:solidFill>
                  <a:srgbClr val="000000"/>
                </a:solidFill>
                <a:uFill>
                  <a:solidFill>
                    <a:srgbClr val="FFFFFF"/>
                  </a:solidFill>
                </a:uFill>
                <a:latin typeface="Arial"/>
                <a:ea typeface="DejaVu Sans"/>
              </a:rPr>
              <a:t>Candidate Login : It is for election contesting candidates and for their representatives. </a:t>
            </a:r>
            <a:r>
              <a:rPr lang="en-IN" sz="1600" spc="-1" dirty="0" smtClean="0">
                <a:solidFill>
                  <a:srgbClr val="000000"/>
                </a:solidFill>
                <a:uFill>
                  <a:solidFill>
                    <a:srgbClr val="FFFFFF"/>
                  </a:solidFill>
                </a:uFill>
              </a:rPr>
              <a:t>Its based on Candidate Mobile No and it is supposed to be used on his single unique fix handset. Login from multiple devices is not allowed.</a:t>
            </a:r>
          </a:p>
          <a:p>
            <a:pPr marL="432000" indent="-322200">
              <a:lnSpc>
                <a:spcPct val="100000"/>
              </a:lnSpc>
              <a:buClr>
                <a:srgbClr val="000000"/>
              </a:buClr>
              <a:buSzPct val="45000"/>
              <a:buFont typeface="Wingdings" charset="2"/>
              <a:buChar char=""/>
            </a:pPr>
            <a:endParaRPr lang="en-IN" sz="1800" b="0" strike="noStrike" spc="-1" dirty="0" smtClean="0">
              <a:solidFill>
                <a:srgbClr val="000000"/>
              </a:solidFill>
              <a:uFill>
                <a:solidFill>
                  <a:srgbClr val="FFFFFF"/>
                </a:solidFill>
              </a:uFill>
              <a:latin typeface="Arial"/>
            </a:endParaRPr>
          </a:p>
        </p:txBody>
      </p:sp>
      <p:pic>
        <p:nvPicPr>
          <p:cNvPr id="68" name="Picture 67"/>
          <p:cNvPicPr/>
          <p:nvPr/>
        </p:nvPicPr>
        <p:blipFill>
          <a:blip r:embed="rId2"/>
          <a:stretch>
            <a:fillRect/>
          </a:stretch>
        </p:blipFill>
        <p:spPr>
          <a:xfrm>
            <a:off x="5563800" y="504860"/>
            <a:ext cx="3602520" cy="6404480"/>
          </a:xfrm>
          <a:prstGeom prst="rect">
            <a:avLst/>
          </a:prstGeom>
          <a:ln>
            <a:noFill/>
          </a:ln>
        </p:spPr>
      </p:pic>
      <p:sp>
        <p:nvSpPr>
          <p:cNvPr id="69"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1.76</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CustomShape 1"/>
          <p:cNvSpPr/>
          <p:nvPr/>
        </p:nvSpPr>
        <p:spPr>
          <a:xfrm>
            <a:off x="504000" y="1769040"/>
            <a:ext cx="4425120" cy="521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IN" sz="2400" b="1" strike="noStrike" spc="-1" dirty="0" smtClean="0">
                <a:solidFill>
                  <a:srgbClr val="000000"/>
                </a:solidFill>
                <a:uFill>
                  <a:solidFill>
                    <a:srgbClr val="FFFFFF"/>
                  </a:solidFill>
                </a:uFill>
                <a:latin typeface="Arial"/>
                <a:ea typeface="DejaVu Sans"/>
              </a:rPr>
              <a:t>Forget Password : </a:t>
            </a:r>
          </a:p>
          <a:p>
            <a:pPr marL="432000" indent="-322200">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If you forget password, you can recall on your registered mobile no. </a:t>
            </a:r>
          </a:p>
          <a:p>
            <a:pPr marL="432000" indent="-322200" algn="just">
              <a:lnSpc>
                <a:spcPct val="100000"/>
              </a:lnSpc>
              <a:buClr>
                <a:srgbClr val="000000"/>
              </a:buClr>
              <a:buSzPct val="45000"/>
              <a:buFont typeface="Wingdings" charset="2"/>
              <a:buChar char=""/>
            </a:pPr>
            <a:r>
              <a:rPr lang="en-IN" sz="1800" b="0" strike="noStrike" spc="-1" dirty="0" smtClean="0">
                <a:solidFill>
                  <a:srgbClr val="000000"/>
                </a:solidFill>
                <a:uFill>
                  <a:solidFill>
                    <a:srgbClr val="FFFFFF"/>
                  </a:solidFill>
                </a:uFill>
                <a:latin typeface="Arial"/>
              </a:rPr>
              <a:t>As a voter your user name is alphanumeric, each user name is unique, it wont get repeated. More than one user name may be verified from same mobile no. </a:t>
            </a:r>
          </a:p>
          <a:p>
            <a:pPr marL="432000" indent="-322200" algn="just">
              <a:lnSpc>
                <a:spcPct val="100000"/>
              </a:lnSpc>
              <a:buClr>
                <a:srgbClr val="000000"/>
              </a:buClr>
              <a:buSzPct val="45000"/>
              <a:buFont typeface="Wingdings" charset="2"/>
              <a:buChar char=""/>
            </a:pPr>
            <a:endParaRPr lang="en-IN" spc="-1" dirty="0" smtClean="0">
              <a:solidFill>
                <a:srgbClr val="000000"/>
              </a:solidFill>
              <a:uFill>
                <a:solidFill>
                  <a:srgbClr val="FFFFFF"/>
                </a:solidFill>
              </a:uFill>
              <a:latin typeface="Arial"/>
            </a:endParaRPr>
          </a:p>
          <a:p>
            <a:pPr marL="432000" indent="-322200" algn="just">
              <a:lnSpc>
                <a:spcPct val="100000"/>
              </a:lnSpc>
              <a:buClr>
                <a:srgbClr val="000000"/>
              </a:buClr>
              <a:buSzPct val="45000"/>
              <a:buFont typeface="Wingdings" charset="2"/>
              <a:buChar char=""/>
            </a:pPr>
            <a:r>
              <a:rPr lang="en-IN" sz="1800" b="0" strike="noStrike" spc="-1" dirty="0" smtClean="0">
                <a:solidFill>
                  <a:srgbClr val="000000"/>
                </a:solidFill>
                <a:uFill>
                  <a:solidFill>
                    <a:srgbClr val="FFFFFF"/>
                  </a:solidFill>
                </a:uFill>
                <a:latin typeface="Arial"/>
              </a:rPr>
              <a:t>Officer and Leader  registration depends on their mobile no and handset IMEI no, so one officer /leader  is related to one mobile no only. They are not supposed to login various devices. </a:t>
            </a:r>
          </a:p>
          <a:p>
            <a:pPr marL="432000" indent="-322200" algn="just">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Click on Voter or Officer/Leader radio button to get the password of </a:t>
            </a:r>
            <a:r>
              <a:rPr lang="en-IN" sz="1800" b="0" strike="noStrike" spc="-1" dirty="0" smtClean="0">
                <a:solidFill>
                  <a:srgbClr val="000000"/>
                </a:solidFill>
                <a:uFill>
                  <a:solidFill>
                    <a:srgbClr val="FFFFFF"/>
                  </a:solidFill>
                </a:uFill>
                <a:latin typeface="Arial"/>
              </a:rPr>
              <a:t> that role. And continue further pressing “Submit” button.</a:t>
            </a:r>
            <a:endParaRPr lang="en-IN" sz="1800" b="0" strike="noStrike" spc="-1" dirty="0">
              <a:solidFill>
                <a:srgbClr val="000000"/>
              </a:solidFill>
              <a:uFill>
                <a:solidFill>
                  <a:srgbClr val="FFFFFF"/>
                </a:solidFill>
              </a:uFill>
              <a:latin typeface="Arial"/>
            </a:endParaRPr>
          </a:p>
        </p:txBody>
      </p:sp>
      <p:pic>
        <p:nvPicPr>
          <p:cNvPr id="74" name="Picture 73"/>
          <p:cNvPicPr/>
          <p:nvPr/>
        </p:nvPicPr>
        <p:blipFill>
          <a:blip r:embed="rId2"/>
          <a:stretch>
            <a:fillRect/>
          </a:stretch>
        </p:blipFill>
        <p:spPr>
          <a:xfrm>
            <a:off x="5503320" y="433340"/>
            <a:ext cx="3723480" cy="6619520"/>
          </a:xfrm>
          <a:prstGeom prst="rect">
            <a:avLst/>
          </a:prstGeom>
          <a:ln>
            <a:noFill/>
          </a:ln>
        </p:spPr>
      </p:pic>
      <p:sp>
        <p:nvSpPr>
          <p:cNvPr id="75"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1.76</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504000" y="1769040"/>
            <a:ext cx="4425120" cy="4382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pPr>
            <a:r>
              <a:rPr lang="en-IN" sz="2400" b="1" spc="-1" dirty="0" smtClean="0">
                <a:solidFill>
                  <a:srgbClr val="000000"/>
                </a:solidFill>
                <a:uFill>
                  <a:solidFill>
                    <a:srgbClr val="FFFFFF"/>
                  </a:solidFill>
                </a:uFill>
                <a:latin typeface="Arial"/>
              </a:rPr>
              <a:t>To Receive Password again :</a:t>
            </a:r>
          </a:p>
          <a:p>
            <a:pPr marL="432000" indent="-322200">
              <a:lnSpc>
                <a:spcPct val="100000"/>
              </a:lnSpc>
              <a:buClr>
                <a:srgbClr val="000000"/>
              </a:buClr>
              <a:buSzPct val="45000"/>
              <a:buFont typeface="Wingdings" charset="2"/>
              <a:buChar char=""/>
            </a:pPr>
            <a:endParaRPr lang="en-IN" sz="1600" b="0" strike="noStrike" spc="-1" dirty="0" smtClean="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IN" sz="1600" b="0" strike="noStrike" spc="-1" dirty="0" smtClean="0">
                <a:solidFill>
                  <a:srgbClr val="000000"/>
                </a:solidFill>
                <a:uFill>
                  <a:solidFill>
                    <a:srgbClr val="FFFFFF"/>
                  </a:solidFill>
                </a:uFill>
                <a:latin typeface="Arial"/>
              </a:rPr>
              <a:t>To receive forgotten password in Officer/Leader role provide your registered 10 digit mobile no and press “Submit” to go ahead.</a:t>
            </a:r>
          </a:p>
          <a:p>
            <a:pPr marL="432000" indent="-322200">
              <a:lnSpc>
                <a:spcPct val="100000"/>
              </a:lnSpc>
              <a:buClr>
                <a:srgbClr val="000000"/>
              </a:buClr>
              <a:buSzPct val="45000"/>
              <a:buFont typeface="Wingdings" charset="2"/>
              <a:buChar char=""/>
            </a:pPr>
            <a:r>
              <a:rPr lang="en-IN" sz="1600" spc="-1" dirty="0" smtClean="0">
                <a:solidFill>
                  <a:srgbClr val="000000"/>
                </a:solidFill>
                <a:uFill>
                  <a:solidFill>
                    <a:srgbClr val="FFFFFF"/>
                  </a:solidFill>
                </a:uFill>
                <a:latin typeface="Arial"/>
              </a:rPr>
              <a:t>In Voter role you will have to provide user name and not a mobile no.</a:t>
            </a:r>
          </a:p>
          <a:p>
            <a:pPr marL="432000" indent="-322200">
              <a:lnSpc>
                <a:spcPct val="100000"/>
              </a:lnSpc>
              <a:buClr>
                <a:srgbClr val="000000"/>
              </a:buClr>
              <a:buSzPct val="45000"/>
              <a:buFont typeface="Wingdings" charset="2"/>
              <a:buChar char=""/>
            </a:pPr>
            <a:r>
              <a:rPr lang="en-IN" sz="3200" b="0" strike="noStrike" spc="-1" dirty="0" smtClean="0">
                <a:solidFill>
                  <a:srgbClr val="000000"/>
                </a:solidFill>
                <a:uFill>
                  <a:solidFill>
                    <a:srgbClr val="FFFFFF"/>
                  </a:solidFill>
                </a:uFill>
                <a:latin typeface="Arial"/>
              </a:rPr>
              <a:t> </a:t>
            </a:r>
            <a:endParaRPr lang="en-IN" sz="1800" b="0" strike="noStrike" spc="-1" dirty="0">
              <a:solidFill>
                <a:srgbClr val="000000"/>
              </a:solidFill>
              <a:uFill>
                <a:solidFill>
                  <a:srgbClr val="FFFFFF"/>
                </a:solidFill>
              </a:uFill>
              <a:latin typeface="Arial"/>
            </a:endParaRPr>
          </a:p>
        </p:txBody>
      </p:sp>
      <p:pic>
        <p:nvPicPr>
          <p:cNvPr id="77" name="Picture 76"/>
          <p:cNvPicPr/>
          <p:nvPr/>
        </p:nvPicPr>
        <p:blipFill>
          <a:blip r:embed="rId2"/>
          <a:stretch>
            <a:fillRect/>
          </a:stretch>
        </p:blipFill>
        <p:spPr>
          <a:xfrm>
            <a:off x="5757120" y="433220"/>
            <a:ext cx="3745080" cy="6657920"/>
          </a:xfrm>
          <a:prstGeom prst="rect">
            <a:avLst/>
          </a:prstGeom>
          <a:ln>
            <a:noFill/>
          </a:ln>
        </p:spPr>
      </p:pic>
      <p:sp>
        <p:nvSpPr>
          <p:cNvPr id="78"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1.76</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504000" y="1769040"/>
            <a:ext cx="4425120" cy="4382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gn="just">
              <a:lnSpc>
                <a:spcPct val="100000"/>
              </a:lnSpc>
              <a:buClr>
                <a:srgbClr val="000000"/>
              </a:buClr>
              <a:buSzPct val="45000"/>
              <a:buFont typeface="Wingdings" charset="2"/>
              <a:buChar char=""/>
            </a:pPr>
            <a:r>
              <a:rPr lang="en-IN" b="0" strike="noStrike" spc="-1" dirty="0" smtClean="0">
                <a:solidFill>
                  <a:srgbClr val="000000"/>
                </a:solidFill>
                <a:uFill>
                  <a:solidFill>
                    <a:srgbClr val="FFFFFF"/>
                  </a:solidFill>
                </a:uFill>
                <a:latin typeface="Arial"/>
                <a:ea typeface="DejaVu Sans"/>
              </a:rPr>
              <a:t>If you have forgotten password </a:t>
            </a:r>
            <a:r>
              <a:rPr lang="en-IN" spc="-1" dirty="0" smtClean="0">
                <a:solidFill>
                  <a:srgbClr val="000000"/>
                </a:solidFill>
                <a:uFill>
                  <a:solidFill>
                    <a:srgbClr val="FFFFFF"/>
                  </a:solidFill>
                </a:uFill>
                <a:latin typeface="Arial"/>
                <a:ea typeface="DejaVu Sans"/>
              </a:rPr>
              <a:t>of your user name in voter role, use this option.</a:t>
            </a:r>
          </a:p>
          <a:p>
            <a:pPr marL="432000" indent="-322200" algn="just">
              <a:lnSpc>
                <a:spcPct val="100000"/>
              </a:lnSpc>
              <a:buClr>
                <a:srgbClr val="000000"/>
              </a:buClr>
              <a:buSzPct val="45000"/>
              <a:buFont typeface="Wingdings" charset="2"/>
              <a:buChar char=""/>
            </a:pPr>
            <a:r>
              <a:rPr lang="en-IN" b="0" strike="noStrike" spc="-1" dirty="0" smtClean="0">
                <a:solidFill>
                  <a:srgbClr val="000000"/>
                </a:solidFill>
                <a:uFill>
                  <a:solidFill>
                    <a:srgbClr val="FFFFFF"/>
                  </a:solidFill>
                </a:uFill>
                <a:latin typeface="Arial"/>
                <a:ea typeface="DejaVu Sans"/>
              </a:rPr>
              <a:t>You will receive its password on your registered mobile no. it may be different than the handset on which you are using True Voter App.</a:t>
            </a:r>
          </a:p>
          <a:p>
            <a:pPr marL="432000" indent="-322200" algn="just">
              <a:lnSpc>
                <a:spcPct val="100000"/>
              </a:lnSpc>
              <a:buClr>
                <a:srgbClr val="000000"/>
              </a:buClr>
              <a:buSzPct val="45000"/>
              <a:buFont typeface="Wingdings" charset="2"/>
              <a:buChar char=""/>
            </a:pPr>
            <a:r>
              <a:rPr lang="en-IN" sz="3200" b="0" strike="noStrike" spc="-1" dirty="0" smtClean="0">
                <a:solidFill>
                  <a:srgbClr val="000000"/>
                </a:solidFill>
                <a:uFill>
                  <a:solidFill>
                    <a:srgbClr val="FFFFFF"/>
                  </a:solidFill>
                </a:uFill>
                <a:latin typeface="Arial"/>
                <a:ea typeface="DejaVu Sans"/>
              </a:rPr>
              <a:t>  </a:t>
            </a:r>
          </a:p>
          <a:p>
            <a:pPr marL="432000" indent="-322200" algn="just">
              <a:lnSpc>
                <a:spcPct val="100000"/>
              </a:lnSpc>
              <a:buClr>
                <a:srgbClr val="000000"/>
              </a:buClr>
              <a:buSzPct val="45000"/>
              <a:buFont typeface="Wingdings" charset="2"/>
              <a:buChar char=""/>
            </a:pPr>
            <a:endParaRPr lang="en-IN" sz="1800" b="0" strike="noStrike" spc="-1" dirty="0">
              <a:solidFill>
                <a:srgbClr val="000000"/>
              </a:solidFill>
              <a:uFill>
                <a:solidFill>
                  <a:srgbClr val="FFFFFF"/>
                </a:solidFill>
              </a:uFill>
              <a:latin typeface="Arial"/>
            </a:endParaRPr>
          </a:p>
        </p:txBody>
      </p:sp>
      <p:sp>
        <p:nvSpPr>
          <p:cNvPr id="80"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1.76</a:t>
            </a:r>
            <a:endParaRPr lang="en-IN" sz="1800" b="0" strike="noStrike" spc="-1" dirty="0">
              <a:solidFill>
                <a:srgbClr val="000000"/>
              </a:solidFill>
              <a:uFill>
                <a:solidFill>
                  <a:srgbClr val="FFFFFF"/>
                </a:solidFill>
              </a:uFill>
              <a:latin typeface="Arial"/>
            </a:endParaRPr>
          </a:p>
        </p:txBody>
      </p:sp>
      <p:pic>
        <p:nvPicPr>
          <p:cNvPr id="81" name="Picture 80"/>
          <p:cNvPicPr/>
          <p:nvPr/>
        </p:nvPicPr>
        <p:blipFill>
          <a:blip r:embed="rId2"/>
          <a:stretch>
            <a:fillRect/>
          </a:stretch>
        </p:blipFill>
        <p:spPr>
          <a:xfrm>
            <a:off x="5832000" y="361100"/>
            <a:ext cx="3935160" cy="6995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04000" y="1769040"/>
            <a:ext cx="4425120" cy="521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gn="just">
              <a:lnSpc>
                <a:spcPct val="100000"/>
              </a:lnSpc>
              <a:buClr>
                <a:srgbClr val="000000"/>
              </a:buClr>
              <a:buSzPct val="45000"/>
              <a:buFont typeface="Wingdings" charset="2"/>
              <a:buChar char=""/>
            </a:pPr>
            <a:r>
              <a:rPr lang="en-IN" sz="1600" b="0" strike="noStrike" spc="-1" dirty="0" smtClean="0">
                <a:solidFill>
                  <a:srgbClr val="000000"/>
                </a:solidFill>
                <a:uFill>
                  <a:solidFill>
                    <a:srgbClr val="FFFFFF"/>
                  </a:solidFill>
                </a:uFill>
                <a:latin typeface="Arial"/>
                <a:ea typeface="DejaVu Sans"/>
              </a:rPr>
              <a:t>If you register freshly True Voter app on your mobile then after registration you come back to main menu. </a:t>
            </a:r>
          </a:p>
          <a:p>
            <a:pPr marL="432000" indent="-322200" algn="just">
              <a:lnSpc>
                <a:spcPct val="100000"/>
              </a:lnSpc>
              <a:buClr>
                <a:srgbClr val="000000"/>
              </a:buClr>
              <a:buSzPct val="45000"/>
              <a:buFont typeface="Wingdings" charset="2"/>
              <a:buChar char=""/>
            </a:pPr>
            <a:r>
              <a:rPr lang="en-IN" sz="1600" spc="-1" dirty="0" smtClean="0">
                <a:solidFill>
                  <a:srgbClr val="000000"/>
                </a:solidFill>
                <a:uFill>
                  <a:solidFill>
                    <a:srgbClr val="FFFFFF"/>
                  </a:solidFill>
                </a:uFill>
                <a:latin typeface="Arial"/>
              </a:rPr>
              <a:t>Click on Login icon to login. </a:t>
            </a:r>
          </a:p>
          <a:p>
            <a:pPr marL="432000" indent="-322200" algn="just">
              <a:lnSpc>
                <a:spcPct val="100000"/>
              </a:lnSpc>
              <a:buClr>
                <a:srgbClr val="000000"/>
              </a:buClr>
              <a:buSzPct val="45000"/>
              <a:buFont typeface="Wingdings" charset="2"/>
              <a:buChar char=""/>
            </a:pPr>
            <a:r>
              <a:rPr lang="en-IN" sz="1600" b="0" strike="noStrike" spc="-1" dirty="0" smtClean="0">
                <a:solidFill>
                  <a:srgbClr val="000000"/>
                </a:solidFill>
                <a:uFill>
                  <a:solidFill>
                    <a:srgbClr val="FFFFFF"/>
                  </a:solidFill>
                </a:uFill>
                <a:latin typeface="Arial"/>
              </a:rPr>
              <a:t>If you have registered as a Officer or Candidate/ Representative then </a:t>
            </a:r>
            <a:r>
              <a:rPr lang="en-IN" sz="1600" b="0" strike="noStrike" spc="-1" dirty="0" smtClean="0">
                <a:solidFill>
                  <a:srgbClr val="000000"/>
                </a:solidFill>
                <a:uFill>
                  <a:solidFill>
                    <a:srgbClr val="FFFFFF"/>
                  </a:solidFill>
                </a:uFill>
                <a:latin typeface="Arial"/>
              </a:rPr>
              <a:t>automatically </a:t>
            </a:r>
            <a:r>
              <a:rPr lang="en-IN" sz="1600" b="0" strike="noStrike" spc="-1" dirty="0" smtClean="0">
                <a:solidFill>
                  <a:srgbClr val="000000"/>
                </a:solidFill>
                <a:uFill>
                  <a:solidFill>
                    <a:srgbClr val="FFFFFF"/>
                  </a:solidFill>
                </a:uFill>
                <a:latin typeface="Arial"/>
              </a:rPr>
              <a:t>your mobile no is locked as your user name, you have just to type password to go ahead, press “Submit” to continue. Net connection is must to login.</a:t>
            </a:r>
          </a:p>
          <a:p>
            <a:pPr marL="432000" indent="-322200" algn="just">
              <a:lnSpc>
                <a:spcPct val="100000"/>
              </a:lnSpc>
              <a:buClr>
                <a:srgbClr val="000000"/>
              </a:buClr>
              <a:buSzPct val="45000"/>
              <a:buFont typeface="Wingdings" charset="2"/>
              <a:buChar char=""/>
            </a:pPr>
            <a:endParaRPr lang="en-IN" sz="1600" spc="-1" dirty="0" smtClean="0">
              <a:solidFill>
                <a:srgbClr val="000000"/>
              </a:solidFill>
              <a:uFill>
                <a:solidFill>
                  <a:srgbClr val="FFFFFF"/>
                </a:solidFill>
              </a:uFill>
              <a:latin typeface="Arial"/>
            </a:endParaRPr>
          </a:p>
          <a:p>
            <a:pPr marL="432000" indent="-322200" algn="just">
              <a:lnSpc>
                <a:spcPct val="100000"/>
              </a:lnSpc>
              <a:buClr>
                <a:srgbClr val="000000"/>
              </a:buClr>
              <a:buSzPct val="45000"/>
              <a:buFont typeface="Wingdings" charset="2"/>
              <a:buChar char=""/>
            </a:pPr>
            <a:r>
              <a:rPr lang="en-IN" sz="1600" b="0" strike="noStrike" spc="-1" dirty="0" smtClean="0">
                <a:solidFill>
                  <a:srgbClr val="000000"/>
                </a:solidFill>
                <a:uFill>
                  <a:solidFill>
                    <a:srgbClr val="FFFFFF"/>
                  </a:solidFill>
                </a:uFill>
                <a:latin typeface="Arial"/>
              </a:rPr>
              <a:t>Here sample is of </a:t>
            </a:r>
            <a:r>
              <a:rPr lang="en-IN" sz="1600" b="0" strike="noStrike" spc="-1" dirty="0" smtClean="0">
                <a:solidFill>
                  <a:srgbClr val="000000"/>
                </a:solidFill>
                <a:uFill>
                  <a:solidFill>
                    <a:srgbClr val="FFFFFF"/>
                  </a:solidFill>
                </a:uFill>
                <a:latin typeface="Arial"/>
              </a:rPr>
              <a:t>Officer </a:t>
            </a:r>
            <a:r>
              <a:rPr lang="en-IN" sz="1600" b="0" strike="noStrike" spc="-1" dirty="0" smtClean="0">
                <a:solidFill>
                  <a:srgbClr val="000000"/>
                </a:solidFill>
                <a:uFill>
                  <a:solidFill>
                    <a:srgbClr val="FFFFFF"/>
                  </a:solidFill>
                </a:uFill>
                <a:latin typeface="Arial"/>
              </a:rPr>
              <a:t>registration, and screen of </a:t>
            </a:r>
            <a:r>
              <a:rPr lang="en-IN" sz="1600" b="0" strike="noStrike" spc="-1" dirty="0" smtClean="0">
                <a:solidFill>
                  <a:srgbClr val="000000"/>
                </a:solidFill>
                <a:uFill>
                  <a:solidFill>
                    <a:srgbClr val="FFFFFF"/>
                  </a:solidFill>
                </a:uFill>
                <a:latin typeface="Arial"/>
              </a:rPr>
              <a:t>Officer </a:t>
            </a:r>
            <a:r>
              <a:rPr lang="en-IN" sz="1600" b="0" strike="noStrike" spc="-1" dirty="0" smtClean="0">
                <a:solidFill>
                  <a:srgbClr val="000000"/>
                </a:solidFill>
                <a:uFill>
                  <a:solidFill>
                    <a:srgbClr val="FFFFFF"/>
                  </a:solidFill>
                </a:uFill>
                <a:latin typeface="Arial"/>
              </a:rPr>
              <a:t>login is shown.</a:t>
            </a:r>
          </a:p>
          <a:p>
            <a:pPr marL="432000" indent="-322200" algn="just">
              <a:lnSpc>
                <a:spcPct val="100000"/>
              </a:lnSpc>
              <a:buClr>
                <a:srgbClr val="000000"/>
              </a:buClr>
              <a:buSzPct val="45000"/>
              <a:buFont typeface="Wingdings" charset="2"/>
              <a:buChar char=""/>
            </a:pPr>
            <a:r>
              <a:rPr lang="en-IN" sz="1600" spc="-1" dirty="0" smtClean="0">
                <a:solidFill>
                  <a:srgbClr val="000000"/>
                </a:solidFill>
                <a:uFill>
                  <a:solidFill>
                    <a:srgbClr val="FFFFFF"/>
                  </a:solidFill>
                </a:uFill>
                <a:latin typeface="Arial"/>
              </a:rPr>
              <a:t>It will take around 30 seconds to login. Notification about it will be displayed after pressing “Submit” button.</a:t>
            </a:r>
            <a:endParaRPr lang="en-IN" sz="1600" b="0" strike="noStrike" spc="-1" dirty="0">
              <a:solidFill>
                <a:srgbClr val="000000"/>
              </a:solidFill>
              <a:uFill>
                <a:solidFill>
                  <a:srgbClr val="FFFFFF"/>
                </a:solidFill>
              </a:uFill>
              <a:latin typeface="Arial"/>
            </a:endParaRPr>
          </a:p>
        </p:txBody>
      </p:sp>
      <p:pic>
        <p:nvPicPr>
          <p:cNvPr id="83" name="Picture 82"/>
          <p:cNvPicPr/>
          <p:nvPr/>
        </p:nvPicPr>
        <p:blipFill>
          <a:blip r:embed="rId2"/>
          <a:stretch>
            <a:fillRect/>
          </a:stretch>
        </p:blipFill>
        <p:spPr>
          <a:xfrm>
            <a:off x="5482800" y="432860"/>
            <a:ext cx="3764520" cy="6692480"/>
          </a:xfrm>
          <a:prstGeom prst="rect">
            <a:avLst/>
          </a:prstGeom>
          <a:ln>
            <a:noFill/>
          </a:ln>
        </p:spPr>
      </p:pic>
      <p:sp>
        <p:nvSpPr>
          <p:cNvPr id="84"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1.76</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541440" y="1305677"/>
            <a:ext cx="4425120" cy="5141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gn="just">
              <a:lnSpc>
                <a:spcPct val="100000"/>
              </a:lnSpc>
              <a:buClr>
                <a:srgbClr val="000000"/>
              </a:buClr>
              <a:buSzPct val="45000"/>
              <a:buFont typeface="Wingdings" charset="2"/>
              <a:buChar char=""/>
            </a:pPr>
            <a:r>
              <a:rPr lang="en-IN" sz="2000" b="1" spc="-1" dirty="0" smtClean="0">
                <a:solidFill>
                  <a:srgbClr val="000000"/>
                </a:solidFill>
                <a:uFill>
                  <a:solidFill>
                    <a:srgbClr val="FFFFFF"/>
                  </a:solidFill>
                </a:uFill>
              </a:rPr>
              <a:t>Officer Login </a:t>
            </a:r>
            <a:r>
              <a:rPr lang="en-IN" sz="2000" b="1" spc="-1" dirty="0" smtClean="0">
                <a:solidFill>
                  <a:srgbClr val="000000"/>
                </a:solidFill>
                <a:uFill>
                  <a:solidFill>
                    <a:srgbClr val="FFFFFF"/>
                  </a:solidFill>
                </a:uFill>
              </a:rPr>
              <a:t>Home Screen </a:t>
            </a:r>
            <a:r>
              <a:rPr lang="en-IN" sz="1600" spc="-1" dirty="0" smtClean="0">
                <a:solidFill>
                  <a:srgbClr val="000000"/>
                </a:solidFill>
                <a:uFill>
                  <a:solidFill>
                    <a:srgbClr val="FFFFFF"/>
                  </a:solidFill>
                </a:uFill>
              </a:rPr>
              <a:t>:</a:t>
            </a:r>
            <a:endParaRPr lang="en-IN" sz="1600" b="0" strike="noStrike" spc="-1" dirty="0" smtClean="0">
              <a:solidFill>
                <a:srgbClr val="000000"/>
              </a:solidFill>
              <a:uFill>
                <a:solidFill>
                  <a:srgbClr val="FFFFFF"/>
                </a:solidFill>
              </a:uFill>
              <a:latin typeface="Arial"/>
              <a:ea typeface="DejaVu Sans"/>
            </a:endParaRPr>
          </a:p>
          <a:p>
            <a:pPr marL="432000" indent="-322200" algn="just">
              <a:lnSpc>
                <a:spcPct val="100000"/>
              </a:lnSpc>
              <a:buClr>
                <a:srgbClr val="000000"/>
              </a:buClr>
              <a:buSzPct val="45000"/>
              <a:buFont typeface="Wingdings" charset="2"/>
              <a:buChar char=""/>
            </a:pPr>
            <a:r>
              <a:rPr lang="en-IN" sz="1600" spc="-1" dirty="0" smtClean="0">
                <a:solidFill>
                  <a:srgbClr val="000000"/>
                </a:solidFill>
                <a:uFill>
                  <a:solidFill>
                    <a:srgbClr val="FFFFFF"/>
                  </a:solidFill>
                </a:uFill>
                <a:latin typeface="Arial"/>
              </a:rPr>
              <a:t>There are various </a:t>
            </a:r>
            <a:r>
              <a:rPr lang="en-IN" sz="1600" spc="-1" dirty="0" smtClean="0">
                <a:solidFill>
                  <a:srgbClr val="000000"/>
                </a:solidFill>
                <a:uFill>
                  <a:solidFill>
                    <a:srgbClr val="FFFFFF"/>
                  </a:solidFill>
                </a:uFill>
              </a:rPr>
              <a:t>icons on the home screen of </a:t>
            </a:r>
            <a:r>
              <a:rPr lang="en-IN" sz="1600" spc="-1" dirty="0" smtClean="0">
                <a:solidFill>
                  <a:srgbClr val="000000"/>
                </a:solidFill>
                <a:uFill>
                  <a:solidFill>
                    <a:srgbClr val="FFFFFF"/>
                  </a:solidFill>
                </a:uFill>
              </a:rPr>
              <a:t>Officer </a:t>
            </a:r>
            <a:r>
              <a:rPr lang="en-IN" sz="1600" spc="-1" dirty="0" smtClean="0">
                <a:solidFill>
                  <a:srgbClr val="000000"/>
                </a:solidFill>
                <a:uFill>
                  <a:solidFill>
                    <a:srgbClr val="FFFFFF"/>
                  </a:solidFill>
                </a:uFill>
              </a:rPr>
              <a:t>login. At the top your login role is displayed and version no of the app is also displayed at right corner</a:t>
            </a:r>
            <a:r>
              <a:rPr lang="en-IN" sz="1600" spc="-1" dirty="0" smtClean="0">
                <a:solidFill>
                  <a:srgbClr val="000000"/>
                </a:solidFill>
                <a:uFill>
                  <a:solidFill>
                    <a:srgbClr val="FFFFFF"/>
                  </a:solidFill>
                </a:uFill>
              </a:rPr>
              <a:t>. </a:t>
            </a:r>
          </a:p>
          <a:p>
            <a:pPr marL="432000" indent="-322200" algn="just">
              <a:lnSpc>
                <a:spcPct val="100000"/>
              </a:lnSpc>
              <a:buClr>
                <a:srgbClr val="000000"/>
              </a:buClr>
              <a:buSzPct val="45000"/>
              <a:buFont typeface="Wingdings" charset="2"/>
              <a:buChar char=""/>
            </a:pPr>
            <a:r>
              <a:rPr lang="en-IN" sz="1600" spc="-1" dirty="0" smtClean="0">
                <a:solidFill>
                  <a:srgbClr val="000000"/>
                </a:solidFill>
                <a:uFill>
                  <a:solidFill>
                    <a:srgbClr val="FFFFFF"/>
                  </a:solidFill>
                </a:uFill>
              </a:rPr>
              <a:t>If your role is wrongly selected then u logout  and fill registration form again with proper role and information and login again.</a:t>
            </a:r>
            <a:endParaRPr lang="en-IN" sz="1600" spc="-1" dirty="0" smtClean="0">
              <a:solidFill>
                <a:srgbClr val="000000"/>
              </a:solidFill>
              <a:uFill>
                <a:solidFill>
                  <a:srgbClr val="FFFFFF"/>
                </a:solidFill>
              </a:uFill>
            </a:endParaRPr>
          </a:p>
          <a:p>
            <a:pPr marL="432000" indent="-322200" algn="just">
              <a:lnSpc>
                <a:spcPct val="100000"/>
              </a:lnSpc>
              <a:buClr>
                <a:srgbClr val="000000"/>
              </a:buClr>
              <a:buSzPct val="45000"/>
              <a:buFont typeface="Wingdings" charset="2"/>
              <a:buChar char=""/>
            </a:pPr>
            <a:r>
              <a:rPr lang="en-IN" sz="1600" b="0" strike="noStrike" spc="-1" dirty="0" smtClean="0">
                <a:solidFill>
                  <a:srgbClr val="000000"/>
                </a:solidFill>
                <a:uFill>
                  <a:solidFill>
                    <a:srgbClr val="FFFFFF"/>
                  </a:solidFill>
                </a:uFill>
                <a:latin typeface="Arial"/>
              </a:rPr>
              <a:t>Whenever you will exit the app, you will be still in the login state. When you will reopen the app you will come to this screen again. You have not to logout frequently. Be in login condition, as the app is on your own mobile.</a:t>
            </a:r>
          </a:p>
          <a:p>
            <a:pPr marL="432000" indent="-322200" algn="just">
              <a:lnSpc>
                <a:spcPct val="100000"/>
              </a:lnSpc>
              <a:buClr>
                <a:srgbClr val="000000"/>
              </a:buClr>
              <a:buSzPct val="45000"/>
              <a:buFont typeface="Wingdings" charset="2"/>
              <a:buChar char=""/>
            </a:pPr>
            <a:r>
              <a:rPr lang="en-IN" sz="1600" spc="-1" dirty="0" smtClean="0">
                <a:solidFill>
                  <a:srgbClr val="000000"/>
                </a:solidFill>
                <a:uFill>
                  <a:solidFill>
                    <a:srgbClr val="FFFFFF"/>
                  </a:solidFill>
                </a:uFill>
                <a:latin typeface="Arial"/>
              </a:rPr>
              <a:t>1. Voter List, </a:t>
            </a:r>
            <a:r>
              <a:rPr lang="en-IN" sz="1600" spc="-1" dirty="0" smtClean="0">
                <a:solidFill>
                  <a:srgbClr val="000000"/>
                </a:solidFill>
                <a:uFill>
                  <a:solidFill>
                    <a:srgbClr val="FFFFFF"/>
                  </a:solidFill>
                </a:uFill>
                <a:latin typeface="Arial"/>
              </a:rPr>
              <a:t> </a:t>
            </a:r>
            <a:r>
              <a:rPr lang="en-IN" sz="1600" b="0" strike="noStrike" spc="-1" dirty="0" smtClean="0">
                <a:solidFill>
                  <a:srgbClr val="000000"/>
                </a:solidFill>
                <a:uFill>
                  <a:solidFill>
                    <a:srgbClr val="FFFFFF"/>
                  </a:solidFill>
                </a:uFill>
                <a:latin typeface="Arial"/>
              </a:rPr>
              <a:t>2</a:t>
            </a:r>
            <a:r>
              <a:rPr lang="en-IN" sz="1600" b="0" strike="noStrike" spc="-1" dirty="0" smtClean="0">
                <a:solidFill>
                  <a:srgbClr val="000000"/>
                </a:solidFill>
                <a:uFill>
                  <a:solidFill>
                    <a:srgbClr val="FFFFFF"/>
                  </a:solidFill>
                </a:uFill>
                <a:latin typeface="Arial"/>
              </a:rPr>
              <a:t>. </a:t>
            </a:r>
            <a:r>
              <a:rPr lang="en-IN" sz="1600" b="0" strike="noStrike" spc="-1" dirty="0" smtClean="0">
                <a:solidFill>
                  <a:srgbClr val="000000"/>
                </a:solidFill>
                <a:uFill>
                  <a:solidFill>
                    <a:srgbClr val="FFFFFF"/>
                  </a:solidFill>
                </a:uFill>
                <a:latin typeface="Arial"/>
              </a:rPr>
              <a:t>Control Chart,</a:t>
            </a:r>
            <a:endParaRPr lang="en-IN" sz="1600" b="0" strike="noStrike" spc="-1" dirty="0" smtClean="0">
              <a:solidFill>
                <a:srgbClr val="000000"/>
              </a:solidFill>
              <a:uFill>
                <a:solidFill>
                  <a:srgbClr val="FFFFFF"/>
                </a:solidFill>
              </a:uFill>
              <a:latin typeface="Arial"/>
            </a:endParaRPr>
          </a:p>
          <a:p>
            <a:pPr marL="432000" indent="-322200" algn="just">
              <a:lnSpc>
                <a:spcPct val="100000"/>
              </a:lnSpc>
              <a:buClr>
                <a:srgbClr val="000000"/>
              </a:buClr>
              <a:buSzPct val="45000"/>
              <a:buFont typeface="Wingdings" charset="2"/>
              <a:buChar char=""/>
            </a:pPr>
            <a:r>
              <a:rPr lang="en-IN" sz="1600" spc="-1" dirty="0" smtClean="0">
                <a:solidFill>
                  <a:srgbClr val="000000"/>
                </a:solidFill>
                <a:uFill>
                  <a:solidFill>
                    <a:srgbClr val="FFFFFF"/>
                  </a:solidFill>
                </a:uFill>
                <a:latin typeface="Arial"/>
              </a:rPr>
              <a:t>3. SEC Voter list search,</a:t>
            </a:r>
          </a:p>
          <a:p>
            <a:pPr marL="432000" indent="-322200" algn="just">
              <a:lnSpc>
                <a:spcPct val="100000"/>
              </a:lnSpc>
              <a:buClr>
                <a:srgbClr val="000000"/>
              </a:buClr>
              <a:buSzPct val="45000"/>
              <a:buFont typeface="Wingdings" charset="2"/>
              <a:buChar char=""/>
            </a:pPr>
            <a:r>
              <a:rPr lang="en-IN" sz="1600" b="0" strike="noStrike" spc="-1" dirty="0" smtClean="0">
                <a:solidFill>
                  <a:srgbClr val="000000"/>
                </a:solidFill>
                <a:uFill>
                  <a:solidFill>
                    <a:srgbClr val="FFFFFF"/>
                  </a:solidFill>
                </a:uFill>
                <a:latin typeface="Arial"/>
              </a:rPr>
              <a:t>4. </a:t>
            </a:r>
            <a:r>
              <a:rPr lang="en-IN" sz="1600" b="0" strike="noStrike" spc="-1" dirty="0" smtClean="0">
                <a:solidFill>
                  <a:srgbClr val="000000"/>
                </a:solidFill>
                <a:uFill>
                  <a:solidFill>
                    <a:srgbClr val="FFFFFF"/>
                  </a:solidFill>
                </a:uFill>
                <a:latin typeface="Arial"/>
              </a:rPr>
              <a:t>Locate booth,</a:t>
            </a:r>
            <a:r>
              <a:rPr lang="en-IN" sz="1600" spc="-1" dirty="0" smtClean="0">
                <a:solidFill>
                  <a:srgbClr val="000000"/>
                </a:solidFill>
                <a:uFill>
                  <a:solidFill>
                    <a:srgbClr val="FFFFFF"/>
                  </a:solidFill>
                </a:uFill>
                <a:latin typeface="Arial"/>
              </a:rPr>
              <a:t> </a:t>
            </a:r>
            <a:r>
              <a:rPr lang="en-IN" sz="1600" spc="-1" dirty="0" smtClean="0">
                <a:solidFill>
                  <a:srgbClr val="000000"/>
                </a:solidFill>
                <a:uFill>
                  <a:solidFill>
                    <a:srgbClr val="FFFFFF"/>
                  </a:solidFill>
                </a:uFill>
                <a:latin typeface="Arial"/>
              </a:rPr>
              <a:t>5</a:t>
            </a:r>
            <a:r>
              <a:rPr lang="en-IN" sz="1600" spc="-1" dirty="0" smtClean="0">
                <a:solidFill>
                  <a:srgbClr val="000000"/>
                </a:solidFill>
                <a:uFill>
                  <a:solidFill>
                    <a:srgbClr val="FFFFFF"/>
                  </a:solidFill>
                </a:uFill>
                <a:latin typeface="Arial"/>
              </a:rPr>
              <a:t>. </a:t>
            </a:r>
            <a:r>
              <a:rPr lang="en-IN" sz="1600" spc="-1" dirty="0" smtClean="0">
                <a:solidFill>
                  <a:srgbClr val="000000"/>
                </a:solidFill>
                <a:uFill>
                  <a:solidFill>
                    <a:srgbClr val="FFFFFF"/>
                  </a:solidFill>
                </a:uFill>
                <a:latin typeface="Arial"/>
              </a:rPr>
              <a:t>Voter List Objection,</a:t>
            </a:r>
            <a:r>
              <a:rPr lang="en-IN" sz="1600" spc="-1" dirty="0" smtClean="0">
                <a:solidFill>
                  <a:srgbClr val="000000"/>
                </a:solidFill>
                <a:uFill>
                  <a:solidFill>
                    <a:srgbClr val="FFFFFF"/>
                  </a:solidFill>
                </a:uFill>
                <a:latin typeface="Arial"/>
              </a:rPr>
              <a:t>  </a:t>
            </a:r>
          </a:p>
          <a:p>
            <a:pPr marL="432000" indent="-322200" algn="just">
              <a:lnSpc>
                <a:spcPct val="100000"/>
              </a:lnSpc>
              <a:buClr>
                <a:srgbClr val="000000"/>
              </a:buClr>
              <a:buSzPct val="45000"/>
              <a:buFont typeface="Wingdings" charset="2"/>
              <a:buChar char=""/>
            </a:pPr>
            <a:r>
              <a:rPr lang="en-IN" sz="1600" b="0" strike="noStrike" spc="-1" dirty="0" smtClean="0">
                <a:solidFill>
                  <a:srgbClr val="000000"/>
                </a:solidFill>
                <a:uFill>
                  <a:solidFill>
                    <a:srgbClr val="FFFFFF"/>
                  </a:solidFill>
                </a:uFill>
                <a:latin typeface="Arial"/>
              </a:rPr>
              <a:t>6</a:t>
            </a:r>
            <a:r>
              <a:rPr lang="en-IN" sz="1600" b="0" strike="noStrike" spc="-1" dirty="0" smtClean="0">
                <a:solidFill>
                  <a:srgbClr val="000000"/>
                </a:solidFill>
                <a:uFill>
                  <a:solidFill>
                    <a:srgbClr val="FFFFFF"/>
                  </a:solidFill>
                </a:uFill>
                <a:latin typeface="Arial"/>
              </a:rPr>
              <a:t>. </a:t>
            </a:r>
            <a:r>
              <a:rPr lang="en-IN" sz="1600" b="0" strike="noStrike" spc="-1" dirty="0" smtClean="0">
                <a:solidFill>
                  <a:srgbClr val="000000"/>
                </a:solidFill>
                <a:uFill>
                  <a:solidFill>
                    <a:srgbClr val="FFFFFF"/>
                  </a:solidFill>
                </a:uFill>
                <a:latin typeface="Arial"/>
              </a:rPr>
              <a:t>Election Data</a:t>
            </a:r>
            <a:r>
              <a:rPr lang="en-IN" sz="1600" spc="-1" dirty="0" smtClean="0">
                <a:solidFill>
                  <a:srgbClr val="000000"/>
                </a:solidFill>
                <a:uFill>
                  <a:solidFill>
                    <a:srgbClr val="FFFFFF"/>
                  </a:solidFill>
                </a:uFill>
                <a:latin typeface="Arial"/>
              </a:rPr>
              <a:t>  </a:t>
            </a:r>
            <a:r>
              <a:rPr lang="en-IN" sz="1600" spc="-1" dirty="0" smtClean="0">
                <a:solidFill>
                  <a:srgbClr val="000000"/>
                </a:solidFill>
                <a:uFill>
                  <a:solidFill>
                    <a:srgbClr val="FFFFFF"/>
                  </a:solidFill>
                </a:uFill>
                <a:latin typeface="Arial"/>
              </a:rPr>
              <a:t>7</a:t>
            </a:r>
            <a:r>
              <a:rPr lang="en-IN" sz="1600" spc="-1" dirty="0" smtClean="0">
                <a:solidFill>
                  <a:srgbClr val="000000"/>
                </a:solidFill>
                <a:uFill>
                  <a:solidFill>
                    <a:srgbClr val="FFFFFF"/>
                  </a:solidFill>
                </a:uFill>
                <a:latin typeface="Arial"/>
              </a:rPr>
              <a:t>. </a:t>
            </a:r>
            <a:r>
              <a:rPr lang="en-IN" sz="1600" spc="-1" dirty="0" smtClean="0">
                <a:solidFill>
                  <a:srgbClr val="000000"/>
                </a:solidFill>
                <a:uFill>
                  <a:solidFill>
                    <a:srgbClr val="FFFFFF"/>
                  </a:solidFill>
                </a:uFill>
                <a:latin typeface="Arial"/>
              </a:rPr>
              <a:t>Emergency Services</a:t>
            </a:r>
            <a:endParaRPr lang="en-IN" sz="1600" spc="-1" dirty="0" smtClean="0">
              <a:solidFill>
                <a:srgbClr val="000000"/>
              </a:solidFill>
              <a:uFill>
                <a:solidFill>
                  <a:srgbClr val="FFFFFF"/>
                </a:solidFill>
              </a:uFill>
              <a:latin typeface="Arial"/>
            </a:endParaRPr>
          </a:p>
          <a:p>
            <a:pPr marL="432000" indent="-322200" algn="just">
              <a:lnSpc>
                <a:spcPct val="100000"/>
              </a:lnSpc>
              <a:buClr>
                <a:srgbClr val="000000"/>
              </a:buClr>
              <a:buSzPct val="45000"/>
              <a:buFont typeface="Wingdings" charset="2"/>
              <a:buChar char=""/>
            </a:pPr>
            <a:r>
              <a:rPr lang="en-IN" sz="1600" b="0" strike="noStrike" spc="-1" dirty="0" smtClean="0">
                <a:solidFill>
                  <a:srgbClr val="000000"/>
                </a:solidFill>
                <a:uFill>
                  <a:solidFill>
                    <a:srgbClr val="FFFFFF"/>
                  </a:solidFill>
                </a:uFill>
                <a:latin typeface="Arial"/>
              </a:rPr>
              <a:t>8. </a:t>
            </a:r>
            <a:r>
              <a:rPr lang="en-IN" sz="1600" b="0" strike="noStrike" spc="-1" dirty="0" smtClean="0">
                <a:solidFill>
                  <a:srgbClr val="000000"/>
                </a:solidFill>
                <a:uFill>
                  <a:solidFill>
                    <a:srgbClr val="FFFFFF"/>
                  </a:solidFill>
                </a:uFill>
                <a:latin typeface="Arial"/>
              </a:rPr>
              <a:t>Election Activity</a:t>
            </a:r>
            <a:r>
              <a:rPr lang="en-IN" sz="1600" spc="-1" dirty="0" smtClean="0">
                <a:solidFill>
                  <a:srgbClr val="000000"/>
                </a:solidFill>
                <a:uFill>
                  <a:solidFill>
                    <a:srgbClr val="FFFFFF"/>
                  </a:solidFill>
                </a:uFill>
                <a:latin typeface="Arial"/>
              </a:rPr>
              <a:t>    </a:t>
            </a:r>
            <a:r>
              <a:rPr lang="en-IN" sz="1600" spc="-1" dirty="0" smtClean="0">
                <a:solidFill>
                  <a:srgbClr val="000000"/>
                </a:solidFill>
                <a:uFill>
                  <a:solidFill>
                    <a:srgbClr val="FFFFFF"/>
                  </a:solidFill>
                </a:uFill>
                <a:latin typeface="Arial"/>
              </a:rPr>
              <a:t>9</a:t>
            </a:r>
            <a:r>
              <a:rPr lang="en-IN" sz="1600" spc="-1" dirty="0" smtClean="0">
                <a:solidFill>
                  <a:srgbClr val="000000"/>
                </a:solidFill>
                <a:uFill>
                  <a:solidFill>
                    <a:srgbClr val="FFFFFF"/>
                  </a:solidFill>
                </a:uFill>
                <a:latin typeface="Arial"/>
              </a:rPr>
              <a:t>. </a:t>
            </a:r>
            <a:r>
              <a:rPr lang="en-IN" sz="1600" spc="-1" dirty="0" smtClean="0">
                <a:solidFill>
                  <a:srgbClr val="000000"/>
                </a:solidFill>
                <a:uFill>
                  <a:solidFill>
                    <a:srgbClr val="FFFFFF"/>
                  </a:solidFill>
                </a:uFill>
                <a:latin typeface="Arial"/>
              </a:rPr>
              <a:t>Expense Limit</a:t>
            </a:r>
            <a:endParaRPr lang="en-IN" sz="1600" spc="-1" dirty="0" smtClean="0">
              <a:solidFill>
                <a:srgbClr val="000000"/>
              </a:solidFill>
              <a:uFill>
                <a:solidFill>
                  <a:srgbClr val="FFFFFF"/>
                </a:solidFill>
              </a:uFill>
              <a:latin typeface="Arial"/>
            </a:endParaRPr>
          </a:p>
          <a:p>
            <a:pPr marL="432000" indent="-322200" algn="just">
              <a:lnSpc>
                <a:spcPct val="100000"/>
              </a:lnSpc>
              <a:buClr>
                <a:srgbClr val="000000"/>
              </a:buClr>
              <a:buSzPct val="45000"/>
              <a:buFont typeface="Wingdings" charset="2"/>
              <a:buChar char=""/>
            </a:pPr>
            <a:r>
              <a:rPr lang="en-IN" sz="1600" b="0" strike="noStrike" spc="-1" dirty="0" smtClean="0">
                <a:solidFill>
                  <a:srgbClr val="000000"/>
                </a:solidFill>
                <a:uFill>
                  <a:solidFill>
                    <a:srgbClr val="FFFFFF"/>
                  </a:solidFill>
                </a:uFill>
                <a:latin typeface="Arial"/>
              </a:rPr>
              <a:t>10 </a:t>
            </a:r>
            <a:r>
              <a:rPr lang="en-IN" sz="1600" b="0" strike="noStrike" spc="-1" dirty="0" smtClean="0">
                <a:solidFill>
                  <a:srgbClr val="000000"/>
                </a:solidFill>
                <a:uFill>
                  <a:solidFill>
                    <a:srgbClr val="FFFFFF"/>
                  </a:solidFill>
                </a:uFill>
                <a:latin typeface="Arial"/>
              </a:rPr>
              <a:t>Standard Rates</a:t>
            </a:r>
            <a:r>
              <a:rPr lang="en-IN" sz="1600" spc="-1" dirty="0" smtClean="0">
                <a:solidFill>
                  <a:srgbClr val="000000"/>
                </a:solidFill>
                <a:uFill>
                  <a:solidFill>
                    <a:srgbClr val="FFFFFF"/>
                  </a:solidFill>
                </a:uFill>
                <a:latin typeface="Arial"/>
              </a:rPr>
              <a:t>  </a:t>
            </a:r>
            <a:r>
              <a:rPr lang="en-IN" sz="1600" spc="-1" dirty="0" smtClean="0">
                <a:solidFill>
                  <a:srgbClr val="000000"/>
                </a:solidFill>
                <a:uFill>
                  <a:solidFill>
                    <a:srgbClr val="FFFFFF"/>
                  </a:solidFill>
                </a:uFill>
                <a:latin typeface="Arial"/>
              </a:rPr>
              <a:t>11 Show Expenses</a:t>
            </a:r>
            <a:endParaRPr lang="en-IN" sz="1600" spc="-1" dirty="0" smtClean="0">
              <a:solidFill>
                <a:srgbClr val="000000"/>
              </a:solidFill>
              <a:uFill>
                <a:solidFill>
                  <a:srgbClr val="FFFFFF"/>
                </a:solidFill>
              </a:uFill>
              <a:latin typeface="Arial"/>
            </a:endParaRPr>
          </a:p>
          <a:p>
            <a:pPr marL="432000" indent="-322200" algn="just">
              <a:lnSpc>
                <a:spcPct val="100000"/>
              </a:lnSpc>
              <a:buClr>
                <a:srgbClr val="000000"/>
              </a:buClr>
              <a:buSzPct val="45000"/>
              <a:buFont typeface="Wingdings" charset="2"/>
              <a:buChar char=""/>
            </a:pPr>
            <a:r>
              <a:rPr lang="en-IN" sz="1600" spc="-1" dirty="0" smtClean="0">
                <a:solidFill>
                  <a:srgbClr val="000000"/>
                </a:solidFill>
                <a:uFill>
                  <a:solidFill>
                    <a:srgbClr val="FFFFFF"/>
                  </a:solidFill>
                </a:uFill>
                <a:latin typeface="Arial"/>
              </a:rPr>
              <a:t>12 </a:t>
            </a:r>
            <a:r>
              <a:rPr lang="en-IN" sz="1600" spc="-1" dirty="0" smtClean="0">
                <a:solidFill>
                  <a:srgbClr val="000000"/>
                </a:solidFill>
                <a:uFill>
                  <a:solidFill>
                    <a:srgbClr val="FFFFFF"/>
                  </a:solidFill>
                </a:uFill>
                <a:latin typeface="Arial"/>
              </a:rPr>
              <a:t>Show Objection</a:t>
            </a:r>
            <a:r>
              <a:rPr lang="en-IN" sz="1600" spc="-1" dirty="0" smtClean="0">
                <a:solidFill>
                  <a:srgbClr val="000000"/>
                </a:solidFill>
                <a:uFill>
                  <a:solidFill>
                    <a:srgbClr val="FFFFFF"/>
                  </a:solidFill>
                </a:uFill>
                <a:latin typeface="Arial"/>
              </a:rPr>
              <a:t> </a:t>
            </a:r>
            <a:r>
              <a:rPr lang="en-IN" sz="1600" spc="-1" dirty="0" smtClean="0">
                <a:solidFill>
                  <a:srgbClr val="000000"/>
                </a:solidFill>
                <a:uFill>
                  <a:solidFill>
                    <a:srgbClr val="FFFFFF"/>
                  </a:solidFill>
                </a:uFill>
                <a:latin typeface="Arial"/>
              </a:rPr>
              <a:t>13 Officers Tree</a:t>
            </a:r>
            <a:endParaRPr lang="en-IN" sz="1600" spc="-1" dirty="0" smtClean="0">
              <a:solidFill>
                <a:srgbClr val="000000"/>
              </a:solidFill>
              <a:uFill>
                <a:solidFill>
                  <a:srgbClr val="FFFFFF"/>
                </a:solidFill>
              </a:uFill>
              <a:latin typeface="Arial"/>
            </a:endParaRPr>
          </a:p>
          <a:p>
            <a:pPr marL="432000" indent="-322200" algn="just">
              <a:lnSpc>
                <a:spcPct val="100000"/>
              </a:lnSpc>
              <a:buClr>
                <a:srgbClr val="000000"/>
              </a:buClr>
              <a:buSzPct val="45000"/>
              <a:buFont typeface="Wingdings" charset="2"/>
              <a:buChar char=""/>
            </a:pPr>
            <a:r>
              <a:rPr lang="en-IN" sz="1600" b="0" strike="noStrike" spc="-1" dirty="0" smtClean="0">
                <a:solidFill>
                  <a:srgbClr val="000000"/>
                </a:solidFill>
                <a:uFill>
                  <a:solidFill>
                    <a:srgbClr val="FFFFFF"/>
                  </a:solidFill>
                </a:uFill>
                <a:latin typeface="Arial"/>
              </a:rPr>
              <a:t>14 Feedback    15. </a:t>
            </a:r>
            <a:r>
              <a:rPr lang="en-IN" sz="1600" b="0" strike="noStrike" spc="-1" dirty="0" smtClean="0">
                <a:solidFill>
                  <a:srgbClr val="000000"/>
                </a:solidFill>
                <a:uFill>
                  <a:solidFill>
                    <a:srgbClr val="FFFFFF"/>
                  </a:solidFill>
                </a:uFill>
                <a:latin typeface="Arial"/>
              </a:rPr>
              <a:t>Log Out.</a:t>
            </a:r>
          </a:p>
          <a:p>
            <a:pPr marL="432000" indent="-322200" algn="just">
              <a:lnSpc>
                <a:spcPct val="100000"/>
              </a:lnSpc>
              <a:buClr>
                <a:srgbClr val="000000"/>
              </a:buClr>
              <a:buSzPct val="45000"/>
              <a:buFont typeface="Wingdings" charset="2"/>
              <a:buChar char=""/>
            </a:pPr>
            <a:endParaRPr lang="en-IN" sz="1600" b="0" strike="noStrike" spc="-1" dirty="0">
              <a:solidFill>
                <a:srgbClr val="000000"/>
              </a:solidFill>
              <a:uFill>
                <a:solidFill>
                  <a:srgbClr val="FFFFFF"/>
                </a:solidFill>
              </a:uFill>
              <a:latin typeface="Arial"/>
            </a:endParaRPr>
          </a:p>
        </p:txBody>
      </p:sp>
      <p:pic>
        <p:nvPicPr>
          <p:cNvPr id="89" name="Picture 88"/>
          <p:cNvPicPr/>
          <p:nvPr/>
        </p:nvPicPr>
        <p:blipFill>
          <a:blip r:embed="rId2"/>
          <a:stretch>
            <a:fillRect/>
          </a:stretch>
        </p:blipFill>
        <p:spPr>
          <a:xfrm>
            <a:off x="5543640" y="577020"/>
            <a:ext cx="3642840" cy="6476160"/>
          </a:xfrm>
          <a:prstGeom prst="rect">
            <a:avLst/>
          </a:prstGeom>
          <a:ln>
            <a:noFill/>
          </a:ln>
        </p:spPr>
      </p:pic>
      <p:sp>
        <p:nvSpPr>
          <p:cNvPr id="90" name="CustomShape 2"/>
          <p:cNvSpPr/>
          <p:nvPr/>
        </p:nvSpPr>
        <p:spPr>
          <a:xfrm>
            <a:off x="504000" y="-30163"/>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1.76</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504000" y="1769040"/>
            <a:ext cx="4425120" cy="4382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IN" sz="2000" b="0" strike="noStrike" spc="-1" dirty="0" smtClean="0">
                <a:solidFill>
                  <a:srgbClr val="000000"/>
                </a:solidFill>
                <a:uFill>
                  <a:solidFill>
                    <a:srgbClr val="FFFFFF"/>
                  </a:solidFill>
                </a:uFill>
                <a:latin typeface="Arial"/>
                <a:ea typeface="DejaVu Sans"/>
              </a:rPr>
              <a:t>In upper side “Menu”</a:t>
            </a:r>
          </a:p>
          <a:p>
            <a:pPr marL="432000" indent="-322200">
              <a:lnSpc>
                <a:spcPct val="100000"/>
              </a:lnSpc>
              <a:buClr>
                <a:srgbClr val="000000"/>
              </a:buClr>
              <a:buSzPct val="45000"/>
              <a:buFont typeface="Wingdings" charset="2"/>
              <a:buChar char=""/>
            </a:pPr>
            <a:endParaRPr lang="en-IN" sz="2000" b="0" strike="noStrike" spc="-1" dirty="0" smtClean="0">
              <a:solidFill>
                <a:srgbClr val="000000"/>
              </a:solidFill>
              <a:uFill>
                <a:solidFill>
                  <a:srgbClr val="FFFFFF"/>
                </a:solidFill>
              </a:uFill>
              <a:latin typeface="Arial"/>
              <a:ea typeface="DejaVu Sans"/>
            </a:endParaRPr>
          </a:p>
          <a:p>
            <a:pPr marL="432000" indent="-322200">
              <a:lnSpc>
                <a:spcPct val="100000"/>
              </a:lnSpc>
              <a:buClr>
                <a:srgbClr val="000000"/>
              </a:buClr>
              <a:buSzPct val="45000"/>
              <a:buFont typeface="Wingdings" charset="2"/>
              <a:buChar char=""/>
            </a:pPr>
            <a:r>
              <a:rPr lang="en-IN" sz="2000" spc="-1" dirty="0" smtClean="0">
                <a:solidFill>
                  <a:srgbClr val="000000"/>
                </a:solidFill>
                <a:uFill>
                  <a:solidFill>
                    <a:srgbClr val="FFFFFF"/>
                  </a:solidFill>
                </a:uFill>
                <a:latin typeface="Arial"/>
              </a:rPr>
              <a:t>There are </a:t>
            </a:r>
            <a:r>
              <a:rPr lang="en-IN" sz="2000" spc="-1" dirty="0" smtClean="0">
                <a:solidFill>
                  <a:srgbClr val="000000"/>
                </a:solidFill>
                <a:uFill>
                  <a:solidFill>
                    <a:srgbClr val="FFFFFF"/>
                  </a:solidFill>
                </a:uFill>
                <a:latin typeface="Arial"/>
              </a:rPr>
              <a:t>five </a:t>
            </a:r>
            <a:r>
              <a:rPr lang="en-IN" sz="2000" spc="-1" dirty="0" smtClean="0">
                <a:solidFill>
                  <a:srgbClr val="000000"/>
                </a:solidFill>
                <a:uFill>
                  <a:solidFill>
                    <a:srgbClr val="FFFFFF"/>
                  </a:solidFill>
                </a:uFill>
                <a:latin typeface="Arial"/>
              </a:rPr>
              <a:t>options </a:t>
            </a:r>
          </a:p>
          <a:p>
            <a:pPr marL="432000" indent="-322200">
              <a:lnSpc>
                <a:spcPct val="100000"/>
              </a:lnSpc>
              <a:buClr>
                <a:srgbClr val="000000"/>
              </a:buClr>
              <a:buSzPct val="45000"/>
              <a:buFont typeface="Wingdings" charset="2"/>
              <a:buChar char=""/>
            </a:pPr>
            <a:r>
              <a:rPr lang="en-IN" sz="2000" b="0" strike="noStrike" spc="-1" dirty="0" smtClean="0">
                <a:solidFill>
                  <a:srgbClr val="000000"/>
                </a:solidFill>
                <a:uFill>
                  <a:solidFill>
                    <a:srgbClr val="FFFFFF"/>
                  </a:solidFill>
                </a:uFill>
                <a:latin typeface="Arial"/>
              </a:rPr>
              <a:t>1. </a:t>
            </a:r>
            <a:r>
              <a:rPr lang="en-IN" sz="2000" b="0" strike="noStrike" spc="-1" dirty="0" smtClean="0">
                <a:solidFill>
                  <a:srgbClr val="000000"/>
                </a:solidFill>
                <a:uFill>
                  <a:solidFill>
                    <a:srgbClr val="FFFFFF"/>
                  </a:solidFill>
                </a:uFill>
                <a:latin typeface="Arial"/>
              </a:rPr>
              <a:t>Add Junior</a:t>
            </a:r>
            <a:endParaRPr lang="en-IN" sz="2000" b="0" strike="noStrike" spc="-1" dirty="0" smtClean="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IN" sz="2000" spc="-1" dirty="0" smtClean="0">
                <a:solidFill>
                  <a:srgbClr val="000000"/>
                </a:solidFill>
                <a:uFill>
                  <a:solidFill>
                    <a:srgbClr val="FFFFFF"/>
                  </a:solidFill>
                </a:uFill>
                <a:latin typeface="Arial"/>
              </a:rPr>
              <a:t>2. </a:t>
            </a:r>
            <a:r>
              <a:rPr lang="en-IN" sz="2000" spc="-1" dirty="0" smtClean="0">
                <a:solidFill>
                  <a:srgbClr val="000000"/>
                </a:solidFill>
                <a:uFill>
                  <a:solidFill>
                    <a:srgbClr val="FFFFFF"/>
                  </a:solidFill>
                </a:uFill>
                <a:latin typeface="Arial"/>
              </a:rPr>
              <a:t>About Us</a:t>
            </a:r>
            <a:endParaRPr lang="en-IN" sz="2000" spc="-1" dirty="0" smtClean="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IN" sz="2000" b="0" strike="noStrike" spc="-1" dirty="0" smtClean="0">
                <a:solidFill>
                  <a:srgbClr val="000000"/>
                </a:solidFill>
                <a:uFill>
                  <a:solidFill>
                    <a:srgbClr val="FFFFFF"/>
                  </a:solidFill>
                </a:uFill>
                <a:latin typeface="Arial"/>
              </a:rPr>
              <a:t>3. </a:t>
            </a:r>
            <a:r>
              <a:rPr lang="en-IN" sz="2000" b="0" strike="noStrike" spc="-1" dirty="0" smtClean="0">
                <a:solidFill>
                  <a:srgbClr val="000000"/>
                </a:solidFill>
                <a:uFill>
                  <a:solidFill>
                    <a:srgbClr val="FFFFFF"/>
                  </a:solidFill>
                </a:uFill>
                <a:latin typeface="Arial"/>
              </a:rPr>
              <a:t>Help</a:t>
            </a:r>
            <a:endParaRPr lang="en-IN" sz="2000" b="0" strike="noStrike" spc="-1" dirty="0" smtClean="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IN" sz="2000" spc="-1" dirty="0" smtClean="0">
                <a:solidFill>
                  <a:srgbClr val="000000"/>
                </a:solidFill>
                <a:uFill>
                  <a:solidFill>
                    <a:srgbClr val="FFFFFF"/>
                  </a:solidFill>
                </a:uFill>
                <a:latin typeface="Arial"/>
              </a:rPr>
              <a:t>4. </a:t>
            </a:r>
            <a:r>
              <a:rPr lang="en-IN" sz="2000" spc="-1" dirty="0" smtClean="0">
                <a:solidFill>
                  <a:srgbClr val="000000"/>
                </a:solidFill>
                <a:uFill>
                  <a:solidFill>
                    <a:srgbClr val="FFFFFF"/>
                  </a:solidFill>
                </a:uFill>
                <a:latin typeface="Arial"/>
              </a:rPr>
              <a:t>Take Backup</a:t>
            </a:r>
          </a:p>
          <a:p>
            <a:pPr marL="432000" indent="-322200">
              <a:lnSpc>
                <a:spcPct val="100000"/>
              </a:lnSpc>
              <a:buClr>
                <a:srgbClr val="000000"/>
              </a:buClr>
              <a:buSzPct val="45000"/>
              <a:buFont typeface="Wingdings" charset="2"/>
              <a:buChar char=""/>
            </a:pPr>
            <a:r>
              <a:rPr lang="en-IN" sz="2000" b="0" strike="noStrike" spc="-1" dirty="0" smtClean="0">
                <a:solidFill>
                  <a:srgbClr val="000000"/>
                </a:solidFill>
                <a:uFill>
                  <a:solidFill>
                    <a:srgbClr val="FFFFFF"/>
                  </a:solidFill>
                </a:uFill>
                <a:latin typeface="Arial"/>
              </a:rPr>
              <a:t>5. Candidate Result</a:t>
            </a:r>
            <a:endParaRPr lang="en-IN" sz="2000" b="0" strike="noStrike" spc="-1" dirty="0">
              <a:solidFill>
                <a:srgbClr val="000000"/>
              </a:solidFill>
              <a:uFill>
                <a:solidFill>
                  <a:srgbClr val="FFFFFF"/>
                </a:solidFill>
              </a:uFill>
              <a:latin typeface="Arial"/>
            </a:endParaRPr>
          </a:p>
        </p:txBody>
      </p:sp>
      <p:pic>
        <p:nvPicPr>
          <p:cNvPr id="92" name="Picture 91"/>
          <p:cNvPicPr/>
          <p:nvPr/>
        </p:nvPicPr>
        <p:blipFill>
          <a:blip r:embed="rId2"/>
          <a:stretch>
            <a:fillRect/>
          </a:stretch>
        </p:blipFill>
        <p:spPr>
          <a:xfrm>
            <a:off x="5502960" y="577020"/>
            <a:ext cx="3723840" cy="6620160"/>
          </a:xfrm>
          <a:prstGeom prst="rect">
            <a:avLst/>
          </a:prstGeom>
          <a:ln>
            <a:noFill/>
          </a:ln>
        </p:spPr>
      </p:pic>
      <p:sp>
        <p:nvSpPr>
          <p:cNvPr id="93"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1.76</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504000" y="1769040"/>
            <a:ext cx="4425120" cy="4382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IN" sz="2000" b="0" strike="noStrike" spc="-1" dirty="0" smtClean="0">
                <a:solidFill>
                  <a:srgbClr val="000000"/>
                </a:solidFill>
                <a:uFill>
                  <a:solidFill>
                    <a:srgbClr val="FFFFFF"/>
                  </a:solidFill>
                </a:uFill>
                <a:latin typeface="Arial"/>
                <a:ea typeface="DejaVu Sans"/>
              </a:rPr>
              <a:t>To Exit/Close App :</a:t>
            </a:r>
            <a:endParaRPr lang="en-IN" sz="2000" b="0" strike="noStrike" spc="-1" dirty="0" smtClean="0">
              <a:solidFill>
                <a:srgbClr val="000000"/>
              </a:solidFill>
              <a:uFill>
                <a:solidFill>
                  <a:srgbClr val="FFFFFF"/>
                </a:solidFill>
              </a:uFill>
              <a:latin typeface="Arial"/>
              <a:ea typeface="DejaVu Sans"/>
            </a:endParaRPr>
          </a:p>
          <a:p>
            <a:pPr marL="432000" indent="-322200">
              <a:lnSpc>
                <a:spcPct val="100000"/>
              </a:lnSpc>
              <a:buClr>
                <a:srgbClr val="000000"/>
              </a:buClr>
              <a:buSzPct val="45000"/>
              <a:buFont typeface="Wingdings" charset="2"/>
              <a:buChar char=""/>
            </a:pPr>
            <a:endParaRPr lang="en-IN" sz="2000" b="0" strike="noStrike" spc="-1" dirty="0" smtClean="0">
              <a:solidFill>
                <a:srgbClr val="000000"/>
              </a:solidFill>
              <a:uFill>
                <a:solidFill>
                  <a:srgbClr val="FFFFFF"/>
                </a:solidFill>
              </a:uFill>
              <a:latin typeface="Arial"/>
              <a:ea typeface="DejaVu Sans"/>
            </a:endParaRPr>
          </a:p>
          <a:p>
            <a:pPr marL="432000" indent="-322200">
              <a:lnSpc>
                <a:spcPct val="100000"/>
              </a:lnSpc>
              <a:buClr>
                <a:srgbClr val="000000"/>
              </a:buClr>
              <a:buSzPct val="45000"/>
              <a:buFont typeface="Wingdings" charset="2"/>
              <a:buChar char=""/>
            </a:pPr>
            <a:r>
              <a:rPr lang="en-IN" sz="2000" spc="-1" dirty="0" smtClean="0">
                <a:solidFill>
                  <a:srgbClr val="000000"/>
                </a:solidFill>
                <a:uFill>
                  <a:solidFill>
                    <a:srgbClr val="FFFFFF"/>
                  </a:solidFill>
                </a:uFill>
                <a:latin typeface="Arial"/>
              </a:rPr>
              <a:t>Don’t Logout </a:t>
            </a:r>
          </a:p>
          <a:p>
            <a:pPr marL="432000" indent="-322200">
              <a:lnSpc>
                <a:spcPct val="100000"/>
              </a:lnSpc>
              <a:buClr>
                <a:srgbClr val="000000"/>
              </a:buClr>
              <a:buSzPct val="45000"/>
              <a:buFont typeface="Wingdings" charset="2"/>
              <a:buChar char=""/>
            </a:pPr>
            <a:r>
              <a:rPr lang="en-IN" sz="2000" b="0" strike="noStrike" spc="-1" dirty="0" smtClean="0">
                <a:solidFill>
                  <a:srgbClr val="000000"/>
                </a:solidFill>
                <a:uFill>
                  <a:solidFill>
                    <a:srgbClr val="FFFFFF"/>
                  </a:solidFill>
                </a:uFill>
                <a:latin typeface="Arial"/>
              </a:rPr>
              <a:t>Be Logged In always.</a:t>
            </a:r>
          </a:p>
          <a:p>
            <a:pPr marL="432000" indent="-322200">
              <a:lnSpc>
                <a:spcPct val="100000"/>
              </a:lnSpc>
              <a:buClr>
                <a:srgbClr val="000000"/>
              </a:buClr>
              <a:buSzPct val="45000"/>
              <a:buFont typeface="Wingdings" charset="2"/>
              <a:buChar char=""/>
            </a:pPr>
            <a:r>
              <a:rPr lang="en-IN" sz="2000" spc="-1" dirty="0" smtClean="0">
                <a:solidFill>
                  <a:srgbClr val="000000"/>
                </a:solidFill>
                <a:uFill>
                  <a:solidFill>
                    <a:srgbClr val="FFFFFF"/>
                  </a:solidFill>
                </a:uFill>
                <a:latin typeface="Arial"/>
              </a:rPr>
              <a:t>Logout is to be used only when if your role is wrongly selected, when you are going to change the handset other wise there is no need to logout.</a:t>
            </a:r>
          </a:p>
          <a:p>
            <a:pPr marL="432000" indent="-322200">
              <a:lnSpc>
                <a:spcPct val="100000"/>
              </a:lnSpc>
              <a:buClr>
                <a:srgbClr val="000000"/>
              </a:buClr>
              <a:buSzPct val="45000"/>
              <a:buFont typeface="Wingdings" charset="2"/>
              <a:buChar char=""/>
            </a:pPr>
            <a:r>
              <a:rPr lang="en-IN" sz="2000" b="0" strike="noStrike" spc="-1" dirty="0" smtClean="0">
                <a:solidFill>
                  <a:srgbClr val="000000"/>
                </a:solidFill>
                <a:uFill>
                  <a:solidFill>
                    <a:srgbClr val="FFFFFF"/>
                  </a:solidFill>
                </a:uFill>
                <a:latin typeface="Arial"/>
              </a:rPr>
              <a:t>To close the app means to exit the app only press your mobile back button, you will get the message as shown in side window. </a:t>
            </a:r>
          </a:p>
          <a:p>
            <a:pPr marL="432000" indent="-322200">
              <a:lnSpc>
                <a:spcPct val="100000"/>
              </a:lnSpc>
              <a:buClr>
                <a:srgbClr val="000000"/>
              </a:buClr>
              <a:buSzPct val="45000"/>
              <a:buFont typeface="Wingdings" charset="2"/>
              <a:buChar char=""/>
            </a:pPr>
            <a:r>
              <a:rPr lang="en-IN" sz="2000" spc="-1" dirty="0" smtClean="0">
                <a:solidFill>
                  <a:srgbClr val="000000"/>
                </a:solidFill>
                <a:uFill>
                  <a:solidFill>
                    <a:srgbClr val="FFFFFF"/>
                  </a:solidFill>
                </a:uFill>
                <a:latin typeface="Arial"/>
              </a:rPr>
              <a:t>To protect your work done please take backup as and when you find it necessary.</a:t>
            </a:r>
            <a:endParaRPr lang="en-IN" sz="2000" b="0" strike="noStrike" spc="-1" dirty="0">
              <a:solidFill>
                <a:srgbClr val="000000"/>
              </a:solidFill>
              <a:uFill>
                <a:solidFill>
                  <a:srgbClr val="FFFFFF"/>
                </a:solidFill>
              </a:uFill>
              <a:latin typeface="Arial"/>
            </a:endParaRPr>
          </a:p>
        </p:txBody>
      </p:sp>
      <p:pic>
        <p:nvPicPr>
          <p:cNvPr id="92" name="Picture 91"/>
          <p:cNvPicPr/>
          <p:nvPr/>
        </p:nvPicPr>
        <p:blipFill>
          <a:blip r:embed="rId2"/>
          <a:stretch>
            <a:fillRect/>
          </a:stretch>
        </p:blipFill>
        <p:spPr>
          <a:xfrm>
            <a:off x="5502960" y="577020"/>
            <a:ext cx="3723840" cy="6620160"/>
          </a:xfrm>
          <a:prstGeom prst="rect">
            <a:avLst/>
          </a:prstGeom>
          <a:ln>
            <a:noFill/>
          </a:ln>
        </p:spPr>
      </p:pic>
      <p:sp>
        <p:nvSpPr>
          <p:cNvPr id="93"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1.76</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504000" y="1417636"/>
            <a:ext cx="4841112" cy="587470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IN" sz="1800" b="0" strike="noStrike" spc="-1" dirty="0" smtClean="0">
                <a:solidFill>
                  <a:srgbClr val="000000"/>
                </a:solidFill>
                <a:uFill>
                  <a:solidFill>
                    <a:srgbClr val="FFFFFF"/>
                  </a:solidFill>
                </a:uFill>
                <a:latin typeface="Arial"/>
              </a:rPr>
              <a:t>Every one is having a right to use True Voter app</a:t>
            </a:r>
          </a:p>
          <a:p>
            <a:pPr marL="432000" indent="-322200">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He can use it in three Different Roles as per his requirements</a:t>
            </a:r>
          </a:p>
          <a:p>
            <a:pPr marL="432000" indent="-322200">
              <a:lnSpc>
                <a:spcPct val="100000"/>
              </a:lnSpc>
              <a:buClr>
                <a:srgbClr val="000000"/>
              </a:buClr>
              <a:buSzPct val="45000"/>
              <a:buFont typeface="Wingdings" charset="2"/>
              <a:buChar char=""/>
            </a:pPr>
            <a:r>
              <a:rPr lang="en-IN" sz="1800" b="0" strike="noStrike" spc="-1" dirty="0" smtClean="0">
                <a:solidFill>
                  <a:srgbClr val="000000"/>
                </a:solidFill>
                <a:uFill>
                  <a:solidFill>
                    <a:srgbClr val="FFFFFF"/>
                  </a:solidFill>
                </a:uFill>
                <a:latin typeface="Arial"/>
              </a:rPr>
              <a:t>1. A s A Voter  : Any person having his name in Maharashtra State Election Commission List  can register as a True Voter for many personal and general purpose.</a:t>
            </a:r>
          </a:p>
          <a:p>
            <a:pPr marL="432000" indent="-322200">
              <a:lnSpc>
                <a:spcPct val="100000"/>
              </a:lnSpc>
              <a:buClr>
                <a:srgbClr val="000000"/>
              </a:buClr>
              <a:buSzPct val="45000"/>
              <a:buFont typeface="Wingdings" charset="2"/>
              <a:buChar char=""/>
            </a:pPr>
            <a:endParaRPr lang="en-IN" spc="-1" dirty="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2. As An Officer : All officials involved in Maharashtra State Election  Program through out the state in various roles have to register as “An Officer”</a:t>
            </a:r>
          </a:p>
          <a:p>
            <a:pPr marL="432000" indent="-322200">
              <a:lnSpc>
                <a:spcPct val="100000"/>
              </a:lnSpc>
              <a:buClr>
                <a:srgbClr val="000000"/>
              </a:buClr>
              <a:buSzPct val="45000"/>
              <a:buFont typeface="Wingdings" charset="2"/>
              <a:buChar char=""/>
            </a:pPr>
            <a:endParaRPr lang="en-IN" sz="1800" b="0" strike="noStrike" spc="-1" dirty="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3. As A Contesting Candidate and His Representative : All Contesting Candidates of the currently going on election has to register to fill their  daily election expenses and their representative can also optionally use it.</a:t>
            </a:r>
            <a:endParaRPr lang="en-IN" sz="1800" b="0" strike="noStrike" spc="-1" dirty="0">
              <a:solidFill>
                <a:srgbClr val="000000"/>
              </a:solidFill>
              <a:uFill>
                <a:solidFill>
                  <a:srgbClr val="FFFFFF"/>
                </a:solidFill>
              </a:uFill>
              <a:latin typeface="Arial"/>
            </a:endParaRPr>
          </a:p>
        </p:txBody>
      </p:sp>
      <p:pic>
        <p:nvPicPr>
          <p:cNvPr id="41" name="Picture 40"/>
          <p:cNvPicPr/>
          <p:nvPr/>
        </p:nvPicPr>
        <p:blipFill>
          <a:blip r:embed="rId2"/>
          <a:stretch>
            <a:fillRect/>
          </a:stretch>
        </p:blipFill>
        <p:spPr>
          <a:xfrm>
            <a:off x="5760000" y="176360"/>
            <a:ext cx="4030200" cy="7164800"/>
          </a:xfrm>
          <a:prstGeom prst="rect">
            <a:avLst/>
          </a:prstGeom>
          <a:ln>
            <a:noFill/>
          </a:ln>
        </p:spPr>
      </p:pic>
      <p:sp>
        <p:nvSpPr>
          <p:cNvPr id="42"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1.76</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541080" y="1591920"/>
            <a:ext cx="4425120" cy="4382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IN" sz="1600" b="0" strike="noStrike" spc="-1" dirty="0">
                <a:solidFill>
                  <a:srgbClr val="000000"/>
                </a:solidFill>
                <a:uFill>
                  <a:solidFill>
                    <a:srgbClr val="FFFFFF"/>
                  </a:solidFill>
                </a:uFill>
                <a:latin typeface="Arial"/>
                <a:ea typeface="DejaVu Sans"/>
              </a:rPr>
              <a:t> </a:t>
            </a:r>
            <a:r>
              <a:rPr lang="en-IN" sz="1600" b="0" strike="noStrike" spc="-1" dirty="0" smtClean="0">
                <a:solidFill>
                  <a:srgbClr val="000000"/>
                </a:solidFill>
                <a:uFill>
                  <a:solidFill>
                    <a:srgbClr val="FFFFFF"/>
                  </a:solidFill>
                </a:uFill>
                <a:latin typeface="Arial"/>
                <a:ea typeface="DejaVu Sans"/>
              </a:rPr>
              <a:t>True Voter App registration is only required for Officers and Candidates with their representatives also if required.</a:t>
            </a:r>
          </a:p>
          <a:p>
            <a:pPr marL="432000" indent="-322200">
              <a:lnSpc>
                <a:spcPct val="100000"/>
              </a:lnSpc>
              <a:buClr>
                <a:srgbClr val="000000"/>
              </a:buClr>
              <a:buSzPct val="45000"/>
              <a:buFont typeface="Wingdings" charset="2"/>
              <a:buChar char=""/>
            </a:pPr>
            <a:r>
              <a:rPr lang="en-IN" sz="1600" spc="-1" dirty="0" smtClean="0">
                <a:solidFill>
                  <a:srgbClr val="000000"/>
                </a:solidFill>
                <a:uFill>
                  <a:solidFill>
                    <a:srgbClr val="FFFFFF"/>
                  </a:solidFill>
                </a:uFill>
                <a:latin typeface="Arial"/>
              </a:rPr>
              <a:t>Its must to fill some basic information with your mobile no, which will be verified further by OTP. So use your proper mobile no in registration.</a:t>
            </a:r>
          </a:p>
          <a:p>
            <a:pPr marL="432000" indent="-322200">
              <a:lnSpc>
                <a:spcPct val="100000"/>
              </a:lnSpc>
              <a:buClr>
                <a:srgbClr val="000000"/>
              </a:buClr>
              <a:buSzPct val="45000"/>
              <a:buFont typeface="Wingdings" charset="2"/>
              <a:buChar char=""/>
            </a:pPr>
            <a:r>
              <a:rPr lang="en-IN" sz="1600" b="0" strike="noStrike" spc="-1" dirty="0" smtClean="0">
                <a:solidFill>
                  <a:srgbClr val="000000"/>
                </a:solidFill>
                <a:uFill>
                  <a:solidFill>
                    <a:srgbClr val="FFFFFF"/>
                  </a:solidFill>
                </a:uFill>
                <a:latin typeface="Arial"/>
              </a:rPr>
              <a:t>Touch at every field to fill relevant information. </a:t>
            </a:r>
          </a:p>
          <a:p>
            <a:pPr marL="432000" indent="-322200">
              <a:lnSpc>
                <a:spcPct val="100000"/>
              </a:lnSpc>
              <a:buClr>
                <a:srgbClr val="000000"/>
              </a:buClr>
              <a:buSzPct val="45000"/>
              <a:buFont typeface="Wingdings" charset="2"/>
              <a:buChar char=""/>
            </a:pPr>
            <a:r>
              <a:rPr lang="en-IN" sz="1600" spc="-1" dirty="0" smtClean="0">
                <a:solidFill>
                  <a:srgbClr val="000000"/>
                </a:solidFill>
                <a:uFill>
                  <a:solidFill>
                    <a:srgbClr val="FFFFFF"/>
                  </a:solidFill>
                </a:uFill>
                <a:latin typeface="Arial"/>
              </a:rPr>
              <a:t>Select either Officer/Candidate role as per your work</a:t>
            </a:r>
          </a:p>
          <a:p>
            <a:pPr marL="432000" indent="-322200">
              <a:lnSpc>
                <a:spcPct val="100000"/>
              </a:lnSpc>
              <a:buClr>
                <a:srgbClr val="000000"/>
              </a:buClr>
              <a:buSzPct val="45000"/>
              <a:buFont typeface="Wingdings" charset="2"/>
              <a:buChar char=""/>
            </a:pPr>
            <a:r>
              <a:rPr lang="en-IN" sz="1600" b="0" strike="noStrike" spc="-1" dirty="0" smtClean="0">
                <a:solidFill>
                  <a:srgbClr val="000000"/>
                </a:solidFill>
                <a:uFill>
                  <a:solidFill>
                    <a:srgbClr val="FFFFFF"/>
                  </a:solidFill>
                </a:uFill>
                <a:latin typeface="Arial"/>
              </a:rPr>
              <a:t>You have to just touch to select State from the list, Touch to Select District as well as touch to select your </a:t>
            </a:r>
            <a:r>
              <a:rPr lang="en-IN" sz="1600" b="0" strike="noStrike" spc="-1" dirty="0" err="1" smtClean="0">
                <a:solidFill>
                  <a:srgbClr val="000000"/>
                </a:solidFill>
                <a:uFill>
                  <a:solidFill>
                    <a:srgbClr val="FFFFFF"/>
                  </a:solidFill>
                </a:uFill>
                <a:latin typeface="Arial"/>
              </a:rPr>
              <a:t>Taluka</a:t>
            </a:r>
            <a:r>
              <a:rPr lang="en-IN" sz="1600" b="0" strike="noStrike" spc="-1" dirty="0" smtClean="0">
                <a:solidFill>
                  <a:srgbClr val="000000"/>
                </a:solidFill>
                <a:uFill>
                  <a:solidFill>
                    <a:srgbClr val="FFFFFF"/>
                  </a:solidFill>
                </a:uFill>
                <a:latin typeface="Arial"/>
              </a:rPr>
              <a:t> from the given list.</a:t>
            </a:r>
          </a:p>
          <a:p>
            <a:pPr marL="432000" indent="-322200">
              <a:lnSpc>
                <a:spcPct val="100000"/>
              </a:lnSpc>
              <a:buClr>
                <a:srgbClr val="000000"/>
              </a:buClr>
              <a:buSzPct val="45000"/>
              <a:buFont typeface="Wingdings" charset="2"/>
              <a:buChar char=""/>
            </a:pPr>
            <a:r>
              <a:rPr lang="en-IN" sz="1600" spc="-1" dirty="0" smtClean="0">
                <a:solidFill>
                  <a:srgbClr val="000000"/>
                </a:solidFill>
                <a:uFill>
                  <a:solidFill>
                    <a:srgbClr val="FFFFFF"/>
                  </a:solidFill>
                </a:uFill>
                <a:latin typeface="Arial"/>
              </a:rPr>
              <a:t>Type your proper address with City/Town/Area  name in “City/Address” field.</a:t>
            </a:r>
          </a:p>
          <a:p>
            <a:pPr marL="432000" indent="-322200">
              <a:lnSpc>
                <a:spcPct val="100000"/>
              </a:lnSpc>
              <a:buClr>
                <a:srgbClr val="000000"/>
              </a:buClr>
              <a:buSzPct val="45000"/>
              <a:buFont typeface="Wingdings" charset="2"/>
              <a:buChar char=""/>
            </a:pPr>
            <a:r>
              <a:rPr lang="en-IN" sz="1600" b="0" strike="noStrike" spc="-1" dirty="0" smtClean="0">
                <a:solidFill>
                  <a:srgbClr val="000000"/>
                </a:solidFill>
                <a:uFill>
                  <a:solidFill>
                    <a:srgbClr val="FFFFFF"/>
                  </a:solidFill>
                </a:uFill>
                <a:latin typeface="Arial"/>
              </a:rPr>
              <a:t>By default your email id will be picked up from </a:t>
            </a:r>
            <a:r>
              <a:rPr lang="en-IN" sz="1600" b="0" strike="noStrike" spc="-1" dirty="0" err="1" smtClean="0">
                <a:solidFill>
                  <a:srgbClr val="000000"/>
                </a:solidFill>
                <a:uFill>
                  <a:solidFill>
                    <a:srgbClr val="FFFFFF"/>
                  </a:solidFill>
                </a:uFill>
                <a:latin typeface="Arial"/>
              </a:rPr>
              <a:t>ur</a:t>
            </a:r>
            <a:r>
              <a:rPr lang="en-IN" sz="1600" b="0" strike="noStrike" spc="-1" dirty="0" smtClean="0">
                <a:solidFill>
                  <a:srgbClr val="000000"/>
                </a:solidFill>
                <a:uFill>
                  <a:solidFill>
                    <a:srgbClr val="FFFFFF"/>
                  </a:solidFill>
                </a:uFill>
                <a:latin typeface="Arial"/>
              </a:rPr>
              <a:t> mobile play store, correct it if required.</a:t>
            </a:r>
            <a:endParaRPr lang="en-IN" sz="1600" b="0" strike="noStrike" spc="-1" dirty="0">
              <a:solidFill>
                <a:srgbClr val="000000"/>
              </a:solidFill>
              <a:uFill>
                <a:solidFill>
                  <a:srgbClr val="FFFFFF"/>
                </a:solidFill>
              </a:uFill>
              <a:latin typeface="Arial"/>
            </a:endParaRPr>
          </a:p>
        </p:txBody>
      </p:sp>
      <p:pic>
        <p:nvPicPr>
          <p:cNvPr id="44" name="Picture 43"/>
          <p:cNvPicPr/>
          <p:nvPr/>
        </p:nvPicPr>
        <p:blipFill>
          <a:blip r:embed="rId2"/>
          <a:stretch>
            <a:fillRect/>
          </a:stretch>
        </p:blipFill>
        <p:spPr>
          <a:xfrm>
            <a:off x="5644800" y="179760"/>
            <a:ext cx="3785400" cy="6729600"/>
          </a:xfrm>
          <a:prstGeom prst="rect">
            <a:avLst/>
          </a:prstGeom>
          <a:ln>
            <a:noFill/>
          </a:ln>
        </p:spPr>
      </p:pic>
      <p:sp>
        <p:nvSpPr>
          <p:cNvPr id="45"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1.76</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504000" y="1769040"/>
            <a:ext cx="4425120" cy="4382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gn="just">
              <a:lnSpc>
                <a:spcPct val="100000"/>
              </a:lnSpc>
              <a:buClr>
                <a:srgbClr val="000000"/>
              </a:buClr>
              <a:buSzPct val="45000"/>
              <a:buFont typeface="Wingdings" charset="2"/>
              <a:buChar char=""/>
            </a:pPr>
            <a:r>
              <a:rPr lang="en-IN" sz="2800" b="0" strike="noStrike" spc="-1" dirty="0" smtClean="0">
                <a:solidFill>
                  <a:srgbClr val="000000"/>
                </a:solidFill>
                <a:uFill>
                  <a:solidFill>
                    <a:srgbClr val="FFFFFF"/>
                  </a:solidFill>
                </a:uFill>
                <a:latin typeface="Arial"/>
                <a:ea typeface="DejaVu Sans"/>
              </a:rPr>
              <a:t>Sample of complete app registration is given herewith in a </a:t>
            </a:r>
            <a:r>
              <a:rPr lang="en-IN" sz="2800" b="0" strike="noStrike" spc="-1" dirty="0" smtClean="0">
                <a:solidFill>
                  <a:srgbClr val="000000"/>
                </a:solidFill>
                <a:uFill>
                  <a:solidFill>
                    <a:srgbClr val="FFFFFF"/>
                  </a:solidFill>
                </a:uFill>
                <a:latin typeface="Arial"/>
                <a:ea typeface="DejaVu Sans"/>
              </a:rPr>
              <a:t>Election Officer role.</a:t>
            </a:r>
          </a:p>
          <a:p>
            <a:pPr marL="432000" indent="-322200" algn="just">
              <a:lnSpc>
                <a:spcPct val="100000"/>
              </a:lnSpc>
              <a:buClr>
                <a:srgbClr val="000000"/>
              </a:buClr>
              <a:buSzPct val="45000"/>
              <a:buFont typeface="Wingdings" charset="2"/>
              <a:buChar char=""/>
            </a:pPr>
            <a:endParaRPr lang="en-IN" sz="2800" b="0" strike="noStrike" spc="-1" dirty="0" smtClean="0">
              <a:solidFill>
                <a:srgbClr val="000000"/>
              </a:solidFill>
              <a:uFill>
                <a:solidFill>
                  <a:srgbClr val="FFFFFF"/>
                </a:solidFill>
              </a:uFill>
              <a:latin typeface="Arial"/>
              <a:ea typeface="DejaVu Sans"/>
            </a:endParaRPr>
          </a:p>
          <a:p>
            <a:pPr marL="432000" indent="-322200" algn="just">
              <a:lnSpc>
                <a:spcPct val="100000"/>
              </a:lnSpc>
              <a:buClr>
                <a:srgbClr val="000000"/>
              </a:buClr>
              <a:buSzPct val="45000"/>
              <a:buFont typeface="Wingdings" charset="2"/>
              <a:buChar char=""/>
            </a:pPr>
            <a:r>
              <a:rPr lang="en-IN" sz="2800" spc="-1" dirty="0" smtClean="0">
                <a:solidFill>
                  <a:srgbClr val="000000"/>
                </a:solidFill>
                <a:uFill>
                  <a:solidFill>
                    <a:srgbClr val="FFFFFF"/>
                  </a:solidFill>
                </a:uFill>
                <a:latin typeface="Arial"/>
              </a:rPr>
              <a:t>Use your own 10 digit mobile no properly to get verified further by OTP</a:t>
            </a:r>
            <a:r>
              <a:rPr lang="en-IN" sz="2800" spc="-1" dirty="0" smtClean="0">
                <a:solidFill>
                  <a:srgbClr val="000000"/>
                </a:solidFill>
                <a:uFill>
                  <a:solidFill>
                    <a:srgbClr val="FFFFFF"/>
                  </a:solidFill>
                </a:uFill>
                <a:latin typeface="Arial"/>
              </a:rPr>
              <a:t>.</a:t>
            </a:r>
          </a:p>
          <a:p>
            <a:pPr marL="432000" indent="-322200" algn="just">
              <a:lnSpc>
                <a:spcPct val="100000"/>
              </a:lnSpc>
              <a:buClr>
                <a:srgbClr val="000000"/>
              </a:buClr>
              <a:buSzPct val="45000"/>
              <a:buFont typeface="Wingdings" charset="2"/>
              <a:buChar char=""/>
            </a:pPr>
            <a:r>
              <a:rPr lang="en-IN" sz="2800" b="0" strike="noStrike" spc="-1" dirty="0" smtClean="0">
                <a:solidFill>
                  <a:srgbClr val="000000"/>
                </a:solidFill>
                <a:uFill>
                  <a:solidFill>
                    <a:srgbClr val="FFFFFF"/>
                  </a:solidFill>
                </a:uFill>
                <a:latin typeface="Arial"/>
              </a:rPr>
              <a:t>Continue on next page of registration by clicking on “NEXT” button.</a:t>
            </a:r>
            <a:endParaRPr lang="en-IN" sz="1800" b="0" strike="noStrike" spc="-1" dirty="0">
              <a:solidFill>
                <a:srgbClr val="000000"/>
              </a:solidFill>
              <a:uFill>
                <a:solidFill>
                  <a:srgbClr val="FFFFFF"/>
                </a:solidFill>
              </a:uFill>
              <a:latin typeface="Arial"/>
            </a:endParaRPr>
          </a:p>
        </p:txBody>
      </p:sp>
      <p:pic>
        <p:nvPicPr>
          <p:cNvPr id="47" name="Picture 46"/>
          <p:cNvPicPr/>
          <p:nvPr/>
        </p:nvPicPr>
        <p:blipFill>
          <a:blip r:embed="rId2"/>
          <a:stretch>
            <a:fillRect/>
          </a:stretch>
        </p:blipFill>
        <p:spPr>
          <a:xfrm>
            <a:off x="5831280" y="495020"/>
            <a:ext cx="3526920" cy="6270080"/>
          </a:xfrm>
          <a:prstGeom prst="rect">
            <a:avLst/>
          </a:prstGeom>
          <a:ln>
            <a:noFill/>
          </a:ln>
        </p:spPr>
      </p:pic>
      <p:sp>
        <p:nvSpPr>
          <p:cNvPr id="48"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1.76</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504000" y="1769040"/>
            <a:ext cx="4425120" cy="557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gn="just">
              <a:lnSpc>
                <a:spcPct val="100000"/>
              </a:lnSpc>
              <a:buClr>
                <a:srgbClr val="000000"/>
              </a:buClr>
              <a:buSzPct val="45000"/>
              <a:buFont typeface="Wingdings" charset="2"/>
              <a:buChar char=""/>
            </a:pPr>
            <a:r>
              <a:rPr lang="en-IN" b="0" strike="noStrike" spc="-1" dirty="0" smtClean="0">
                <a:solidFill>
                  <a:srgbClr val="000000"/>
                </a:solidFill>
                <a:uFill>
                  <a:solidFill>
                    <a:srgbClr val="FFFFFF"/>
                  </a:solidFill>
                </a:uFill>
                <a:latin typeface="Arial"/>
                <a:ea typeface="DejaVu Sans"/>
              </a:rPr>
              <a:t>This is the second page of app registration. Here you have to specify </a:t>
            </a:r>
            <a:r>
              <a:rPr lang="en-IN" b="0" strike="noStrike" spc="-1" dirty="0" smtClean="0">
                <a:solidFill>
                  <a:srgbClr val="000000"/>
                </a:solidFill>
                <a:uFill>
                  <a:solidFill>
                    <a:srgbClr val="FFFFFF"/>
                  </a:solidFill>
                </a:uFill>
                <a:latin typeface="Arial"/>
                <a:ea typeface="DejaVu Sans"/>
              </a:rPr>
              <a:t>your exact working role of </a:t>
            </a:r>
            <a:r>
              <a:rPr lang="en-IN" b="0" strike="noStrike" spc="-1" dirty="0" smtClean="0">
                <a:solidFill>
                  <a:srgbClr val="000000"/>
                </a:solidFill>
                <a:uFill>
                  <a:solidFill>
                    <a:srgbClr val="FFFFFF"/>
                  </a:solidFill>
                </a:uFill>
                <a:latin typeface="Arial"/>
                <a:ea typeface="DejaVu Sans"/>
              </a:rPr>
              <a:t>using this app.</a:t>
            </a:r>
          </a:p>
          <a:p>
            <a:pPr marL="432000" indent="-322200" algn="just">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This app can be used when you are going to </a:t>
            </a:r>
            <a:r>
              <a:rPr lang="en-IN" spc="-1" dirty="0" smtClean="0">
                <a:solidFill>
                  <a:srgbClr val="000000"/>
                </a:solidFill>
                <a:uFill>
                  <a:solidFill>
                    <a:srgbClr val="FFFFFF"/>
                  </a:solidFill>
                </a:uFill>
                <a:latin typeface="Arial"/>
              </a:rPr>
              <a:t>take part in various officer/staff role for any </a:t>
            </a:r>
            <a:r>
              <a:rPr lang="en-IN" spc="-1" dirty="0" smtClean="0">
                <a:solidFill>
                  <a:srgbClr val="000000"/>
                </a:solidFill>
                <a:uFill>
                  <a:solidFill>
                    <a:srgbClr val="FFFFFF"/>
                  </a:solidFill>
                </a:uFill>
                <a:latin typeface="Arial"/>
              </a:rPr>
              <a:t>Local body election</a:t>
            </a:r>
            <a:r>
              <a:rPr lang="en-IN" spc="-1" dirty="0" smtClean="0">
                <a:solidFill>
                  <a:srgbClr val="000000"/>
                </a:solidFill>
                <a:uFill>
                  <a:solidFill>
                    <a:srgbClr val="FFFFFF"/>
                  </a:solidFill>
                </a:uFill>
                <a:latin typeface="Arial"/>
              </a:rPr>
              <a:t>.</a:t>
            </a:r>
          </a:p>
          <a:p>
            <a:pPr marL="432000" indent="-322200" algn="just">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In “Your Post” field give your actual regular  official post as u are working. </a:t>
            </a:r>
          </a:p>
          <a:p>
            <a:pPr marL="432000" indent="-322200" algn="just">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Only “Nodal Officer” looking after the election should write as “Nodal Officer”.</a:t>
            </a:r>
          </a:p>
          <a:p>
            <a:pPr marL="432000" indent="-322200" algn="just">
              <a:lnSpc>
                <a:spcPct val="100000"/>
              </a:lnSpc>
              <a:buClr>
                <a:srgbClr val="000000"/>
              </a:buClr>
              <a:buSzPct val="45000"/>
              <a:buFont typeface="Wingdings" charset="2"/>
              <a:buChar char=""/>
            </a:pPr>
            <a:endParaRPr lang="en-IN" spc="-1" dirty="0" smtClean="0">
              <a:solidFill>
                <a:srgbClr val="000000"/>
              </a:solidFill>
              <a:uFill>
                <a:solidFill>
                  <a:srgbClr val="FFFFFF"/>
                </a:solidFill>
              </a:uFill>
              <a:latin typeface="Arial"/>
            </a:endParaRPr>
          </a:p>
          <a:p>
            <a:pPr marL="432000" indent="-322200" algn="just">
              <a:lnSpc>
                <a:spcPct val="100000"/>
              </a:lnSpc>
              <a:buClr>
                <a:srgbClr val="000000"/>
              </a:buClr>
              <a:buSzPct val="45000"/>
              <a:buFont typeface="Wingdings" charset="2"/>
              <a:buChar char=""/>
            </a:pPr>
            <a:r>
              <a:rPr lang="en-IN" b="0" strike="noStrike" spc="-1" dirty="0" smtClean="0">
                <a:solidFill>
                  <a:srgbClr val="000000"/>
                </a:solidFill>
                <a:uFill>
                  <a:solidFill>
                    <a:srgbClr val="FFFFFF"/>
                  </a:solidFill>
                </a:uFill>
                <a:latin typeface="Arial"/>
              </a:rPr>
              <a:t>Properly give your just higher superior’s mobile no </a:t>
            </a:r>
            <a:r>
              <a:rPr lang="en-IN" spc="-1" dirty="0" smtClean="0">
                <a:solidFill>
                  <a:srgbClr val="000000"/>
                </a:solidFill>
                <a:uFill>
                  <a:solidFill>
                    <a:srgbClr val="FFFFFF"/>
                  </a:solidFill>
                </a:uFill>
                <a:latin typeface="Arial"/>
              </a:rPr>
              <a:t>under whom you are working </a:t>
            </a:r>
            <a:r>
              <a:rPr lang="en-IN" b="0" strike="noStrike" spc="-1" dirty="0" smtClean="0">
                <a:solidFill>
                  <a:srgbClr val="000000"/>
                </a:solidFill>
                <a:uFill>
                  <a:solidFill>
                    <a:srgbClr val="FFFFFF"/>
                  </a:solidFill>
                </a:uFill>
                <a:latin typeface="Arial"/>
              </a:rPr>
              <a:t>to built officer’s hierarchy tree.</a:t>
            </a:r>
            <a:endParaRPr lang="en-IN" b="0" strike="noStrike" spc="-1" dirty="0">
              <a:solidFill>
                <a:srgbClr val="000000"/>
              </a:solidFill>
              <a:uFill>
                <a:solidFill>
                  <a:srgbClr val="FFFFFF"/>
                </a:solidFill>
              </a:uFill>
              <a:latin typeface="Arial"/>
            </a:endParaRPr>
          </a:p>
        </p:txBody>
      </p:sp>
      <p:pic>
        <p:nvPicPr>
          <p:cNvPr id="50" name="Picture 49"/>
          <p:cNvPicPr/>
          <p:nvPr/>
        </p:nvPicPr>
        <p:blipFill>
          <a:blip r:embed="rId2"/>
          <a:stretch>
            <a:fillRect/>
          </a:stretch>
        </p:blipFill>
        <p:spPr>
          <a:xfrm>
            <a:off x="5873040" y="705260"/>
            <a:ext cx="3773160" cy="6707840"/>
          </a:xfrm>
          <a:prstGeom prst="rect">
            <a:avLst/>
          </a:prstGeom>
          <a:ln>
            <a:noFill/>
          </a:ln>
        </p:spPr>
      </p:pic>
      <p:sp>
        <p:nvSpPr>
          <p:cNvPr id="51"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1.76</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ustomShape 1"/>
          <p:cNvSpPr/>
          <p:nvPr/>
        </p:nvSpPr>
        <p:spPr>
          <a:xfrm>
            <a:off x="11112" y="1769039"/>
            <a:ext cx="4425120" cy="5287397"/>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IN" sz="1800" b="0" strike="noStrike" spc="-1" dirty="0" smtClean="0">
                <a:solidFill>
                  <a:srgbClr val="000000"/>
                </a:solidFill>
                <a:uFill>
                  <a:solidFill>
                    <a:srgbClr val="FFFFFF"/>
                  </a:solidFill>
                </a:uFill>
                <a:latin typeface="Arial"/>
              </a:rPr>
              <a:t>Select Proper Role in which you have to use this app.</a:t>
            </a:r>
          </a:p>
          <a:p>
            <a:pPr marL="432000" indent="-322200">
              <a:lnSpc>
                <a:spcPct val="100000"/>
              </a:lnSpc>
              <a:buClr>
                <a:srgbClr val="000000"/>
              </a:buClr>
              <a:buSzPct val="45000"/>
              <a:buFont typeface="Wingdings" charset="2"/>
              <a:buChar char=""/>
            </a:pPr>
            <a:r>
              <a:rPr lang="en-IN" b="1" spc="-1" dirty="0" smtClean="0">
                <a:solidFill>
                  <a:srgbClr val="000000"/>
                </a:solidFill>
                <a:uFill>
                  <a:solidFill>
                    <a:srgbClr val="FFFFFF"/>
                  </a:solidFill>
                </a:uFill>
                <a:latin typeface="Arial"/>
              </a:rPr>
              <a:t>There are </a:t>
            </a:r>
            <a:r>
              <a:rPr lang="en-IN" b="1" spc="-1" dirty="0" smtClean="0">
                <a:solidFill>
                  <a:srgbClr val="000000"/>
                </a:solidFill>
                <a:uFill>
                  <a:solidFill>
                    <a:srgbClr val="FFFFFF"/>
                  </a:solidFill>
                </a:uFill>
                <a:latin typeface="Arial"/>
              </a:rPr>
              <a:t>22 </a:t>
            </a:r>
            <a:r>
              <a:rPr lang="en-IN" b="1" spc="-1" dirty="0" smtClean="0">
                <a:solidFill>
                  <a:srgbClr val="000000"/>
                </a:solidFill>
                <a:uFill>
                  <a:solidFill>
                    <a:srgbClr val="FFFFFF"/>
                  </a:solidFill>
                </a:uFill>
                <a:latin typeface="Arial"/>
              </a:rPr>
              <a:t>roles</a:t>
            </a:r>
            <a:r>
              <a:rPr lang="en-IN" spc="-1" dirty="0" smtClean="0">
                <a:solidFill>
                  <a:srgbClr val="000000"/>
                </a:solidFill>
                <a:uFill>
                  <a:solidFill>
                    <a:srgbClr val="FFFFFF"/>
                  </a:solidFill>
                </a:uFill>
                <a:latin typeface="Arial"/>
              </a:rPr>
              <a:t> </a:t>
            </a:r>
            <a:endParaRPr lang="en-IN" spc="-1" dirty="0" smtClean="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IN" sz="1800" b="0" strike="noStrike" spc="-1" dirty="0" smtClean="0">
                <a:solidFill>
                  <a:srgbClr val="000000"/>
                </a:solidFill>
                <a:uFill>
                  <a:solidFill>
                    <a:srgbClr val="FFFFFF"/>
                  </a:solidFill>
                </a:uFill>
                <a:latin typeface="Arial"/>
              </a:rPr>
              <a:t>1) SEC (Sate Election Commissioner)</a:t>
            </a:r>
          </a:p>
          <a:p>
            <a:pPr marL="432000" indent="-322200">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2) SEC Staff</a:t>
            </a:r>
          </a:p>
          <a:p>
            <a:pPr marL="432000" indent="-322200">
              <a:lnSpc>
                <a:spcPct val="100000"/>
              </a:lnSpc>
              <a:buClr>
                <a:srgbClr val="000000"/>
              </a:buClr>
              <a:buSzPct val="45000"/>
              <a:buFont typeface="Wingdings" charset="2"/>
              <a:buChar char=""/>
            </a:pPr>
            <a:r>
              <a:rPr lang="en-IN" sz="1800" b="0" strike="noStrike" spc="-1" dirty="0" smtClean="0">
                <a:solidFill>
                  <a:srgbClr val="000000"/>
                </a:solidFill>
                <a:uFill>
                  <a:solidFill>
                    <a:srgbClr val="FFFFFF"/>
                  </a:solidFill>
                </a:uFill>
                <a:latin typeface="Arial"/>
              </a:rPr>
              <a:t>3) Divisional Commissioner</a:t>
            </a:r>
          </a:p>
          <a:p>
            <a:pPr marL="432000" indent="-322200">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4) Divisional Commissioner Staff</a:t>
            </a:r>
          </a:p>
          <a:p>
            <a:pPr marL="432000" indent="-322200">
              <a:lnSpc>
                <a:spcPct val="100000"/>
              </a:lnSpc>
              <a:buClr>
                <a:srgbClr val="000000"/>
              </a:buClr>
              <a:buSzPct val="45000"/>
              <a:buFont typeface="Wingdings" charset="2"/>
              <a:buChar char=""/>
            </a:pPr>
            <a:r>
              <a:rPr lang="en-IN" sz="1800" b="0" strike="noStrike" spc="-1" dirty="0" smtClean="0">
                <a:solidFill>
                  <a:srgbClr val="000000"/>
                </a:solidFill>
                <a:uFill>
                  <a:solidFill>
                    <a:srgbClr val="FFFFFF"/>
                  </a:solidFill>
                </a:uFill>
                <a:latin typeface="Arial"/>
              </a:rPr>
              <a:t>5) Collector   </a:t>
            </a:r>
            <a:r>
              <a:rPr lang="en-IN" spc="-1" dirty="0" smtClean="0">
                <a:solidFill>
                  <a:srgbClr val="000000"/>
                </a:solidFill>
                <a:uFill>
                  <a:solidFill>
                    <a:srgbClr val="FFFFFF"/>
                  </a:solidFill>
                </a:uFill>
                <a:latin typeface="Arial"/>
              </a:rPr>
              <a:t>6) Collector Staff</a:t>
            </a:r>
          </a:p>
          <a:p>
            <a:pPr marL="432000" indent="-322200">
              <a:lnSpc>
                <a:spcPct val="100000"/>
              </a:lnSpc>
              <a:buClr>
                <a:srgbClr val="000000"/>
              </a:buClr>
              <a:buSzPct val="45000"/>
              <a:buFont typeface="Wingdings" charset="2"/>
              <a:buChar char=""/>
            </a:pPr>
            <a:r>
              <a:rPr lang="en-IN" sz="1800" b="0" strike="noStrike" spc="-1" dirty="0" smtClean="0">
                <a:solidFill>
                  <a:srgbClr val="000000"/>
                </a:solidFill>
                <a:uFill>
                  <a:solidFill>
                    <a:srgbClr val="FFFFFF"/>
                  </a:solidFill>
                </a:uFill>
                <a:latin typeface="Arial"/>
              </a:rPr>
              <a:t>7) Municipal Commissioner</a:t>
            </a:r>
          </a:p>
          <a:p>
            <a:pPr marL="432000" indent="-322200">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8) Municipal Commissioner Staff</a:t>
            </a:r>
          </a:p>
          <a:p>
            <a:pPr marL="432000" indent="-322200">
              <a:lnSpc>
                <a:spcPct val="100000"/>
              </a:lnSpc>
              <a:buClr>
                <a:srgbClr val="000000"/>
              </a:buClr>
              <a:buSzPct val="45000"/>
              <a:buFont typeface="Wingdings" charset="2"/>
              <a:buChar char=""/>
            </a:pPr>
            <a:r>
              <a:rPr lang="en-IN" sz="1800" b="0" strike="noStrike" spc="-1" dirty="0" smtClean="0">
                <a:solidFill>
                  <a:srgbClr val="000000"/>
                </a:solidFill>
                <a:uFill>
                  <a:solidFill>
                    <a:srgbClr val="FFFFFF"/>
                  </a:solidFill>
                </a:uFill>
                <a:latin typeface="Arial"/>
              </a:rPr>
              <a:t>9)  Tahasildar    </a:t>
            </a:r>
            <a:r>
              <a:rPr lang="en-IN" spc="-1" dirty="0" smtClean="0">
                <a:solidFill>
                  <a:srgbClr val="000000"/>
                </a:solidFill>
                <a:uFill>
                  <a:solidFill>
                    <a:srgbClr val="FFFFFF"/>
                  </a:solidFill>
                </a:uFill>
                <a:latin typeface="Arial"/>
              </a:rPr>
              <a:t>10) Tahasildar Staff</a:t>
            </a:r>
          </a:p>
          <a:p>
            <a:pPr marL="432000" indent="-322200">
              <a:lnSpc>
                <a:spcPct val="100000"/>
              </a:lnSpc>
              <a:buClr>
                <a:srgbClr val="000000"/>
              </a:buClr>
              <a:buSzPct val="45000"/>
              <a:buFont typeface="Wingdings" charset="2"/>
              <a:buChar char=""/>
            </a:pPr>
            <a:r>
              <a:rPr lang="en-IN" sz="1800" b="0" strike="noStrike" spc="-1" dirty="0" smtClean="0">
                <a:solidFill>
                  <a:srgbClr val="000000"/>
                </a:solidFill>
                <a:uFill>
                  <a:solidFill>
                    <a:srgbClr val="FFFFFF"/>
                  </a:solidFill>
                </a:uFill>
                <a:latin typeface="Arial"/>
              </a:rPr>
              <a:t>11) RO and ARO </a:t>
            </a:r>
          </a:p>
          <a:p>
            <a:pPr marL="432000" indent="-322200">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12)  RO and ARO staff</a:t>
            </a:r>
          </a:p>
          <a:p>
            <a:pPr marL="432000" indent="-322200">
              <a:lnSpc>
                <a:spcPct val="100000"/>
              </a:lnSpc>
              <a:buClr>
                <a:srgbClr val="000000"/>
              </a:buClr>
              <a:buSzPct val="45000"/>
              <a:buFont typeface="Wingdings" charset="2"/>
              <a:buChar char=""/>
            </a:pPr>
            <a:r>
              <a:rPr lang="en-IN" sz="1800" b="0" strike="noStrike" spc="-1" dirty="0" smtClean="0">
                <a:solidFill>
                  <a:srgbClr val="000000"/>
                </a:solidFill>
                <a:uFill>
                  <a:solidFill>
                    <a:srgbClr val="FFFFFF"/>
                  </a:solidFill>
                </a:uFill>
                <a:latin typeface="Arial"/>
              </a:rPr>
              <a:t>13) ZO    </a:t>
            </a:r>
            <a:r>
              <a:rPr lang="en-IN" spc="-1" dirty="0" smtClean="0">
                <a:solidFill>
                  <a:srgbClr val="000000"/>
                </a:solidFill>
                <a:uFill>
                  <a:solidFill>
                    <a:srgbClr val="FFFFFF"/>
                  </a:solidFill>
                </a:uFill>
                <a:latin typeface="Arial"/>
              </a:rPr>
              <a:t>14) PRO  </a:t>
            </a:r>
            <a:r>
              <a:rPr lang="en-IN" sz="1800" b="0" strike="noStrike" spc="-1" dirty="0" smtClean="0">
                <a:solidFill>
                  <a:srgbClr val="000000"/>
                </a:solidFill>
                <a:uFill>
                  <a:solidFill>
                    <a:srgbClr val="FFFFFF"/>
                  </a:solidFill>
                </a:uFill>
                <a:latin typeface="Arial"/>
              </a:rPr>
              <a:t>15) PO1  </a:t>
            </a:r>
            <a:r>
              <a:rPr lang="en-IN" spc="-1" dirty="0" smtClean="0">
                <a:solidFill>
                  <a:srgbClr val="000000"/>
                </a:solidFill>
                <a:uFill>
                  <a:solidFill>
                    <a:srgbClr val="FFFFFF"/>
                  </a:solidFill>
                </a:uFill>
                <a:latin typeface="Arial"/>
              </a:rPr>
              <a:t>16) PO2</a:t>
            </a:r>
          </a:p>
          <a:p>
            <a:pPr marL="432000" indent="-322200">
              <a:lnSpc>
                <a:spcPct val="100000"/>
              </a:lnSpc>
              <a:buClr>
                <a:srgbClr val="000000"/>
              </a:buClr>
              <a:buSzPct val="45000"/>
              <a:buFont typeface="Wingdings" charset="2"/>
              <a:buChar char=""/>
            </a:pPr>
            <a:r>
              <a:rPr lang="en-IN" sz="1800" b="0" strike="noStrike" spc="-1" dirty="0" smtClean="0">
                <a:solidFill>
                  <a:srgbClr val="000000"/>
                </a:solidFill>
                <a:uFill>
                  <a:solidFill>
                    <a:srgbClr val="FFFFFF"/>
                  </a:solidFill>
                </a:uFill>
                <a:latin typeface="Arial"/>
              </a:rPr>
              <a:t>17) EMC (Election Monitoring Committee)  </a:t>
            </a:r>
            <a:r>
              <a:rPr lang="en-IN" spc="-1" dirty="0" smtClean="0">
                <a:solidFill>
                  <a:srgbClr val="000000"/>
                </a:solidFill>
                <a:uFill>
                  <a:solidFill>
                    <a:srgbClr val="FFFFFF"/>
                  </a:solidFill>
                </a:uFill>
                <a:latin typeface="Arial"/>
              </a:rPr>
              <a:t>18)  Voter List Staff</a:t>
            </a:r>
          </a:p>
          <a:p>
            <a:pPr marL="432000" indent="-322200">
              <a:lnSpc>
                <a:spcPct val="100000"/>
              </a:lnSpc>
              <a:buClr>
                <a:srgbClr val="000000"/>
              </a:buClr>
              <a:buSzPct val="45000"/>
              <a:buFont typeface="Wingdings" charset="2"/>
              <a:buChar char=""/>
            </a:pPr>
            <a:r>
              <a:rPr lang="en-IN" sz="1800" b="0" strike="noStrike" spc="-1" dirty="0" smtClean="0">
                <a:solidFill>
                  <a:srgbClr val="000000"/>
                </a:solidFill>
                <a:uFill>
                  <a:solidFill>
                    <a:srgbClr val="FFFFFF"/>
                  </a:solidFill>
                </a:uFill>
                <a:latin typeface="Arial"/>
              </a:rPr>
              <a:t>19) Booth Mapping Staff 20) Counting Officer 21)  Objection Approval Officer</a:t>
            </a:r>
          </a:p>
          <a:p>
            <a:pPr marL="432000" indent="-322200">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22) Objection Verification Staff.</a:t>
            </a:r>
            <a:endParaRPr lang="en-IN" sz="1800" b="0" strike="noStrike" spc="-1" dirty="0">
              <a:solidFill>
                <a:srgbClr val="000000"/>
              </a:solidFill>
              <a:uFill>
                <a:solidFill>
                  <a:srgbClr val="FFFFFF"/>
                </a:solidFill>
              </a:uFill>
              <a:latin typeface="Arial"/>
            </a:endParaRPr>
          </a:p>
        </p:txBody>
      </p:sp>
      <p:pic>
        <p:nvPicPr>
          <p:cNvPr id="53" name="Picture 52"/>
          <p:cNvPicPr/>
          <p:nvPr/>
        </p:nvPicPr>
        <p:blipFill>
          <a:blip r:embed="rId2"/>
          <a:stretch>
            <a:fillRect/>
          </a:stretch>
        </p:blipFill>
        <p:spPr>
          <a:xfrm>
            <a:off x="4388484" y="274637"/>
            <a:ext cx="3242628" cy="6620160"/>
          </a:xfrm>
          <a:prstGeom prst="rect">
            <a:avLst/>
          </a:prstGeom>
          <a:ln>
            <a:noFill/>
          </a:ln>
        </p:spPr>
      </p:pic>
      <p:sp>
        <p:nvSpPr>
          <p:cNvPr id="54" name="CustomShape 2"/>
          <p:cNvSpPr/>
          <p:nvPr/>
        </p:nvSpPr>
        <p:spPr>
          <a:xfrm>
            <a:off x="-141288"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1.76</a:t>
            </a:r>
            <a:endParaRPr lang="en-IN" sz="1800" b="0" strike="noStrike" spc="-1" dirty="0">
              <a:solidFill>
                <a:srgbClr val="000000"/>
              </a:solidFill>
              <a:uFill>
                <a:solidFill>
                  <a:srgbClr val="FFFFFF"/>
                </a:solidFill>
              </a:uFill>
              <a:latin typeface="Arial"/>
            </a:endParaRPr>
          </a:p>
        </p:txBody>
      </p:sp>
      <p:pic>
        <p:nvPicPr>
          <p:cNvPr id="5" name="Picture 4" descr="Screenshot_2017-01-31-06-45-59.png"/>
          <p:cNvPicPr>
            <a:picLocks noChangeAspect="1"/>
          </p:cNvPicPr>
          <p:nvPr/>
        </p:nvPicPr>
        <p:blipFill>
          <a:blip r:embed="rId3"/>
          <a:stretch>
            <a:fillRect/>
          </a:stretch>
        </p:blipFill>
        <p:spPr>
          <a:xfrm>
            <a:off x="7021512" y="655637"/>
            <a:ext cx="3128685" cy="647700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CustomShape 1"/>
          <p:cNvSpPr/>
          <p:nvPr/>
        </p:nvSpPr>
        <p:spPr>
          <a:xfrm>
            <a:off x="504000" y="1769039"/>
            <a:ext cx="4764912" cy="5363598"/>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IN" b="0" strike="noStrike" spc="-1" dirty="0" smtClean="0">
                <a:solidFill>
                  <a:srgbClr val="000000"/>
                </a:solidFill>
                <a:uFill>
                  <a:solidFill>
                    <a:srgbClr val="FFFFFF"/>
                  </a:solidFill>
                </a:uFill>
                <a:latin typeface="Arial"/>
                <a:ea typeface="DejaVu Sans"/>
              </a:rPr>
              <a:t>In side screen </a:t>
            </a:r>
            <a:r>
              <a:rPr lang="en-IN" b="0" strike="noStrike" spc="-1" dirty="0" smtClean="0">
                <a:solidFill>
                  <a:srgbClr val="000000"/>
                </a:solidFill>
                <a:uFill>
                  <a:solidFill>
                    <a:srgbClr val="FFFFFF"/>
                  </a:solidFill>
                </a:uFill>
                <a:latin typeface="Arial"/>
                <a:ea typeface="DejaVu Sans"/>
              </a:rPr>
              <a:t>second page of registration is seen. </a:t>
            </a:r>
          </a:p>
          <a:p>
            <a:pPr marL="432000" indent="-322200">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ea typeface="DejaVu Sans"/>
              </a:rPr>
              <a:t>From SEC to Divisional Commissioner and his staff this screen will appear. </a:t>
            </a:r>
          </a:p>
          <a:p>
            <a:pPr marL="432000" indent="-322200">
              <a:lnSpc>
                <a:spcPct val="100000"/>
              </a:lnSpc>
              <a:buClr>
                <a:srgbClr val="000000"/>
              </a:buClr>
              <a:buSzPct val="45000"/>
              <a:buFont typeface="Wingdings" charset="2"/>
              <a:buChar char=""/>
            </a:pPr>
            <a:r>
              <a:rPr lang="en-IN" b="0" strike="noStrike" spc="-1" dirty="0" smtClean="0">
                <a:solidFill>
                  <a:srgbClr val="000000"/>
                </a:solidFill>
                <a:uFill>
                  <a:solidFill>
                    <a:srgbClr val="FFFFFF"/>
                  </a:solidFill>
                </a:uFill>
                <a:latin typeface="Arial"/>
                <a:ea typeface="DejaVu Sans"/>
              </a:rPr>
              <a:t>Select your proper role</a:t>
            </a:r>
          </a:p>
          <a:p>
            <a:pPr marL="432000" indent="-322200">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ea typeface="DejaVu Sans"/>
              </a:rPr>
              <a:t>Type your actual Official Designation in “Your Post” field.</a:t>
            </a:r>
          </a:p>
          <a:p>
            <a:pPr marL="432000" indent="-322200">
              <a:lnSpc>
                <a:spcPct val="100000"/>
              </a:lnSpc>
              <a:buClr>
                <a:srgbClr val="000000"/>
              </a:buClr>
              <a:buSzPct val="45000"/>
              <a:buFont typeface="Wingdings" charset="2"/>
              <a:buChar char=""/>
            </a:pPr>
            <a:r>
              <a:rPr lang="en-IN" b="0" strike="noStrike" spc="-1" dirty="0" smtClean="0">
                <a:solidFill>
                  <a:srgbClr val="000000"/>
                </a:solidFill>
                <a:uFill>
                  <a:solidFill>
                    <a:srgbClr val="FFFFFF"/>
                  </a:solidFill>
                </a:uFill>
                <a:latin typeface="Arial"/>
                <a:ea typeface="DejaVu Sans"/>
              </a:rPr>
              <a:t>Specifically a officer working as key person for the election should write as “Nodal Officer” in “Your Post” field.</a:t>
            </a:r>
          </a:p>
          <a:p>
            <a:pPr marL="432000" indent="-322200">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ea typeface="DejaVu Sans"/>
              </a:rPr>
              <a:t>Type your Superiors 10 digit mobile no at “Ur Higher Officer No.” </a:t>
            </a:r>
            <a:r>
              <a:rPr lang="en-IN" b="0" strike="noStrike" spc="-1" dirty="0" smtClean="0">
                <a:solidFill>
                  <a:srgbClr val="000000"/>
                </a:solidFill>
                <a:uFill>
                  <a:solidFill>
                    <a:srgbClr val="FFFFFF"/>
                  </a:solidFill>
                </a:uFill>
                <a:latin typeface="Arial"/>
                <a:ea typeface="DejaVu Sans"/>
              </a:rPr>
              <a:t> </a:t>
            </a:r>
          </a:p>
          <a:p>
            <a:pPr marL="432000" indent="-322200">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ea typeface="DejaVu Sans"/>
              </a:rPr>
              <a:t>From last dropdown combo select the election type for which you are taking care.</a:t>
            </a:r>
            <a:endParaRPr lang="en-IN" spc="-1" dirty="0" smtClean="0">
              <a:solidFill>
                <a:srgbClr val="000000"/>
              </a:solidFill>
              <a:uFill>
                <a:solidFill>
                  <a:srgbClr val="FFFFFF"/>
                </a:solidFill>
              </a:uFill>
              <a:latin typeface="Arial"/>
              <a:ea typeface="DejaVu Sans"/>
            </a:endParaRPr>
          </a:p>
          <a:p>
            <a:pPr marL="432000" indent="-322200">
              <a:lnSpc>
                <a:spcPct val="100000"/>
              </a:lnSpc>
              <a:buClr>
                <a:srgbClr val="000000"/>
              </a:buClr>
              <a:buSzPct val="45000"/>
              <a:buFont typeface="Wingdings" charset="2"/>
              <a:buChar char=""/>
            </a:pPr>
            <a:r>
              <a:rPr lang="en-IN" b="0" strike="noStrike" spc="-1" dirty="0" smtClean="0">
                <a:solidFill>
                  <a:srgbClr val="000000"/>
                </a:solidFill>
                <a:uFill>
                  <a:solidFill>
                    <a:srgbClr val="FFFFFF"/>
                  </a:solidFill>
                </a:uFill>
                <a:latin typeface="Arial"/>
                <a:ea typeface="DejaVu Sans"/>
              </a:rPr>
              <a:t>Press </a:t>
            </a:r>
            <a:r>
              <a:rPr lang="en-IN" b="0" strike="noStrike" spc="-1" dirty="0" smtClean="0">
                <a:solidFill>
                  <a:srgbClr val="000000"/>
                </a:solidFill>
                <a:uFill>
                  <a:solidFill>
                    <a:srgbClr val="FFFFFF"/>
                  </a:solidFill>
                </a:uFill>
                <a:latin typeface="Arial"/>
                <a:ea typeface="DejaVu Sans"/>
              </a:rPr>
              <a:t>“Submit” to finish the </a:t>
            </a:r>
            <a:r>
              <a:rPr lang="en-IN" spc="-1" dirty="0" smtClean="0">
                <a:solidFill>
                  <a:srgbClr val="000000"/>
                </a:solidFill>
                <a:uFill>
                  <a:solidFill>
                    <a:srgbClr val="FFFFFF"/>
                  </a:solidFill>
                </a:uFill>
                <a:latin typeface="Arial"/>
                <a:ea typeface="DejaVu Sans"/>
              </a:rPr>
              <a:t>R</a:t>
            </a:r>
            <a:r>
              <a:rPr lang="en-IN" b="0" strike="noStrike" spc="-1" dirty="0" smtClean="0">
                <a:solidFill>
                  <a:srgbClr val="000000"/>
                </a:solidFill>
                <a:uFill>
                  <a:solidFill>
                    <a:srgbClr val="FFFFFF"/>
                  </a:solidFill>
                </a:uFill>
                <a:latin typeface="Arial"/>
                <a:ea typeface="DejaVu Sans"/>
              </a:rPr>
              <a:t>egistration Process</a:t>
            </a:r>
          </a:p>
          <a:p>
            <a:pPr marL="432000" indent="-322200">
              <a:lnSpc>
                <a:spcPct val="100000"/>
              </a:lnSpc>
              <a:buClr>
                <a:srgbClr val="000000"/>
              </a:buClr>
              <a:buSzPct val="45000"/>
              <a:buFont typeface="Wingdings" charset="2"/>
              <a:buChar char=""/>
            </a:pPr>
            <a:endParaRPr lang="en-IN" b="0" strike="noStrike" spc="-1" dirty="0">
              <a:solidFill>
                <a:srgbClr val="000000"/>
              </a:solidFill>
              <a:uFill>
                <a:solidFill>
                  <a:srgbClr val="FFFFFF"/>
                </a:solidFill>
              </a:uFill>
              <a:latin typeface="Arial"/>
            </a:endParaRPr>
          </a:p>
        </p:txBody>
      </p:sp>
      <p:pic>
        <p:nvPicPr>
          <p:cNvPr id="56" name="Picture 55"/>
          <p:cNvPicPr/>
          <p:nvPr/>
        </p:nvPicPr>
        <p:blipFill>
          <a:blip r:embed="rId2"/>
          <a:stretch>
            <a:fillRect/>
          </a:stretch>
        </p:blipFill>
        <p:spPr>
          <a:xfrm>
            <a:off x="5523120" y="432860"/>
            <a:ext cx="3683520" cy="6548480"/>
          </a:xfrm>
          <a:prstGeom prst="rect">
            <a:avLst/>
          </a:prstGeom>
          <a:ln>
            <a:noFill/>
          </a:ln>
        </p:spPr>
      </p:pic>
      <p:sp>
        <p:nvSpPr>
          <p:cNvPr id="57"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1.76</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504000" y="1663919"/>
            <a:ext cx="4593780" cy="5468717"/>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IN" b="0" strike="noStrike" spc="-1" dirty="0" smtClean="0">
                <a:solidFill>
                  <a:srgbClr val="000000"/>
                </a:solidFill>
                <a:uFill>
                  <a:solidFill>
                    <a:srgbClr val="FFFFFF"/>
                  </a:solidFill>
                </a:uFill>
                <a:latin typeface="Arial"/>
                <a:ea typeface="DejaVu Sans"/>
              </a:rPr>
              <a:t>If you select role from Municipal Commissioner and onwards you have to provide specific local body to which you are related.</a:t>
            </a:r>
          </a:p>
          <a:p>
            <a:pPr marL="432000" indent="-322200">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Type your post on which you are working. Nodal officer should specifically mention “Nodal Officer” post.</a:t>
            </a:r>
          </a:p>
          <a:p>
            <a:pPr marL="432000" indent="-322200">
              <a:lnSpc>
                <a:spcPct val="100000"/>
              </a:lnSpc>
              <a:buClr>
                <a:srgbClr val="000000"/>
              </a:buClr>
              <a:buSzPct val="45000"/>
              <a:buFont typeface="Wingdings" charset="2"/>
              <a:buChar char=""/>
            </a:pPr>
            <a:r>
              <a:rPr lang="en-IN" b="0" strike="noStrike" spc="-1" dirty="0" smtClean="0">
                <a:solidFill>
                  <a:srgbClr val="000000"/>
                </a:solidFill>
                <a:uFill>
                  <a:solidFill>
                    <a:srgbClr val="FFFFFF"/>
                  </a:solidFill>
                </a:uFill>
                <a:latin typeface="Arial"/>
              </a:rPr>
              <a:t>Type your Officer Mobile no under whom you are working.</a:t>
            </a:r>
          </a:p>
          <a:p>
            <a:pPr marL="432000" indent="-322200">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Selection the election type for which you are working in election system.</a:t>
            </a:r>
          </a:p>
          <a:p>
            <a:pPr marL="432000" indent="-322200">
              <a:lnSpc>
                <a:spcPct val="100000"/>
              </a:lnSpc>
              <a:buClr>
                <a:srgbClr val="000000"/>
              </a:buClr>
              <a:buSzPct val="45000"/>
              <a:buFont typeface="Wingdings" charset="2"/>
              <a:buChar char=""/>
            </a:pPr>
            <a:r>
              <a:rPr lang="en-IN" b="0" strike="noStrike" spc="-1" dirty="0" smtClean="0">
                <a:solidFill>
                  <a:srgbClr val="000000"/>
                </a:solidFill>
                <a:uFill>
                  <a:solidFill>
                    <a:srgbClr val="FFFFFF"/>
                  </a:solidFill>
                </a:uFill>
                <a:latin typeface="Arial"/>
              </a:rPr>
              <a:t>Select District, Local Body type and Local Body name for which you are assigned responsibility. </a:t>
            </a:r>
            <a:endParaRPr lang="en-IN" b="0" strike="noStrike" spc="-1" dirty="0" smtClean="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Press “Submit” button to finish the registration process. </a:t>
            </a:r>
          </a:p>
          <a:p>
            <a:pPr marL="432000" indent="-322200">
              <a:lnSpc>
                <a:spcPct val="100000"/>
              </a:lnSpc>
              <a:buClr>
                <a:srgbClr val="000000"/>
              </a:buClr>
              <a:buSzPct val="45000"/>
              <a:buFont typeface="Wingdings" charset="2"/>
              <a:buChar char=""/>
            </a:pPr>
            <a:r>
              <a:rPr lang="en-IN" b="0" strike="noStrike" spc="-1" dirty="0" smtClean="0">
                <a:solidFill>
                  <a:srgbClr val="000000"/>
                </a:solidFill>
                <a:uFill>
                  <a:solidFill>
                    <a:srgbClr val="FFFFFF"/>
                  </a:solidFill>
                </a:uFill>
                <a:latin typeface="Arial"/>
              </a:rPr>
              <a:t>You will be taken back to first Home Screen. Use Login menu to go ahead. </a:t>
            </a:r>
            <a:endParaRPr lang="en-IN" b="0" strike="noStrike" spc="-1" dirty="0">
              <a:solidFill>
                <a:srgbClr val="000000"/>
              </a:solidFill>
              <a:uFill>
                <a:solidFill>
                  <a:srgbClr val="FFFFFF"/>
                </a:solidFill>
              </a:uFill>
              <a:latin typeface="Arial"/>
            </a:endParaRPr>
          </a:p>
        </p:txBody>
      </p:sp>
      <p:pic>
        <p:nvPicPr>
          <p:cNvPr id="65" name="Picture 64"/>
          <p:cNvPicPr/>
          <p:nvPr/>
        </p:nvPicPr>
        <p:blipFill>
          <a:blip r:embed="rId2"/>
          <a:stretch>
            <a:fillRect/>
          </a:stretch>
        </p:blipFill>
        <p:spPr>
          <a:xfrm>
            <a:off x="5604120" y="576860"/>
            <a:ext cx="3521520" cy="6260480"/>
          </a:xfrm>
          <a:prstGeom prst="rect">
            <a:avLst/>
          </a:prstGeom>
          <a:ln>
            <a:noFill/>
          </a:ln>
        </p:spPr>
      </p:pic>
      <p:sp>
        <p:nvSpPr>
          <p:cNvPr id="66"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1.76</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ustomShape 1"/>
          <p:cNvSpPr/>
          <p:nvPr/>
        </p:nvSpPr>
        <p:spPr>
          <a:xfrm>
            <a:off x="504000" y="1769040"/>
            <a:ext cx="4425120" cy="5573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gn="just">
              <a:lnSpc>
                <a:spcPct val="100000"/>
              </a:lnSpc>
              <a:buClr>
                <a:srgbClr val="000000"/>
              </a:buClr>
              <a:buSzPct val="45000"/>
              <a:buFont typeface="Wingdings" charset="2"/>
              <a:buChar char=""/>
            </a:pPr>
            <a:r>
              <a:rPr lang="en-IN" sz="2800" b="0" strike="noStrike" spc="-1" dirty="0" smtClean="0">
                <a:solidFill>
                  <a:srgbClr val="000000"/>
                </a:solidFill>
                <a:uFill>
                  <a:solidFill>
                    <a:srgbClr val="FFFFFF"/>
                  </a:solidFill>
                </a:uFill>
                <a:latin typeface="Arial"/>
                <a:ea typeface="DejaVu Sans"/>
              </a:rPr>
              <a:t>OTP Verification : </a:t>
            </a:r>
          </a:p>
          <a:p>
            <a:pPr marL="432000" indent="-322200" algn="just">
              <a:lnSpc>
                <a:spcPct val="100000"/>
              </a:lnSpc>
              <a:buClr>
                <a:srgbClr val="000000"/>
              </a:buClr>
              <a:buSzPct val="45000"/>
              <a:buFont typeface="Wingdings" charset="2"/>
              <a:buChar char=""/>
            </a:pPr>
            <a:endParaRPr lang="en-IN" sz="1800" b="0" strike="noStrike" spc="-1" dirty="0" smtClean="0">
              <a:solidFill>
                <a:srgbClr val="000000"/>
              </a:solidFill>
              <a:uFill>
                <a:solidFill>
                  <a:srgbClr val="FFFFFF"/>
                </a:solidFill>
              </a:uFill>
              <a:latin typeface="Arial"/>
            </a:endParaRPr>
          </a:p>
          <a:p>
            <a:pPr marL="432000" indent="-322200" algn="just">
              <a:lnSpc>
                <a:spcPct val="100000"/>
              </a:lnSpc>
              <a:buClr>
                <a:srgbClr val="000000"/>
              </a:buClr>
              <a:buSzPct val="45000"/>
              <a:buFont typeface="Wingdings" charset="2"/>
              <a:buChar char=""/>
            </a:pPr>
            <a:r>
              <a:rPr lang="en-IN" sz="1800" b="0" strike="noStrike" spc="-1" dirty="0" smtClean="0">
                <a:solidFill>
                  <a:srgbClr val="000000"/>
                </a:solidFill>
                <a:uFill>
                  <a:solidFill>
                    <a:srgbClr val="FFFFFF"/>
                  </a:solidFill>
                </a:uFill>
                <a:latin typeface="Arial"/>
              </a:rPr>
              <a:t>Licensing of app is device specific.</a:t>
            </a:r>
          </a:p>
          <a:p>
            <a:pPr marL="432000" indent="-322200" algn="just">
              <a:lnSpc>
                <a:spcPct val="100000"/>
              </a:lnSpc>
              <a:buClr>
                <a:srgbClr val="000000"/>
              </a:buClr>
              <a:buSzPct val="45000"/>
              <a:buFont typeface="Wingdings" charset="2"/>
              <a:buChar char=""/>
            </a:pPr>
            <a:endParaRPr lang="en-IN" spc="-1" dirty="0" smtClean="0">
              <a:solidFill>
                <a:srgbClr val="000000"/>
              </a:solidFill>
              <a:uFill>
                <a:solidFill>
                  <a:srgbClr val="FFFFFF"/>
                </a:solidFill>
              </a:uFill>
              <a:latin typeface="Arial"/>
            </a:endParaRPr>
          </a:p>
          <a:p>
            <a:pPr marL="432000" indent="-322200" algn="just">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By sending OTP on your registered Mobile no and feeding it on the device in which you are installing app, relation between Mobile no and Mobile Handset is fixed. Change of handset </a:t>
            </a:r>
            <a:r>
              <a:rPr lang="en-IN" spc="-1" dirty="0" smtClean="0">
                <a:solidFill>
                  <a:srgbClr val="000000"/>
                </a:solidFill>
                <a:uFill>
                  <a:solidFill>
                    <a:srgbClr val="FFFFFF"/>
                  </a:solidFill>
                </a:uFill>
                <a:latin typeface="Arial"/>
              </a:rPr>
              <a:t>is </a:t>
            </a:r>
            <a:r>
              <a:rPr lang="en-IN" spc="-1" dirty="0" smtClean="0">
                <a:solidFill>
                  <a:srgbClr val="000000"/>
                </a:solidFill>
                <a:uFill>
                  <a:solidFill>
                    <a:srgbClr val="FFFFFF"/>
                  </a:solidFill>
                </a:uFill>
                <a:latin typeface="Arial"/>
              </a:rPr>
              <a:t>not allowed. You are going to get the user license for specific handset only. So be careful to install on the app on proper </a:t>
            </a:r>
            <a:r>
              <a:rPr lang="en-IN" spc="-1" dirty="0" smtClean="0">
                <a:solidFill>
                  <a:srgbClr val="000000"/>
                </a:solidFill>
                <a:uFill>
                  <a:solidFill>
                    <a:srgbClr val="FFFFFF"/>
                  </a:solidFill>
                </a:uFill>
                <a:latin typeface="Arial"/>
              </a:rPr>
              <a:t>device. </a:t>
            </a:r>
            <a:r>
              <a:rPr lang="en-IN" spc="-1" dirty="0" smtClean="0">
                <a:solidFill>
                  <a:srgbClr val="000000"/>
                </a:solidFill>
                <a:uFill>
                  <a:solidFill>
                    <a:srgbClr val="FFFFFF"/>
                  </a:solidFill>
                </a:uFill>
                <a:latin typeface="Arial"/>
              </a:rPr>
              <a:t>It is not transferable from device to device. </a:t>
            </a:r>
            <a:endParaRPr lang="en-IN" spc="-1" dirty="0" smtClean="0">
              <a:solidFill>
                <a:srgbClr val="000000"/>
              </a:solidFill>
              <a:uFill>
                <a:solidFill>
                  <a:srgbClr val="FFFFFF"/>
                </a:solidFill>
              </a:uFill>
              <a:latin typeface="Arial"/>
            </a:endParaRPr>
          </a:p>
          <a:p>
            <a:pPr marL="432000" indent="-322200" algn="just">
              <a:lnSpc>
                <a:spcPct val="100000"/>
              </a:lnSpc>
              <a:buClr>
                <a:srgbClr val="000000"/>
              </a:buClr>
              <a:buSzPct val="45000"/>
              <a:buFont typeface="Wingdings" charset="2"/>
              <a:buChar char=""/>
            </a:pPr>
            <a:r>
              <a:rPr lang="en-IN" sz="1800" b="0" strike="noStrike" spc="-1" dirty="0" smtClean="0">
                <a:solidFill>
                  <a:srgbClr val="000000"/>
                </a:solidFill>
                <a:uFill>
                  <a:solidFill>
                    <a:srgbClr val="FFFFFF"/>
                  </a:solidFill>
                </a:uFill>
                <a:latin typeface="Arial"/>
              </a:rPr>
              <a:t>If you change the device then again OTP will be send to verify the change in handset.</a:t>
            </a:r>
            <a:endParaRPr lang="en-IN" sz="1800" b="0" strike="noStrike" spc="-1" dirty="0">
              <a:solidFill>
                <a:srgbClr val="000000"/>
              </a:solidFill>
              <a:uFill>
                <a:solidFill>
                  <a:srgbClr val="FFFFFF"/>
                </a:solidFill>
              </a:uFill>
              <a:latin typeface="Arial"/>
            </a:endParaRPr>
          </a:p>
        </p:txBody>
      </p:sp>
      <p:pic>
        <p:nvPicPr>
          <p:cNvPr id="68" name="Picture 67"/>
          <p:cNvPicPr/>
          <p:nvPr/>
        </p:nvPicPr>
        <p:blipFill>
          <a:blip r:embed="rId2"/>
          <a:stretch>
            <a:fillRect/>
          </a:stretch>
        </p:blipFill>
        <p:spPr>
          <a:xfrm>
            <a:off x="5563800" y="504860"/>
            <a:ext cx="3602520" cy="6404480"/>
          </a:xfrm>
          <a:prstGeom prst="rect">
            <a:avLst/>
          </a:prstGeom>
          <a:ln>
            <a:noFill/>
          </a:ln>
        </p:spPr>
      </p:pic>
      <p:sp>
        <p:nvSpPr>
          <p:cNvPr id="69" name="CustomShape 2"/>
          <p:cNvSpPr/>
          <p:nvPr/>
        </p:nvSpPr>
        <p:spPr>
          <a:xfrm>
            <a:off x="504000" y="301320"/>
            <a:ext cx="446220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1.76</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980</TotalTime>
  <Words>1793</Words>
  <Application>LibreOffice/5.1.4.2$Linux_X86_64 LibreOffice_project/10m0$Build-2</Application>
  <PresentationFormat>Custom</PresentationFormat>
  <Paragraphs>140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Sai</dc:creator>
  <cp:lastModifiedBy>Sai</cp:lastModifiedBy>
  <cp:revision>88</cp:revision>
  <dcterms:created xsi:type="dcterms:W3CDTF">2016-11-28T10:47:47Z</dcterms:created>
  <dcterms:modified xsi:type="dcterms:W3CDTF">2017-01-31T03:42:04Z</dcterms:modified>
  <dc:language>en-IN</dc:language>
</cp:coreProperties>
</file>