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21.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68040" cy="12585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769040"/>
            <a:ext cx="6120" cy="2089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4057200"/>
            <a:ext cx="6120" cy="2089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68040" cy="12585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769040"/>
            <a:ext cx="2880" cy="2089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507240" y="1769040"/>
            <a:ext cx="2880" cy="2089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507240" y="4057200"/>
            <a:ext cx="2880" cy="2089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4057200"/>
            <a:ext cx="2880" cy="2089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68040" cy="12585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769040"/>
            <a:ext cx="6120" cy="4380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504000" y="1769040"/>
            <a:ext cx="6120" cy="4380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503640" y="3956760"/>
            <a:ext cx="6120" cy="4680"/>
          </a:xfrm>
          <a:prstGeom prst="rect">
            <a:avLst/>
          </a:prstGeom>
          <a:ln>
            <a:noFill/>
          </a:ln>
        </p:spPr>
      </p:pic>
      <p:pic>
        <p:nvPicPr>
          <p:cNvPr id="36" name="" descr=""/>
          <p:cNvPicPr/>
          <p:nvPr/>
        </p:nvPicPr>
        <p:blipFill>
          <a:blip r:embed="rId3"/>
          <a:stretch/>
        </p:blipFill>
        <p:spPr>
          <a:xfrm>
            <a:off x="503640" y="3956760"/>
            <a:ext cx="6120" cy="46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68040" cy="12585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85320"/>
            <a:ext cx="6120" cy="7748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68040" cy="12585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769040"/>
            <a:ext cx="6120" cy="4380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68040" cy="12585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2880" cy="4380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507240" y="1769040"/>
            <a:ext cx="2880" cy="4380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68040" cy="12585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68040" cy="58352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68040" cy="12585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769040"/>
            <a:ext cx="2880" cy="2089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4057200"/>
            <a:ext cx="2880" cy="2089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507240" y="1769040"/>
            <a:ext cx="2880" cy="4380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68040" cy="12585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769040"/>
            <a:ext cx="2880" cy="4380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507240" y="1769040"/>
            <a:ext cx="2880" cy="2089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507240" y="4057200"/>
            <a:ext cx="2880" cy="2089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68040" cy="12585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769040"/>
            <a:ext cx="2880" cy="2089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507240" y="1769040"/>
            <a:ext cx="2880" cy="2089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4057200"/>
            <a:ext cx="6120" cy="2089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68040" cy="12585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6120" cy="438084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a:t>
            </a:r>
            <a:r>
              <a:rPr b="0" lang="en-IN" sz="1800" spc="-1" strike="noStrike">
                <a:solidFill>
                  <a:srgbClr val="000000"/>
                </a:solidFill>
                <a:uFill>
                  <a:solidFill>
                    <a:srgbClr val="ffffff"/>
                  </a:solidFill>
                </a:uFill>
                <a:latin typeface="Arial"/>
              </a:rPr>
              <a:t>l</a:t>
            </a:r>
            <a:r>
              <a:rPr b="0" lang="en-IN" sz="1800" spc="-1" strike="noStrike">
                <a:solidFill>
                  <a:srgbClr val="000000"/>
                </a:solidFill>
                <a:uFill>
                  <a:solidFill>
                    <a:srgbClr val="ffffff"/>
                  </a:solidFill>
                </a:uFill>
                <a:latin typeface="Arial"/>
              </a:rPr>
              <a:t>i</a:t>
            </a:r>
            <a:r>
              <a:rPr b="0" lang="en-IN" sz="1800" spc="-1" strike="noStrike">
                <a:solidFill>
                  <a:srgbClr val="000000"/>
                </a:solidFill>
                <a:uFill>
                  <a:solidFill>
                    <a:srgbClr val="ffffff"/>
                  </a:solidFill>
                </a:uFill>
                <a:latin typeface="Arial"/>
              </a:rPr>
              <a:t>c</a:t>
            </a:r>
            <a:r>
              <a:rPr b="0" lang="en-IN" sz="1800" spc="-1" strike="noStrike">
                <a:solidFill>
                  <a:srgbClr val="000000"/>
                </a:solidFill>
                <a:uFill>
                  <a:solidFill>
                    <a:srgbClr val="ffffff"/>
                  </a:solidFill>
                </a:uFill>
                <a:latin typeface="Arial"/>
              </a:rPr>
              <a:t>k</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o</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d</a:t>
            </a:r>
            <a:r>
              <a:rPr b="0" lang="en-IN" sz="1800" spc="-1" strike="noStrike">
                <a:solidFill>
                  <a:srgbClr val="000000"/>
                </a:solidFill>
                <a:uFill>
                  <a:solidFill>
                    <a:srgbClr val="ffffff"/>
                  </a:solidFill>
                </a:uFill>
                <a:latin typeface="Arial"/>
              </a:rPr>
              <a:t>i</a:t>
            </a: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h</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o</a:t>
            </a:r>
            <a:r>
              <a:rPr b="0" lang="en-IN" sz="1800" spc="-1" strike="noStrike">
                <a:solidFill>
                  <a:srgbClr val="000000"/>
                </a:solidFill>
                <a:uFill>
                  <a:solidFill>
                    <a:srgbClr val="ffffff"/>
                  </a:solidFill>
                </a:uFill>
                <a:latin typeface="Arial"/>
              </a:rPr>
              <a:t>u</a:t>
            </a: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l</a:t>
            </a:r>
            <a:r>
              <a:rPr b="0" lang="en-IN" sz="1800" spc="-1" strike="noStrike">
                <a:solidFill>
                  <a:srgbClr val="000000"/>
                </a:solidFill>
                <a:uFill>
                  <a:solidFill>
                    <a:srgbClr val="ffffff"/>
                  </a:solidFill>
                </a:uFill>
                <a:latin typeface="Arial"/>
              </a:rPr>
              <a:t>i</a:t>
            </a:r>
            <a:r>
              <a:rPr b="0" lang="en-IN" sz="1800" spc="-1" strike="noStrike">
                <a:solidFill>
                  <a:srgbClr val="000000"/>
                </a:solidFill>
                <a:uFill>
                  <a:solidFill>
                    <a:srgbClr val="ffffff"/>
                  </a:solidFill>
                </a:uFill>
                <a:latin typeface="Arial"/>
              </a:rPr>
              <a:t>n</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x</a:t>
            </a: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f</a:t>
            </a:r>
            <a:r>
              <a:rPr b="0" lang="en-IN" sz="1800" spc="-1" strike="noStrike">
                <a:solidFill>
                  <a:srgbClr val="000000"/>
                </a:solidFill>
                <a:uFill>
                  <a:solidFill>
                    <a:srgbClr val="ffffff"/>
                  </a:solidFill>
                </a:uFill>
                <a:latin typeface="Arial"/>
              </a:rPr>
              <a:t>o</a:t>
            </a:r>
            <a:r>
              <a:rPr b="0" lang="en-IN" sz="1800" spc="-1" strike="noStrike">
                <a:solidFill>
                  <a:srgbClr val="000000"/>
                </a:solidFill>
                <a:uFill>
                  <a:solidFill>
                    <a:srgbClr val="ffffff"/>
                  </a:solidFill>
                </a:uFill>
                <a:latin typeface="Arial"/>
              </a:rPr>
              <a:t>r</a:t>
            </a:r>
            <a:r>
              <a:rPr b="0" lang="en-IN" sz="1800" spc="-1" strike="noStrike">
                <a:solidFill>
                  <a:srgbClr val="000000"/>
                </a:solidFill>
                <a:uFill>
                  <a:solidFill>
                    <a:srgbClr val="ffffff"/>
                  </a:solidFill>
                </a:uFill>
                <a:latin typeface="Arial"/>
              </a:rPr>
              <a:t>m</a:t>
            </a:r>
            <a:r>
              <a:rPr b="0" lang="en-IN" sz="1800" spc="-1" strike="noStrike">
                <a:solidFill>
                  <a:srgbClr val="000000"/>
                </a:solidFill>
                <a:uFill>
                  <a:solidFill>
                    <a:srgbClr val="ffffff"/>
                  </a:solidFill>
                </a:uFill>
                <a:latin typeface="Arial"/>
              </a:rPr>
              <a:t>a</a:t>
            </a:r>
            <a:r>
              <a:rPr b="0" lang="en-IN" sz="1800" spc="-1" strike="noStrike">
                <a:solidFill>
                  <a:srgbClr val="000000"/>
                </a:solidFill>
                <a:uFill>
                  <a:solidFill>
                    <a:srgbClr val="ffffff"/>
                  </a:solidFill>
                </a:uFill>
                <a:latin typeface="Arial"/>
              </a:rPr>
              <a:t>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c</a:t>
            </a:r>
            <a:r>
              <a:rPr b="0" lang="en-IN" sz="1800" spc="-1" strike="noStrike">
                <a:solidFill>
                  <a:srgbClr val="000000"/>
                </a:solidFill>
                <a:uFill>
                  <a:solidFill>
                    <a:srgbClr val="ffffff"/>
                  </a:solidFill>
                </a:uFill>
                <a:latin typeface="Arial"/>
              </a:rPr>
              <a:t>o</a:t>
            </a:r>
            <a:r>
              <a:rPr b="0" lang="en-IN" sz="1800" spc="-1" strike="noStrike">
                <a:solidFill>
                  <a:srgbClr val="000000"/>
                </a:solidFill>
                <a:uFill>
                  <a:solidFill>
                    <a:srgbClr val="ffffff"/>
                  </a:solidFill>
                </a:uFill>
                <a:latin typeface="Arial"/>
              </a:rPr>
              <a:t>n</a:t>
            </a:r>
            <a:r>
              <a:rPr b="0" lang="en-IN" sz="1800" spc="-1" strike="noStrike">
                <a:solidFill>
                  <a:srgbClr val="000000"/>
                </a:solidFill>
                <a:uFill>
                  <a:solidFill>
                    <a:srgbClr val="ffffff"/>
                  </a:solidFill>
                </a:uFill>
                <a:latin typeface="Arial"/>
              </a:rPr>
              <a:t>d</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O</a:t>
            </a:r>
            <a:r>
              <a:rPr b="0" lang="en-IN" sz="1800" spc="-1" strike="noStrike">
                <a:solidFill>
                  <a:srgbClr val="000000"/>
                </a:solidFill>
                <a:uFill>
                  <a:solidFill>
                    <a:srgbClr val="ffffff"/>
                  </a:solidFill>
                </a:uFill>
                <a:latin typeface="Arial"/>
              </a:rPr>
              <a:t>u</a:t>
            </a: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l</a:t>
            </a:r>
            <a:r>
              <a:rPr b="0" lang="en-IN" sz="1800" spc="-1" strike="noStrike">
                <a:solidFill>
                  <a:srgbClr val="000000"/>
                </a:solidFill>
                <a:uFill>
                  <a:solidFill>
                    <a:srgbClr val="ffffff"/>
                  </a:solidFill>
                </a:uFill>
                <a:latin typeface="Arial"/>
              </a:rPr>
              <a:t>i</a:t>
            </a:r>
            <a:r>
              <a:rPr b="0" lang="en-IN" sz="1800" spc="-1" strike="noStrike">
                <a:solidFill>
                  <a:srgbClr val="000000"/>
                </a:solidFill>
                <a:uFill>
                  <a:solidFill>
                    <a:srgbClr val="ffffff"/>
                  </a:solidFill>
                </a:uFill>
                <a:latin typeface="Arial"/>
              </a:rPr>
              <a:t>n</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L</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v</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h</a:t>
            </a:r>
            <a:r>
              <a:rPr b="0" lang="en-IN" sz="1800" spc="-1" strike="noStrike">
                <a:solidFill>
                  <a:srgbClr val="000000"/>
                </a:solidFill>
                <a:uFill>
                  <a:solidFill>
                    <a:srgbClr val="ffffff"/>
                  </a:solidFill>
                </a:uFill>
                <a:latin typeface="Arial"/>
              </a:rPr>
              <a:t>i</a:t>
            </a:r>
            <a:r>
              <a:rPr b="0" lang="en-IN" sz="1800" spc="-1" strike="noStrike">
                <a:solidFill>
                  <a:srgbClr val="000000"/>
                </a:solidFill>
                <a:uFill>
                  <a:solidFill>
                    <a:srgbClr val="ffffff"/>
                  </a:solidFill>
                </a:uFill>
                <a:latin typeface="Arial"/>
              </a:rPr>
              <a:t>r</a:t>
            </a:r>
            <a:r>
              <a:rPr b="0" lang="en-IN" sz="1800" spc="-1" strike="noStrike">
                <a:solidFill>
                  <a:srgbClr val="000000"/>
                </a:solidFill>
                <a:uFill>
                  <a:solidFill>
                    <a:srgbClr val="ffffff"/>
                  </a:solidFill>
                </a:uFill>
                <a:latin typeface="Arial"/>
              </a:rPr>
              <a:t>d</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O</a:t>
            </a:r>
            <a:r>
              <a:rPr b="0" lang="en-IN" sz="1800" spc="-1" strike="noStrike">
                <a:solidFill>
                  <a:srgbClr val="000000"/>
                </a:solidFill>
                <a:uFill>
                  <a:solidFill>
                    <a:srgbClr val="ffffff"/>
                  </a:solidFill>
                </a:uFill>
                <a:latin typeface="Arial"/>
              </a:rPr>
              <a:t>u</a:t>
            </a: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l</a:t>
            </a:r>
            <a:r>
              <a:rPr b="0" lang="en-IN" sz="1800" spc="-1" strike="noStrike">
                <a:solidFill>
                  <a:srgbClr val="000000"/>
                </a:solidFill>
                <a:uFill>
                  <a:solidFill>
                    <a:srgbClr val="ffffff"/>
                  </a:solidFill>
                </a:uFill>
                <a:latin typeface="Arial"/>
              </a:rPr>
              <a:t>i</a:t>
            </a:r>
            <a:r>
              <a:rPr b="0" lang="en-IN" sz="1800" spc="-1" strike="noStrike">
                <a:solidFill>
                  <a:srgbClr val="000000"/>
                </a:solidFill>
                <a:uFill>
                  <a:solidFill>
                    <a:srgbClr val="ffffff"/>
                  </a:solidFill>
                </a:uFill>
                <a:latin typeface="Arial"/>
              </a:rPr>
              <a:t>n</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L</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v</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a:t>
            </a:r>
            <a:r>
              <a:rPr b="0" lang="en-IN" sz="1800" spc="-1" strike="noStrike">
                <a:solidFill>
                  <a:srgbClr val="000000"/>
                </a:solidFill>
                <a:uFill>
                  <a:solidFill>
                    <a:srgbClr val="ffffff"/>
                  </a:solidFill>
                </a:uFill>
                <a:latin typeface="Arial"/>
              </a:rPr>
              <a:t>o</a:t>
            </a:r>
            <a:r>
              <a:rPr b="0" lang="en-IN" sz="1800" spc="-1" strike="noStrike">
                <a:solidFill>
                  <a:srgbClr val="000000"/>
                </a:solidFill>
                <a:uFill>
                  <a:solidFill>
                    <a:srgbClr val="ffffff"/>
                  </a:solidFill>
                </a:uFill>
                <a:latin typeface="Arial"/>
              </a:rPr>
              <a:t>u</a:t>
            </a:r>
            <a:r>
              <a:rPr b="0" lang="en-IN" sz="1800" spc="-1" strike="noStrike">
                <a:solidFill>
                  <a:srgbClr val="000000"/>
                </a:solidFill>
                <a:uFill>
                  <a:solidFill>
                    <a:srgbClr val="ffffff"/>
                  </a:solidFill>
                </a:uFill>
                <a:latin typeface="Arial"/>
              </a:rPr>
              <a:t>r</a:t>
            </a: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h</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O</a:t>
            </a:r>
            <a:r>
              <a:rPr b="0" lang="en-IN" sz="1800" spc="-1" strike="noStrike">
                <a:solidFill>
                  <a:srgbClr val="000000"/>
                </a:solidFill>
                <a:uFill>
                  <a:solidFill>
                    <a:srgbClr val="ffffff"/>
                  </a:solidFill>
                </a:uFill>
                <a:latin typeface="Arial"/>
              </a:rPr>
              <a:t>u</a:t>
            </a: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l</a:t>
            </a:r>
            <a:r>
              <a:rPr b="0" lang="en-IN" sz="1800" spc="-1" strike="noStrike">
                <a:solidFill>
                  <a:srgbClr val="000000"/>
                </a:solidFill>
                <a:uFill>
                  <a:solidFill>
                    <a:srgbClr val="ffffff"/>
                  </a:solidFill>
                </a:uFill>
                <a:latin typeface="Arial"/>
              </a:rPr>
              <a:t>i</a:t>
            </a:r>
            <a:r>
              <a:rPr b="0" lang="en-IN" sz="1800" spc="-1" strike="noStrike">
                <a:solidFill>
                  <a:srgbClr val="000000"/>
                </a:solidFill>
                <a:uFill>
                  <a:solidFill>
                    <a:srgbClr val="ffffff"/>
                  </a:solidFill>
                </a:uFill>
                <a:latin typeface="Arial"/>
              </a:rPr>
              <a:t>n</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L</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v</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a:t>
            </a:r>
            <a:r>
              <a:rPr b="0" lang="en-IN" sz="1800" spc="-1" strike="noStrike">
                <a:solidFill>
                  <a:srgbClr val="000000"/>
                </a:solidFill>
                <a:uFill>
                  <a:solidFill>
                    <a:srgbClr val="ffffff"/>
                  </a:solidFill>
                </a:uFill>
                <a:latin typeface="Arial"/>
              </a:rPr>
              <a:t>i</a:t>
            </a:r>
            <a:r>
              <a:rPr b="0" lang="en-IN" sz="1800" spc="-1" strike="noStrike">
                <a:solidFill>
                  <a:srgbClr val="000000"/>
                </a:solidFill>
                <a:uFill>
                  <a:solidFill>
                    <a:srgbClr val="ffffff"/>
                  </a:solidFill>
                </a:uFill>
                <a:latin typeface="Arial"/>
              </a:rPr>
              <a:t>f</a:t>
            </a: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h</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O</a:t>
            </a:r>
            <a:r>
              <a:rPr b="0" lang="en-IN" sz="1800" spc="-1" strike="noStrike">
                <a:solidFill>
                  <a:srgbClr val="000000"/>
                </a:solidFill>
                <a:uFill>
                  <a:solidFill>
                    <a:srgbClr val="ffffff"/>
                  </a:solidFill>
                </a:uFill>
                <a:latin typeface="Arial"/>
              </a:rPr>
              <a:t>u</a:t>
            </a: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l</a:t>
            </a:r>
            <a:r>
              <a:rPr b="0" lang="en-IN" sz="1800" spc="-1" strike="noStrike">
                <a:solidFill>
                  <a:srgbClr val="000000"/>
                </a:solidFill>
                <a:uFill>
                  <a:solidFill>
                    <a:srgbClr val="ffffff"/>
                  </a:solidFill>
                </a:uFill>
                <a:latin typeface="Arial"/>
              </a:rPr>
              <a:t>i</a:t>
            </a:r>
            <a:r>
              <a:rPr b="0" lang="en-IN" sz="1800" spc="-1" strike="noStrike">
                <a:solidFill>
                  <a:srgbClr val="000000"/>
                </a:solidFill>
                <a:uFill>
                  <a:solidFill>
                    <a:srgbClr val="ffffff"/>
                  </a:solidFill>
                </a:uFill>
                <a:latin typeface="Arial"/>
              </a:rPr>
              <a:t>n</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L</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v</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a:t>
            </a:r>
            <a:r>
              <a:rPr b="0" lang="en-IN" sz="1800" spc="-1" strike="noStrike">
                <a:solidFill>
                  <a:srgbClr val="000000"/>
                </a:solidFill>
                <a:uFill>
                  <a:solidFill>
                    <a:srgbClr val="ffffff"/>
                  </a:solidFill>
                </a:uFill>
                <a:latin typeface="Arial"/>
              </a:rPr>
              <a:t>i</a:t>
            </a:r>
            <a:r>
              <a:rPr b="0" lang="en-IN" sz="1800" spc="-1" strike="noStrike">
                <a:solidFill>
                  <a:srgbClr val="000000"/>
                </a:solidFill>
                <a:uFill>
                  <a:solidFill>
                    <a:srgbClr val="ffffff"/>
                  </a:solidFill>
                </a:uFill>
                <a:latin typeface="Arial"/>
              </a:rPr>
              <a:t>x</a:t>
            </a: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h</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O</a:t>
            </a:r>
            <a:r>
              <a:rPr b="0" lang="en-IN" sz="1800" spc="-1" strike="noStrike">
                <a:solidFill>
                  <a:srgbClr val="000000"/>
                </a:solidFill>
                <a:uFill>
                  <a:solidFill>
                    <a:srgbClr val="ffffff"/>
                  </a:solidFill>
                </a:uFill>
                <a:latin typeface="Arial"/>
              </a:rPr>
              <a:t>u</a:t>
            </a: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l</a:t>
            </a:r>
            <a:r>
              <a:rPr b="0" lang="en-IN" sz="1800" spc="-1" strike="noStrike">
                <a:solidFill>
                  <a:srgbClr val="000000"/>
                </a:solidFill>
                <a:uFill>
                  <a:solidFill>
                    <a:srgbClr val="ffffff"/>
                  </a:solidFill>
                </a:uFill>
                <a:latin typeface="Arial"/>
              </a:rPr>
              <a:t>i</a:t>
            </a:r>
            <a:r>
              <a:rPr b="0" lang="en-IN" sz="1800" spc="-1" strike="noStrike">
                <a:solidFill>
                  <a:srgbClr val="000000"/>
                </a:solidFill>
                <a:uFill>
                  <a:solidFill>
                    <a:srgbClr val="ffffff"/>
                  </a:solidFill>
                </a:uFill>
                <a:latin typeface="Arial"/>
              </a:rPr>
              <a:t>n</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L</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v</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v</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n</a:t>
            </a: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h</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O</a:t>
            </a:r>
            <a:r>
              <a:rPr b="0" lang="en-IN" sz="1800" spc="-1" strike="noStrike">
                <a:solidFill>
                  <a:srgbClr val="000000"/>
                </a:solidFill>
                <a:uFill>
                  <a:solidFill>
                    <a:srgbClr val="ffffff"/>
                  </a:solidFill>
                </a:uFill>
                <a:latin typeface="Arial"/>
              </a:rPr>
              <a:t>u</a:t>
            </a:r>
            <a:r>
              <a:rPr b="0" lang="en-IN" sz="1800" spc="-1" strike="noStrike">
                <a:solidFill>
                  <a:srgbClr val="000000"/>
                </a:solidFill>
                <a:uFill>
                  <a:solidFill>
                    <a:srgbClr val="ffffff"/>
                  </a:solidFill>
                </a:uFill>
                <a:latin typeface="Arial"/>
              </a:rPr>
              <a:t>t</a:t>
            </a:r>
            <a:r>
              <a:rPr b="0" lang="en-IN" sz="1800" spc="-1" strike="noStrike">
                <a:solidFill>
                  <a:srgbClr val="000000"/>
                </a:solidFill>
                <a:uFill>
                  <a:solidFill>
                    <a:srgbClr val="ffffff"/>
                  </a:solidFill>
                </a:uFill>
                <a:latin typeface="Arial"/>
              </a:rPr>
              <a:t>l</a:t>
            </a:r>
            <a:r>
              <a:rPr b="0" lang="en-IN" sz="1800" spc="-1" strike="noStrike">
                <a:solidFill>
                  <a:srgbClr val="000000"/>
                </a:solidFill>
                <a:uFill>
                  <a:solidFill>
                    <a:srgbClr val="ffffff"/>
                  </a:solidFill>
                </a:uFill>
                <a:latin typeface="Arial"/>
              </a:rPr>
              <a:t>i</a:t>
            </a:r>
            <a:r>
              <a:rPr b="0" lang="en-IN" sz="1800" spc="-1" strike="noStrike">
                <a:solidFill>
                  <a:srgbClr val="000000"/>
                </a:solidFill>
                <a:uFill>
                  <a:solidFill>
                    <a:srgbClr val="ffffff"/>
                  </a:solidFill>
                </a:uFill>
                <a:latin typeface="Arial"/>
              </a:rPr>
              <a:t>n</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L</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v</a:t>
            </a:r>
            <a:r>
              <a:rPr b="0" lang="en-IN" sz="1800" spc="-1" strike="noStrike">
                <a:solidFill>
                  <a:srgbClr val="000000"/>
                </a:solidFill>
                <a:uFill>
                  <a:solidFill>
                    <a:srgbClr val="ffffff"/>
                  </a:solidFill>
                </a:uFill>
                <a:latin typeface="Arial"/>
              </a:rPr>
              <a:t>e</a:t>
            </a:r>
            <a:r>
              <a:rPr b="0" lang="en-IN" sz="1800" spc="-1" strike="noStrike">
                <a:solidFill>
                  <a:srgbClr val="000000"/>
                </a:solidFill>
                <a:uFill>
                  <a:solidFill>
                    <a:srgbClr val="ffffff"/>
                  </a:solidFill>
                </a:uFill>
                <a:latin typeface="Arial"/>
              </a:rPr>
              <a:t>l</a:t>
            </a:r>
            <a:endParaRPr b="0" lang="en-IN" sz="18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511200" y="1769040"/>
            <a:ext cx="6120" cy="438084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CustomShape 1"/>
          <p:cNvSpPr/>
          <p:nvPr/>
        </p:nvSpPr>
        <p:spPr>
          <a:xfrm>
            <a:off x="504000" y="1440000"/>
            <a:ext cx="4991760" cy="5758560"/>
          </a:xfrm>
          <a:prstGeom prst="rect">
            <a:avLst/>
          </a:prstGeom>
          <a:noFill/>
          <a:ln>
            <a:noFill/>
          </a:ln>
        </p:spPr>
        <p:style>
          <a:lnRef idx="0"/>
          <a:fillRef idx="0"/>
          <a:effectRef idx="0"/>
          <a:fontRef idx="minor"/>
        </p:style>
        <p:txBody>
          <a:bodyPr lIns="0" rIns="0" tIns="0" bIns="0"/>
          <a:p>
            <a:pPr marL="432000" indent="-320400" algn="just">
              <a:lnSpc>
                <a:spcPct val="100000"/>
              </a:lnSpc>
              <a:buClr>
                <a:srgbClr val="000000"/>
              </a:buClr>
              <a:buSzPct val="45000"/>
              <a:buFont typeface="Wingdings" charset="2"/>
              <a:buChar char=""/>
            </a:pPr>
            <a:r>
              <a:rPr b="1" lang="en-IN" sz="2400" spc="-1" strike="noStrike">
                <a:solidFill>
                  <a:srgbClr val="000000"/>
                </a:solidFill>
                <a:uFill>
                  <a:solidFill>
                    <a:srgbClr val="ffffff"/>
                  </a:solidFill>
                </a:uFill>
                <a:latin typeface="Arial"/>
                <a:ea typeface="DejaVu Sans"/>
              </a:rPr>
              <a:t>Daily Expenses Module</a:t>
            </a:r>
            <a:r>
              <a:rPr b="0" lang="en-IN" sz="24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This function is used to submit  daily expenses in the election to the government.</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To use daily expense function user should be logged in as a Candidate Role  with his Registered Mobile no.</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Representative can also use this function.</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For this president or ward member have to add representative under his number.</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Click on ‘</a:t>
            </a:r>
            <a:r>
              <a:rPr b="1" lang="en-IN" sz="2800" spc="-1" strike="noStrike" u="sng">
                <a:solidFill>
                  <a:srgbClr val="000000"/>
                </a:solidFill>
                <a:uFill>
                  <a:solidFill>
                    <a:srgbClr val="ffffff"/>
                  </a:solidFill>
                </a:uFill>
                <a:latin typeface="Arial"/>
                <a:ea typeface="DejaVu Sans"/>
              </a:rPr>
              <a:t>Daily Expenses</a:t>
            </a:r>
            <a:r>
              <a:rPr b="0" lang="en-IN" sz="2400" spc="-1" strike="noStrike">
                <a:solidFill>
                  <a:srgbClr val="000000"/>
                </a:solidFill>
                <a:uFill>
                  <a:solidFill>
                    <a:srgbClr val="ffffff"/>
                  </a:solidFill>
                </a:uFill>
                <a:latin typeface="Arial"/>
                <a:ea typeface="DejaVu Sans"/>
              </a:rPr>
              <a:t>’ function.</a:t>
            </a:r>
            <a:endParaRPr b="0" lang="en-IN" sz="1800" spc="-1" strike="noStrike">
              <a:solidFill>
                <a:srgbClr val="000000"/>
              </a:solidFill>
              <a:uFill>
                <a:solidFill>
                  <a:srgbClr val="ffffff"/>
                </a:solidFill>
              </a:uFill>
              <a:latin typeface="Arial"/>
            </a:endParaRPr>
          </a:p>
        </p:txBody>
      </p:sp>
      <p:sp>
        <p:nvSpPr>
          <p:cNvPr id="38" name="CustomShape 2"/>
          <p:cNvSpPr/>
          <p:nvPr/>
        </p:nvSpPr>
        <p:spPr>
          <a:xfrm>
            <a:off x="74520" y="72360"/>
            <a:ext cx="4460400" cy="1150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2.64</a:t>
            </a:r>
            <a:endParaRPr b="0" lang="en-IN" sz="1800" spc="-1" strike="noStrike">
              <a:solidFill>
                <a:srgbClr val="000000"/>
              </a:solidFill>
              <a:uFill>
                <a:solidFill>
                  <a:srgbClr val="ffffff"/>
                </a:solidFill>
              </a:uFill>
              <a:latin typeface="Arial"/>
            </a:endParaRPr>
          </a:p>
        </p:txBody>
      </p:sp>
      <p:pic>
        <p:nvPicPr>
          <p:cNvPr id="39" name="" descr=""/>
          <p:cNvPicPr/>
          <p:nvPr/>
        </p:nvPicPr>
        <p:blipFill>
          <a:blip r:embed="rId1"/>
          <a:srcRect l="0" t="3809" r="0" b="7612"/>
          <a:stretch/>
        </p:blipFill>
        <p:spPr>
          <a:xfrm>
            <a:off x="5802480" y="144000"/>
            <a:ext cx="3960000" cy="68400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627120" y="1836000"/>
            <a:ext cx="4915440" cy="3202920"/>
          </a:xfrm>
          <a:prstGeom prst="rect">
            <a:avLst/>
          </a:prstGeom>
          <a:noFill/>
          <a:ln>
            <a:noFill/>
          </a:ln>
        </p:spPr>
        <p:style>
          <a:lnRef idx="0"/>
          <a:fillRef idx="0"/>
          <a:effectRef idx="0"/>
          <a:fontRef idx="minor"/>
        </p:style>
        <p:txBody>
          <a:bodyPr lIns="0" rIns="0" tIns="0" bIns="0"/>
          <a:p>
            <a:pPr marL="432000" indent="-32040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Enter your Area/Size/Quality.</a:t>
            </a:r>
            <a:endParaRPr b="0" lang="en-IN" sz="1800" spc="-1" strike="noStrike">
              <a:solidFill>
                <a:srgbClr val="000000"/>
              </a:solidFill>
              <a:uFill>
                <a:solidFill>
                  <a:srgbClr val="ffffff"/>
                </a:solidFill>
              </a:uFill>
              <a:latin typeface="Arial"/>
            </a:endParaRPr>
          </a:p>
          <a:p>
            <a:pPr marL="432000" indent="-32040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Enter your rate.</a:t>
            </a:r>
            <a:endParaRPr b="0" lang="en-IN" sz="1800" spc="-1" strike="noStrike">
              <a:solidFill>
                <a:srgbClr val="000000"/>
              </a:solidFill>
              <a:uFill>
                <a:solidFill>
                  <a:srgbClr val="ffffff"/>
                </a:solidFill>
              </a:uFill>
              <a:latin typeface="Arial"/>
            </a:endParaRPr>
          </a:p>
          <a:p>
            <a:pPr marL="432000" indent="-32040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Click on the total field it automatically gives you total.</a:t>
            </a:r>
            <a:endParaRPr b="0" lang="en-IN" sz="1800" spc="-1" strike="noStrike">
              <a:solidFill>
                <a:srgbClr val="000000"/>
              </a:solidFill>
              <a:uFill>
                <a:solidFill>
                  <a:srgbClr val="ffffff"/>
                </a:solidFill>
              </a:uFill>
              <a:latin typeface="Arial"/>
            </a:endParaRPr>
          </a:p>
          <a:p>
            <a:pPr marL="432000" indent="-32040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Example is shown in screen.</a:t>
            </a:r>
            <a:endParaRPr b="0" lang="en-IN" sz="1800" spc="-1" strike="noStrike">
              <a:solidFill>
                <a:srgbClr val="000000"/>
              </a:solidFill>
              <a:uFill>
                <a:solidFill>
                  <a:srgbClr val="ffffff"/>
                </a:solidFill>
              </a:uFill>
              <a:latin typeface="Arial"/>
            </a:endParaRPr>
          </a:p>
        </p:txBody>
      </p:sp>
      <p:pic>
        <p:nvPicPr>
          <p:cNvPr id="68" name="" descr=""/>
          <p:cNvPicPr/>
          <p:nvPr/>
        </p:nvPicPr>
        <p:blipFill>
          <a:blip r:embed="rId1"/>
          <a:srcRect l="0" t="4571" r="0" b="8755"/>
          <a:stretch/>
        </p:blipFill>
        <p:spPr>
          <a:xfrm>
            <a:off x="5628240" y="253440"/>
            <a:ext cx="3960000" cy="6840000"/>
          </a:xfrm>
          <a:prstGeom prst="rect">
            <a:avLst/>
          </a:prstGeom>
          <a:ln>
            <a:noFill/>
          </a:ln>
        </p:spPr>
      </p:pic>
      <p:sp>
        <p:nvSpPr>
          <p:cNvPr id="69" name="CustomShape 2"/>
          <p:cNvSpPr/>
          <p:nvPr/>
        </p:nvSpPr>
        <p:spPr>
          <a:xfrm>
            <a:off x="468000" y="22932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2.64</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576000" y="1944000"/>
            <a:ext cx="4318920" cy="374688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Select your payment type</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Full payment/Partial payment/ Cash/ Cheque/ Card.</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Enter your total amount which you have given.</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It will automatically shows balance payment.</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Enter vendor/ Service provider name.</a:t>
            </a:r>
            <a:endParaRPr b="0" lang="en-IN" sz="1800" spc="-1" strike="noStrike">
              <a:solidFill>
                <a:srgbClr val="000000"/>
              </a:solidFill>
              <a:uFill>
                <a:solidFill>
                  <a:srgbClr val="ffffff"/>
                </a:solidFill>
              </a:uFill>
              <a:latin typeface="Arial"/>
            </a:endParaRPr>
          </a:p>
        </p:txBody>
      </p:sp>
      <p:pic>
        <p:nvPicPr>
          <p:cNvPr id="71" name="" descr=""/>
          <p:cNvPicPr/>
          <p:nvPr/>
        </p:nvPicPr>
        <p:blipFill>
          <a:blip r:embed="rId1"/>
          <a:srcRect l="0" t="4751" r="0" b="10479"/>
          <a:stretch/>
        </p:blipFill>
        <p:spPr>
          <a:xfrm>
            <a:off x="5544000" y="0"/>
            <a:ext cx="3960000" cy="6840000"/>
          </a:xfrm>
          <a:prstGeom prst="rect">
            <a:avLst/>
          </a:prstGeom>
          <a:ln>
            <a:noFill/>
          </a:ln>
        </p:spPr>
      </p:pic>
      <p:sp>
        <p:nvSpPr>
          <p:cNvPr id="72" name="CustomShape 2"/>
          <p:cNvSpPr/>
          <p:nvPr/>
        </p:nvSpPr>
        <p:spPr>
          <a:xfrm>
            <a:off x="468000" y="22932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2.64</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504000" y="1769040"/>
            <a:ext cx="4423320" cy="4380840"/>
          </a:xfrm>
          <a:prstGeom prst="rect">
            <a:avLst/>
          </a:prstGeom>
          <a:noFill/>
          <a:ln>
            <a:noFill/>
          </a:ln>
        </p:spPr>
        <p:style>
          <a:lnRef idx="0"/>
          <a:fillRef idx="0"/>
          <a:effectRef idx="0"/>
          <a:fontRef idx="minor"/>
        </p:style>
        <p:txBody>
          <a:bodyPr lIns="0" rIns="0" tIns="0" bIns="0"/>
          <a:p>
            <a:pPr marL="432000" indent="-320400" algn="just">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Times New Roman"/>
                <a:ea typeface="DejaVu Sans"/>
              </a:rPr>
              <a:t>Enter vener/service provider mob. no. If not available then enter 9999999999.</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Times New Roman"/>
                <a:ea typeface="DejaVu Sans"/>
              </a:rPr>
              <a:t>Provide the Bill no of the entry. If you can’t get Bill no then provide your self created voucher no for payment.</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Times New Roman"/>
                <a:ea typeface="DejaVu Sans"/>
              </a:rPr>
              <a:t>If you had paid your self then use “Self” option or if this is done by party for you then use “By Party” option. If the expenses are done by any friend or relative for you then “By  Other” is to be used. Provide that friend name and mobile no.</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Times New Roman"/>
                <a:ea typeface="DejaVu Sans"/>
              </a:rPr>
              <a:t>Click on “Submit” button to save the entry. </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pic>
        <p:nvPicPr>
          <p:cNvPr id="74" name="" descr=""/>
          <p:cNvPicPr/>
          <p:nvPr/>
        </p:nvPicPr>
        <p:blipFill>
          <a:blip r:embed="rId1"/>
          <a:stretch/>
        </p:blipFill>
        <p:spPr>
          <a:xfrm>
            <a:off x="5976000" y="168480"/>
            <a:ext cx="3994200" cy="7102440"/>
          </a:xfrm>
          <a:prstGeom prst="rect">
            <a:avLst/>
          </a:prstGeom>
          <a:ln>
            <a:noFill/>
          </a:ln>
        </p:spPr>
      </p:pic>
      <p:sp>
        <p:nvSpPr>
          <p:cNvPr id="75" name="CustomShape 2"/>
          <p:cNvSpPr/>
          <p:nvPr/>
        </p:nvSpPr>
        <p:spPr>
          <a:xfrm>
            <a:off x="468000" y="22932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a:t>
            </a:r>
            <a:r>
              <a:rPr b="1" lang="en-IN" sz="4400" spc="-1" strike="noStrike">
                <a:solidFill>
                  <a:srgbClr val="000000"/>
                </a:solidFill>
                <a:uFill>
                  <a:solidFill>
                    <a:srgbClr val="ffffff"/>
                  </a:solidFill>
                </a:uFill>
                <a:latin typeface="Arial"/>
                <a:ea typeface="DejaVu Sans"/>
              </a:rPr>
              <a:t>r</a:t>
            </a:r>
            <a:r>
              <a:rPr b="1" lang="en-IN" sz="4400" spc="-1" strike="noStrike">
                <a:solidFill>
                  <a:srgbClr val="000000"/>
                </a:solidFill>
                <a:uFill>
                  <a:solidFill>
                    <a:srgbClr val="ffffff"/>
                  </a:solidFill>
                </a:uFill>
                <a:latin typeface="Arial"/>
                <a:ea typeface="DejaVu Sans"/>
              </a:rPr>
              <a:t>u</a:t>
            </a:r>
            <a:r>
              <a:rPr b="1" lang="en-IN" sz="4400" spc="-1" strike="noStrike">
                <a:solidFill>
                  <a:srgbClr val="000000"/>
                </a:solidFill>
                <a:uFill>
                  <a:solidFill>
                    <a:srgbClr val="ffffff"/>
                  </a:solidFill>
                </a:uFill>
                <a:latin typeface="Arial"/>
                <a:ea typeface="DejaVu Sans"/>
              </a:rPr>
              <a:t>e</a:t>
            </a: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V</a:t>
            </a:r>
            <a:r>
              <a:rPr b="1" lang="en-IN" sz="4400" spc="-1" strike="noStrike">
                <a:solidFill>
                  <a:srgbClr val="000000"/>
                </a:solidFill>
                <a:uFill>
                  <a:solidFill>
                    <a:srgbClr val="ffffff"/>
                  </a:solidFill>
                </a:uFill>
                <a:latin typeface="Arial"/>
                <a:ea typeface="DejaVu Sans"/>
              </a:rPr>
              <a:t>o</a:t>
            </a:r>
            <a:r>
              <a:rPr b="1" lang="en-IN" sz="4400" spc="-1" strike="noStrike">
                <a:solidFill>
                  <a:srgbClr val="000000"/>
                </a:solidFill>
                <a:uFill>
                  <a:solidFill>
                    <a:srgbClr val="ffffff"/>
                  </a:solidFill>
                </a:uFill>
                <a:latin typeface="Arial"/>
                <a:ea typeface="DejaVu Sans"/>
              </a:rPr>
              <a:t>t</a:t>
            </a:r>
            <a:r>
              <a:rPr b="1" lang="en-IN" sz="4400" spc="-1" strike="noStrike">
                <a:solidFill>
                  <a:srgbClr val="000000"/>
                </a:solidFill>
                <a:uFill>
                  <a:solidFill>
                    <a:srgbClr val="ffffff"/>
                  </a:solidFill>
                </a:uFill>
                <a:latin typeface="Arial"/>
                <a:ea typeface="DejaVu Sans"/>
              </a:rPr>
              <a:t>e</a:t>
            </a:r>
            <a:r>
              <a:rPr b="1" lang="en-IN" sz="4400" spc="-1" strike="noStrike">
                <a:solidFill>
                  <a:srgbClr val="000000"/>
                </a:solidFill>
                <a:uFill>
                  <a:solidFill>
                    <a:srgbClr val="ffffff"/>
                  </a:solidFill>
                </a:uFill>
                <a:latin typeface="Arial"/>
                <a:ea typeface="DejaVu Sans"/>
              </a:rPr>
              <a:t>r</a:t>
            </a:r>
            <a:r>
              <a:rPr b="1" lang="en-IN" sz="44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v</a:t>
            </a:r>
            <a:r>
              <a:rPr b="1" lang="en-IN" sz="1600" spc="-1" strike="noStrike">
                <a:solidFill>
                  <a:srgbClr val="000000"/>
                </a:solidFill>
                <a:uFill>
                  <a:solidFill>
                    <a:srgbClr val="ffffff"/>
                  </a:solidFill>
                </a:uFill>
                <a:latin typeface="Arial"/>
                <a:ea typeface="DejaVu Sans"/>
              </a:rPr>
              <a:t>e</a:t>
            </a:r>
            <a:r>
              <a:rPr b="1" lang="en-IN" sz="1600" spc="-1" strike="noStrike">
                <a:solidFill>
                  <a:srgbClr val="000000"/>
                </a:solidFill>
                <a:uFill>
                  <a:solidFill>
                    <a:srgbClr val="ffffff"/>
                  </a:solidFill>
                </a:uFill>
                <a:latin typeface="Arial"/>
                <a:ea typeface="DejaVu Sans"/>
              </a:rPr>
              <a:t>r</a:t>
            </a:r>
            <a:r>
              <a:rPr b="1" lang="en-IN" sz="1600" spc="-1" strike="noStrike">
                <a:solidFill>
                  <a:srgbClr val="000000"/>
                </a:solidFill>
                <a:uFill>
                  <a:solidFill>
                    <a:srgbClr val="ffffff"/>
                  </a:solidFill>
                </a:uFill>
                <a:latin typeface="Arial"/>
                <a:ea typeface="DejaVu Sans"/>
              </a:rPr>
              <a:t>s</a:t>
            </a:r>
            <a:r>
              <a:rPr b="1" lang="en-IN" sz="1600" spc="-1" strike="noStrike">
                <a:solidFill>
                  <a:srgbClr val="000000"/>
                </a:solidFill>
                <a:uFill>
                  <a:solidFill>
                    <a:srgbClr val="ffffff"/>
                  </a:solidFill>
                </a:uFill>
                <a:latin typeface="Arial"/>
                <a:ea typeface="DejaVu Sans"/>
              </a:rPr>
              <a:t>i</a:t>
            </a:r>
            <a:r>
              <a:rPr b="1" lang="en-IN" sz="1600" spc="-1" strike="noStrike">
                <a:solidFill>
                  <a:srgbClr val="000000"/>
                </a:solidFill>
                <a:uFill>
                  <a:solidFill>
                    <a:srgbClr val="ffffff"/>
                  </a:solidFill>
                </a:uFill>
                <a:latin typeface="Arial"/>
                <a:ea typeface="DejaVu Sans"/>
              </a:rPr>
              <a:t>o</a:t>
            </a:r>
            <a:r>
              <a:rPr b="1" lang="en-IN" sz="1600" spc="-1" strike="noStrike">
                <a:solidFill>
                  <a:srgbClr val="000000"/>
                </a:solidFill>
                <a:uFill>
                  <a:solidFill>
                    <a:srgbClr val="ffffff"/>
                  </a:solidFill>
                </a:uFill>
                <a:latin typeface="Arial"/>
                <a:ea typeface="DejaVu Sans"/>
              </a:rPr>
              <a:t>n</a:t>
            </a: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2</a:t>
            </a:r>
            <a:r>
              <a:rPr b="1" lang="en-IN" sz="1600" spc="-1" strike="noStrike">
                <a:solidFill>
                  <a:srgbClr val="000000"/>
                </a:solidFill>
                <a:uFill>
                  <a:solidFill>
                    <a:srgbClr val="ffffff"/>
                  </a:solidFill>
                </a:uFill>
                <a:latin typeface="Arial"/>
                <a:ea typeface="DejaVu Sans"/>
              </a:rPr>
              <a:t>.</a:t>
            </a:r>
            <a:r>
              <a:rPr b="1" lang="en-IN" sz="1600" spc="-1" strike="noStrike">
                <a:solidFill>
                  <a:srgbClr val="000000"/>
                </a:solidFill>
                <a:uFill>
                  <a:solidFill>
                    <a:srgbClr val="ffffff"/>
                  </a:solidFill>
                </a:uFill>
                <a:latin typeface="Arial"/>
                <a:ea typeface="DejaVu Sans"/>
              </a:rPr>
              <a:t>6</a:t>
            </a:r>
            <a:r>
              <a:rPr b="1" lang="en-IN" sz="1600" spc="-1" strike="noStrike">
                <a:solidFill>
                  <a:srgbClr val="000000"/>
                </a:solidFill>
                <a:uFill>
                  <a:solidFill>
                    <a:srgbClr val="ffffff"/>
                  </a:solidFill>
                </a:uFill>
                <a:latin typeface="Arial"/>
                <a:ea typeface="DejaVu Sans"/>
              </a:rPr>
              <a:t>4</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 descr=""/>
          <p:cNvPicPr/>
          <p:nvPr/>
        </p:nvPicPr>
        <p:blipFill>
          <a:blip r:embed="rId1"/>
          <a:stretch/>
        </p:blipFill>
        <p:spPr>
          <a:xfrm>
            <a:off x="5724360" y="144000"/>
            <a:ext cx="4075560" cy="7246440"/>
          </a:xfrm>
          <a:prstGeom prst="rect">
            <a:avLst/>
          </a:prstGeom>
          <a:ln>
            <a:noFill/>
          </a:ln>
        </p:spPr>
      </p:pic>
      <p:sp>
        <p:nvSpPr>
          <p:cNvPr id="77" name="CustomShape 1"/>
          <p:cNvSpPr/>
          <p:nvPr/>
        </p:nvSpPr>
        <p:spPr>
          <a:xfrm>
            <a:off x="576000" y="1944000"/>
            <a:ext cx="4750920" cy="279792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Times New Roman"/>
                <a:ea typeface="DejaVu Sans"/>
              </a:rPr>
              <a:t>After click on Submit button you will get count in Upload button.</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Times New Roman"/>
                <a:ea typeface="DejaVu Sans"/>
              </a:rPr>
              <a:t>Click on Upload Button to upload your group Expense.</a:t>
            </a:r>
            <a:endParaRPr b="0" lang="en-IN" sz="1800" spc="-1" strike="noStrike">
              <a:solidFill>
                <a:srgbClr val="000000"/>
              </a:solidFill>
              <a:uFill>
                <a:solidFill>
                  <a:srgbClr val="ffffff"/>
                </a:solidFill>
              </a:uFill>
              <a:latin typeface="Arial"/>
            </a:endParaRPr>
          </a:p>
        </p:txBody>
      </p:sp>
      <p:sp>
        <p:nvSpPr>
          <p:cNvPr id="78" name="CustomShape 2"/>
          <p:cNvSpPr/>
          <p:nvPr/>
        </p:nvSpPr>
        <p:spPr>
          <a:xfrm>
            <a:off x="468000" y="26532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a:t>
            </a:r>
            <a:r>
              <a:rPr b="1" lang="en-IN" sz="4400" spc="-1" strike="noStrike">
                <a:solidFill>
                  <a:srgbClr val="000000"/>
                </a:solidFill>
                <a:uFill>
                  <a:solidFill>
                    <a:srgbClr val="ffffff"/>
                  </a:solidFill>
                </a:uFill>
                <a:latin typeface="Arial"/>
                <a:ea typeface="DejaVu Sans"/>
              </a:rPr>
              <a:t>Voter </a:t>
            </a:r>
            <a:r>
              <a:rPr b="1" lang="en-IN" sz="1600" spc="-1" strike="noStrike">
                <a:solidFill>
                  <a:srgbClr val="000000"/>
                </a:solidFill>
                <a:uFill>
                  <a:solidFill>
                    <a:srgbClr val="ffffff"/>
                  </a:solidFill>
                </a:uFill>
                <a:latin typeface="Arial"/>
                <a:ea typeface="DejaVu Sans"/>
              </a:rPr>
              <a:t>version 2.64</a:t>
            </a: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 descr=""/>
          <p:cNvPicPr/>
          <p:nvPr/>
        </p:nvPicPr>
        <p:blipFill>
          <a:blip r:embed="rId1"/>
          <a:stretch/>
        </p:blipFill>
        <p:spPr>
          <a:xfrm>
            <a:off x="5872320" y="288000"/>
            <a:ext cx="4008600" cy="7126920"/>
          </a:xfrm>
          <a:prstGeom prst="rect">
            <a:avLst/>
          </a:prstGeom>
          <a:ln>
            <a:noFill/>
          </a:ln>
        </p:spPr>
      </p:pic>
      <p:sp>
        <p:nvSpPr>
          <p:cNvPr id="80" name="CustomShape 1"/>
          <p:cNvSpPr/>
          <p:nvPr/>
        </p:nvSpPr>
        <p:spPr>
          <a:xfrm>
            <a:off x="720000" y="1872000"/>
            <a:ext cx="4462920" cy="205668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After uploading your Group Expense</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It gives message ‘Successfully Uploaded’</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press OK to continue.</a:t>
            </a:r>
            <a:endParaRPr b="0" lang="en-IN" sz="1800" spc="-1" strike="noStrike">
              <a:solidFill>
                <a:srgbClr val="000000"/>
              </a:solidFill>
              <a:uFill>
                <a:solidFill>
                  <a:srgbClr val="ffffff"/>
                </a:solidFill>
              </a:uFill>
              <a:latin typeface="Arial"/>
            </a:endParaRPr>
          </a:p>
        </p:txBody>
      </p:sp>
      <p:sp>
        <p:nvSpPr>
          <p:cNvPr id="81" name="CustomShape 2"/>
          <p:cNvSpPr/>
          <p:nvPr/>
        </p:nvSpPr>
        <p:spPr>
          <a:xfrm>
            <a:off x="468000" y="22932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2.64</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720000" y="1872000"/>
            <a:ext cx="4462920" cy="205668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After uploading your Group Expense Click on Menu and then “Expense Report”</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You will see the daily Expense List you can  Publish\ Discard your daily Expenses of group</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Click on Publish and then upload it.</a:t>
            </a:r>
            <a:endParaRPr b="0" lang="en-IN" sz="1800" spc="-1" strike="noStrike">
              <a:solidFill>
                <a:srgbClr val="000000"/>
              </a:solidFill>
              <a:uFill>
                <a:solidFill>
                  <a:srgbClr val="ffffff"/>
                </a:solidFill>
              </a:uFill>
              <a:latin typeface="Arial"/>
            </a:endParaRPr>
          </a:p>
        </p:txBody>
      </p:sp>
      <p:sp>
        <p:nvSpPr>
          <p:cNvPr id="83" name="CustomShape 2"/>
          <p:cNvSpPr/>
          <p:nvPr/>
        </p:nvSpPr>
        <p:spPr>
          <a:xfrm>
            <a:off x="468000" y="22932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2.64</a:t>
            </a:r>
            <a:endParaRPr b="0" lang="en-IN" sz="1800" spc="-1" strike="noStrike">
              <a:solidFill>
                <a:srgbClr val="000000"/>
              </a:solidFill>
              <a:uFill>
                <a:solidFill>
                  <a:srgbClr val="ffffff"/>
                </a:solidFill>
              </a:uFill>
              <a:latin typeface="Arial"/>
            </a:endParaRPr>
          </a:p>
        </p:txBody>
      </p:sp>
      <p:pic>
        <p:nvPicPr>
          <p:cNvPr id="84" name="" descr=""/>
          <p:cNvPicPr/>
          <p:nvPr/>
        </p:nvPicPr>
        <p:blipFill>
          <a:blip r:embed="rId1"/>
          <a:srcRect l="0" t="4090" r="0" b="8285"/>
          <a:stretch/>
        </p:blipFill>
        <p:spPr>
          <a:xfrm>
            <a:off x="5544000" y="216000"/>
            <a:ext cx="3960000" cy="684000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648000" y="2016000"/>
            <a:ext cx="4894920" cy="338112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Click on ‘SHOW’ button.</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Select your program / Group name.</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It gives you list of total members with mobile numbers.</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Your filled group expese total amount is shown.</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Split this with your group members.</a:t>
            </a:r>
            <a:endParaRPr b="0" lang="en-IN" sz="1800" spc="-1" strike="noStrike">
              <a:solidFill>
                <a:srgbClr val="000000"/>
              </a:solidFill>
              <a:uFill>
                <a:solidFill>
                  <a:srgbClr val="ffffff"/>
                </a:solidFill>
              </a:uFill>
              <a:latin typeface="Arial"/>
            </a:endParaRPr>
          </a:p>
        </p:txBody>
      </p:sp>
      <p:pic>
        <p:nvPicPr>
          <p:cNvPr id="86" name="" descr=""/>
          <p:cNvPicPr/>
          <p:nvPr/>
        </p:nvPicPr>
        <p:blipFill>
          <a:blip r:embed="rId1"/>
          <a:srcRect l="0" t="3809" r="0" b="8566"/>
          <a:stretch/>
        </p:blipFill>
        <p:spPr>
          <a:xfrm>
            <a:off x="5832000" y="216000"/>
            <a:ext cx="3960000" cy="6840000"/>
          </a:xfrm>
          <a:prstGeom prst="rect">
            <a:avLst/>
          </a:prstGeom>
          <a:ln>
            <a:noFill/>
          </a:ln>
        </p:spPr>
      </p:pic>
      <p:sp>
        <p:nvSpPr>
          <p:cNvPr id="87" name="Line 2"/>
          <p:cNvSpPr/>
          <p:nvPr/>
        </p:nvSpPr>
        <p:spPr>
          <a:xfrm flipV="1">
            <a:off x="4896000" y="2520000"/>
            <a:ext cx="3024000" cy="216000"/>
          </a:xfrm>
          <a:prstGeom prst="line">
            <a:avLst/>
          </a:prstGeom>
          <a:ln>
            <a:solidFill>
              <a:srgbClr val="000000"/>
            </a:solidFill>
            <a:tailEnd len="med" type="triangle" w="med"/>
          </a:ln>
        </p:spPr>
        <p:style>
          <a:lnRef idx="0"/>
          <a:fillRef idx="0"/>
          <a:effectRef idx="0"/>
          <a:fontRef idx="minor"/>
        </p:style>
      </p:sp>
      <p:sp>
        <p:nvSpPr>
          <p:cNvPr id="88" name="Line 3"/>
          <p:cNvSpPr/>
          <p:nvPr/>
        </p:nvSpPr>
        <p:spPr>
          <a:xfrm>
            <a:off x="5040000" y="4680000"/>
            <a:ext cx="72000" cy="0"/>
          </a:xfrm>
          <a:prstGeom prst="line">
            <a:avLst/>
          </a:prstGeom>
          <a:ln>
            <a:solidFill>
              <a:srgbClr val="000000"/>
            </a:solidFill>
            <a:tailEnd len="med" type="triangle" w="med"/>
          </a:ln>
        </p:spPr>
        <p:style>
          <a:lnRef idx="0"/>
          <a:fillRef idx="0"/>
          <a:effectRef idx="0"/>
          <a:fontRef idx="minor"/>
        </p:style>
      </p:sp>
      <p:sp>
        <p:nvSpPr>
          <p:cNvPr id="89" name="Line 4"/>
          <p:cNvSpPr/>
          <p:nvPr/>
        </p:nvSpPr>
        <p:spPr>
          <a:xfrm>
            <a:off x="8424000" y="4032000"/>
            <a:ext cx="72000" cy="144000"/>
          </a:xfrm>
          <a:prstGeom prst="line">
            <a:avLst/>
          </a:prstGeom>
          <a:ln>
            <a:solidFill>
              <a:srgbClr val="000000"/>
            </a:solidFill>
            <a:tailEnd len="med" type="triangle" w="med"/>
          </a:ln>
        </p:spPr>
        <p:style>
          <a:lnRef idx="0"/>
          <a:fillRef idx="0"/>
          <a:effectRef idx="0"/>
          <a:fontRef idx="minor"/>
        </p:style>
      </p:sp>
      <p:sp>
        <p:nvSpPr>
          <p:cNvPr id="90" name="CustomShape 5"/>
          <p:cNvSpPr/>
          <p:nvPr/>
        </p:nvSpPr>
        <p:spPr>
          <a:xfrm>
            <a:off x="468000" y="22932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2.64</a:t>
            </a: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48000" y="2160000"/>
            <a:ext cx="4678920" cy="191916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Enter the seperate amount for every group member.</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Example is shown in screen.</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Click on ‘Submit’ button.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92" name="" descr=""/>
          <p:cNvPicPr/>
          <p:nvPr/>
        </p:nvPicPr>
        <p:blipFill>
          <a:blip r:embed="rId1"/>
          <a:srcRect l="0" t="4751" r="0" b="8575"/>
          <a:stretch/>
        </p:blipFill>
        <p:spPr>
          <a:xfrm>
            <a:off x="5760000" y="360000"/>
            <a:ext cx="3960000" cy="6840000"/>
          </a:xfrm>
          <a:prstGeom prst="rect">
            <a:avLst/>
          </a:prstGeom>
          <a:ln>
            <a:noFill/>
          </a:ln>
        </p:spPr>
      </p:pic>
      <p:sp>
        <p:nvSpPr>
          <p:cNvPr id="93" name="CustomShape 2"/>
          <p:cNvSpPr/>
          <p:nvPr/>
        </p:nvSpPr>
        <p:spPr>
          <a:xfrm>
            <a:off x="468000" y="22932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a:t>
            </a:r>
            <a:r>
              <a:rPr b="1" lang="en-IN" sz="1600" spc="-1" strike="noStrike">
                <a:solidFill>
                  <a:srgbClr val="000000"/>
                </a:solidFill>
                <a:uFill>
                  <a:solidFill>
                    <a:srgbClr val="ffffff"/>
                  </a:solidFill>
                </a:uFill>
                <a:latin typeface="Arial"/>
                <a:ea typeface="DejaVu Sans"/>
              </a:rPr>
              <a:t>2.64</a:t>
            </a: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648000" y="1551240"/>
            <a:ext cx="4822920" cy="514368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Click on ‘Approve’ button.</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This screen will open. </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By default Amount status is decline.</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Check your amount and click on Accept button.</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p:txBody>
      </p:sp>
      <p:sp>
        <p:nvSpPr>
          <p:cNvPr id="95" name="CustomShape 2"/>
          <p:cNvSpPr/>
          <p:nvPr/>
        </p:nvSpPr>
        <p:spPr>
          <a:xfrm>
            <a:off x="468000" y="22932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2.64</a:t>
            </a:r>
            <a:endParaRPr b="0" lang="en-IN" sz="1800" spc="-1" strike="noStrike">
              <a:solidFill>
                <a:srgbClr val="000000"/>
              </a:solidFill>
              <a:uFill>
                <a:solidFill>
                  <a:srgbClr val="ffffff"/>
                </a:solidFill>
              </a:uFill>
              <a:latin typeface="Arial"/>
            </a:endParaRPr>
          </a:p>
        </p:txBody>
      </p:sp>
      <p:pic>
        <p:nvPicPr>
          <p:cNvPr id="96" name="" descr=""/>
          <p:cNvPicPr/>
          <p:nvPr/>
        </p:nvPicPr>
        <p:blipFill>
          <a:blip r:embed="rId1"/>
          <a:srcRect l="0" t="3788" r="0" b="8584"/>
          <a:stretch/>
        </p:blipFill>
        <p:spPr>
          <a:xfrm>
            <a:off x="5652000" y="468000"/>
            <a:ext cx="3960000" cy="6840000"/>
          </a:xfrm>
          <a:prstGeom prst="rect">
            <a:avLst/>
          </a:prstGeom>
          <a:ln>
            <a:noFill/>
          </a:ln>
        </p:spPr>
      </p:pic>
      <p:sp>
        <p:nvSpPr>
          <p:cNvPr id="97" name="Line 3"/>
          <p:cNvSpPr/>
          <p:nvPr/>
        </p:nvSpPr>
        <p:spPr>
          <a:xfrm>
            <a:off x="4248000" y="1914840"/>
            <a:ext cx="3984120" cy="0"/>
          </a:xfrm>
          <a:prstGeom prst="line">
            <a:avLst/>
          </a:prstGeom>
          <a:ln>
            <a:solidFill>
              <a:srgbClr val="000000"/>
            </a:solidFill>
            <a:tailEnd len="med" type="triangle" w="med"/>
          </a:ln>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720000" y="1479240"/>
            <a:ext cx="4822920" cy="514368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Click on ‘Approve’ button.</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Now when other members are login from their mobile number then this list will also shown in their mobile</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If the amount is correct then member will click on accept button.</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If the amount is wrong then member will click on decline button.</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When other members will Accept/Decline then this status will also display in your mobile as shown in screen.</a:t>
            </a:r>
            <a:endParaRPr b="0" lang="en-IN" sz="1800" spc="-1" strike="noStrike">
              <a:solidFill>
                <a:srgbClr val="000000"/>
              </a:solidFill>
              <a:uFill>
                <a:solidFill>
                  <a:srgbClr val="ffffff"/>
                </a:solidFill>
              </a:uFill>
              <a:latin typeface="Arial"/>
            </a:endParaRPr>
          </a:p>
        </p:txBody>
      </p:sp>
      <p:pic>
        <p:nvPicPr>
          <p:cNvPr id="99" name="" descr=""/>
          <p:cNvPicPr/>
          <p:nvPr/>
        </p:nvPicPr>
        <p:blipFill>
          <a:blip r:embed="rId1"/>
          <a:srcRect l="0" t="4355" r="0" b="8970"/>
          <a:stretch/>
        </p:blipFill>
        <p:spPr>
          <a:xfrm>
            <a:off x="5845680" y="301320"/>
            <a:ext cx="3960000" cy="6840000"/>
          </a:xfrm>
          <a:prstGeom prst="rect">
            <a:avLst/>
          </a:prstGeom>
          <a:ln>
            <a:noFill/>
          </a:ln>
        </p:spPr>
      </p:pic>
      <p:sp>
        <p:nvSpPr>
          <p:cNvPr id="100" name="Line 2"/>
          <p:cNvSpPr/>
          <p:nvPr/>
        </p:nvSpPr>
        <p:spPr>
          <a:xfrm>
            <a:off x="4392000" y="1656000"/>
            <a:ext cx="4104000" cy="0"/>
          </a:xfrm>
          <a:prstGeom prst="line">
            <a:avLst/>
          </a:prstGeom>
          <a:ln>
            <a:solidFill>
              <a:srgbClr val="000000"/>
            </a:solidFill>
            <a:tailEnd len="med" type="triangle" w="med"/>
          </a:ln>
        </p:spPr>
        <p:style>
          <a:lnRef idx="0"/>
          <a:fillRef idx="0"/>
          <a:effectRef idx="0"/>
          <a:fontRef idx="minor"/>
        </p:style>
      </p:sp>
      <p:sp>
        <p:nvSpPr>
          <p:cNvPr id="101" name="CustomShape 3"/>
          <p:cNvSpPr/>
          <p:nvPr/>
        </p:nvSpPr>
        <p:spPr>
          <a:xfrm>
            <a:off x="468000" y="22932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2.64</a:t>
            </a:r>
            <a:endParaRPr b="0" lang="en-IN"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504000" y="1769040"/>
            <a:ext cx="5068080" cy="5211360"/>
          </a:xfrm>
          <a:prstGeom prst="rect">
            <a:avLst/>
          </a:prstGeom>
          <a:noFill/>
          <a:ln>
            <a:noFill/>
          </a:ln>
        </p:spPr>
        <p:style>
          <a:lnRef idx="0"/>
          <a:fillRef idx="0"/>
          <a:effectRef idx="0"/>
          <a:fontRef idx="minor"/>
        </p:style>
        <p:txBody>
          <a:bodyPr lIns="0" rIns="0" tIns="0" bIns="0"/>
          <a:p>
            <a:pPr marL="432000" indent="-32040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Daily expense page will be displayed to the user.</a:t>
            </a:r>
            <a:endParaRPr b="0" lang="en-IN" sz="1800" spc="-1" strike="noStrike">
              <a:solidFill>
                <a:srgbClr val="000000"/>
              </a:solidFill>
              <a:uFill>
                <a:solidFill>
                  <a:srgbClr val="ffffff"/>
                </a:solidFill>
              </a:uFill>
              <a:latin typeface="Arial"/>
            </a:endParaRPr>
          </a:p>
          <a:p>
            <a:pPr marL="432000" indent="-32040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Click </a:t>
            </a:r>
            <a:r>
              <a:rPr b="0" lang="en-IN" sz="2600" spc="-1" strike="noStrike">
                <a:solidFill>
                  <a:srgbClr val="000000"/>
                </a:solidFill>
                <a:uFill>
                  <a:solidFill>
                    <a:srgbClr val="ffffff"/>
                  </a:solidFill>
                </a:uFill>
                <a:latin typeface="Times New Roman"/>
                <a:ea typeface="DejaVu Sans"/>
              </a:rPr>
              <a:t>‘Menu’ </a:t>
            </a:r>
            <a:r>
              <a:rPr b="0" lang="en-IN" sz="2600" spc="-1" strike="noStrike">
                <a:solidFill>
                  <a:srgbClr val="000000"/>
                </a:solidFill>
                <a:uFill>
                  <a:solidFill>
                    <a:srgbClr val="ffffff"/>
                  </a:solidFill>
                </a:uFill>
                <a:latin typeface="Times New Roman"/>
                <a:ea typeface="DejaVu Sans"/>
              </a:rPr>
              <a:t> on top right corner of Page to download Standard rate, Expense and sub expense head.</a:t>
            </a:r>
            <a:endParaRPr b="0" lang="en-IN" sz="1800" spc="-1" strike="noStrike">
              <a:solidFill>
                <a:srgbClr val="000000"/>
              </a:solidFill>
              <a:uFill>
                <a:solidFill>
                  <a:srgbClr val="ffffff"/>
                </a:solidFill>
              </a:uFill>
              <a:latin typeface="Arial"/>
            </a:endParaRPr>
          </a:p>
        </p:txBody>
      </p:sp>
      <p:sp>
        <p:nvSpPr>
          <p:cNvPr id="41" name="CustomShape 2"/>
          <p:cNvSpPr/>
          <p:nvPr/>
        </p:nvSpPr>
        <p:spPr>
          <a:xfrm>
            <a:off x="504000" y="30132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2.64</a:t>
            </a:r>
            <a:endParaRPr b="0" lang="en-IN" sz="1800" spc="-1" strike="noStrike">
              <a:solidFill>
                <a:srgbClr val="000000"/>
              </a:solidFill>
              <a:uFill>
                <a:solidFill>
                  <a:srgbClr val="ffffff"/>
                </a:solidFill>
              </a:uFill>
              <a:latin typeface="Arial"/>
            </a:endParaRPr>
          </a:p>
        </p:txBody>
      </p:sp>
      <p:pic>
        <p:nvPicPr>
          <p:cNvPr id="42" name="" descr=""/>
          <p:cNvPicPr/>
          <p:nvPr/>
        </p:nvPicPr>
        <p:blipFill>
          <a:blip r:embed="rId1"/>
          <a:stretch/>
        </p:blipFill>
        <p:spPr>
          <a:xfrm>
            <a:off x="5811840" y="144000"/>
            <a:ext cx="3960000" cy="7200000"/>
          </a:xfrm>
          <a:prstGeom prst="rect">
            <a:avLst/>
          </a:prstGeom>
          <a:ln>
            <a:noFill/>
          </a:ln>
        </p:spPr>
      </p:pic>
      <p:sp>
        <p:nvSpPr>
          <p:cNvPr id="43" name="Line 3"/>
          <p:cNvSpPr/>
          <p:nvPr/>
        </p:nvSpPr>
        <p:spPr>
          <a:xfrm flipV="1">
            <a:off x="5184000" y="792000"/>
            <a:ext cx="4104000" cy="2376000"/>
          </a:xfrm>
          <a:prstGeom prst="line">
            <a:avLst/>
          </a:prstGeom>
          <a:ln>
            <a:solidFill>
              <a:srgbClr val="000000"/>
            </a:solidFill>
            <a:tailEnd len="med" type="triangle" w="med"/>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504000" y="936000"/>
            <a:ext cx="4934880" cy="5688720"/>
          </a:xfrm>
          <a:prstGeom prst="rect">
            <a:avLst/>
          </a:prstGeom>
          <a:noFill/>
          <a:ln>
            <a:noFill/>
          </a:ln>
        </p:spPr>
        <p:style>
          <a:lnRef idx="0"/>
          <a:fillRef idx="0"/>
          <a:effectRef idx="0"/>
          <a:fontRef idx="minor"/>
        </p:style>
        <p:txBody>
          <a:bodyPr lIns="0" rIns="0" tIns="0" bIns="0"/>
          <a:p>
            <a:pPr marL="432000" indent="-320400" algn="just">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Times New Roman"/>
                <a:ea typeface="DejaVu Sans"/>
              </a:rPr>
              <a:t>Click on ‘Download Expense and Sub Expense’ to download Expense head and sub expense heads entered by collector officer. Or by Municipal Commissioner office for corporation. </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Times New Roman"/>
                <a:ea typeface="DejaVu Sans"/>
              </a:rPr>
              <a:t>Please wait for minute to get download Expense and sub expense heads. </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Times New Roman"/>
                <a:ea typeface="DejaVu Sans"/>
              </a:rPr>
              <a:t>Then Click on ‘Download Standard Rate’ option from the given options.</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Times New Roman"/>
                <a:ea typeface="DejaVu Sans"/>
              </a:rPr>
              <a:t>Standard rates entered by ‘Collector officer or collector staff’ will get downloaded here. In case of corporation, rate entered by Municipal Commissioner Staff will get downloaded</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Times New Roman"/>
                <a:ea typeface="DejaVu Sans"/>
              </a:rPr>
              <a:t>Please wait for minute to get download Standard rates.</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Times New Roman"/>
                <a:ea typeface="DejaVu Sans"/>
              </a:rPr>
              <a:t>To see the downloaded Standard rates and Expense and sub expense heads Click on menu “Standard Rate Report</a:t>
            </a:r>
            <a:r>
              <a:rPr b="0" lang="en-IN" sz="18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pic>
        <p:nvPicPr>
          <p:cNvPr id="45" name="" descr=""/>
          <p:cNvPicPr/>
          <p:nvPr/>
        </p:nvPicPr>
        <p:blipFill>
          <a:blip r:embed="rId1"/>
          <a:stretch/>
        </p:blipFill>
        <p:spPr>
          <a:xfrm>
            <a:off x="5856840" y="360000"/>
            <a:ext cx="3953880" cy="7030440"/>
          </a:xfrm>
          <a:prstGeom prst="rect">
            <a:avLst/>
          </a:prstGeom>
          <a:ln>
            <a:noFill/>
          </a:ln>
        </p:spPr>
      </p:pic>
      <p:sp>
        <p:nvSpPr>
          <p:cNvPr id="46" name="CustomShape 2"/>
          <p:cNvSpPr/>
          <p:nvPr/>
        </p:nvSpPr>
        <p:spPr>
          <a:xfrm>
            <a:off x="468000" y="-13068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2.64</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 name="" descr=""/>
          <p:cNvPicPr/>
          <p:nvPr/>
        </p:nvPicPr>
        <p:blipFill>
          <a:blip r:embed="rId1"/>
          <a:stretch/>
        </p:blipFill>
        <p:spPr>
          <a:xfrm>
            <a:off x="5909040" y="216000"/>
            <a:ext cx="3953880" cy="7030440"/>
          </a:xfrm>
          <a:prstGeom prst="rect">
            <a:avLst/>
          </a:prstGeom>
          <a:ln>
            <a:noFill/>
          </a:ln>
        </p:spPr>
      </p:pic>
      <p:sp>
        <p:nvSpPr>
          <p:cNvPr id="48" name="CustomShape 1"/>
          <p:cNvSpPr/>
          <p:nvPr/>
        </p:nvSpPr>
        <p:spPr>
          <a:xfrm>
            <a:off x="504000" y="1800000"/>
            <a:ext cx="4462920" cy="3121920"/>
          </a:xfrm>
          <a:prstGeom prst="rect">
            <a:avLst/>
          </a:prstGeom>
          <a:noFill/>
          <a:ln>
            <a:noFill/>
          </a:ln>
        </p:spPr>
        <p:style>
          <a:lnRef idx="0"/>
          <a:fillRef idx="0"/>
          <a:effectRef idx="0"/>
          <a:fontRef idx="minor"/>
        </p:style>
        <p:txBody>
          <a:bodyPr lIns="90000" rIns="90000" tIns="45000" bIns="45000"/>
          <a:p>
            <a:pPr marL="216000" indent="-21492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Candidate will get massage that ‘Successfully Downloaded”, when Expense heads and sub expense heads are getting download successfully.</a:t>
            </a:r>
            <a:endParaRPr b="0" lang="en-IN" sz="1800" spc="-1" strike="noStrike">
              <a:solidFill>
                <a:srgbClr val="000000"/>
              </a:solidFill>
              <a:uFill>
                <a:solidFill>
                  <a:srgbClr val="ffffff"/>
                </a:solidFill>
              </a:uFill>
              <a:latin typeface="Arial"/>
            </a:endParaRPr>
          </a:p>
          <a:p>
            <a:pPr marL="216000" indent="-21492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User will get massage that ‘Successfully Downloaded”, when standard rates are getting download successfully.</a:t>
            </a:r>
            <a:endParaRPr b="0" lang="en-IN" sz="1800" spc="-1" strike="noStrike">
              <a:solidFill>
                <a:srgbClr val="000000"/>
              </a:solidFill>
              <a:uFill>
                <a:solidFill>
                  <a:srgbClr val="ffffff"/>
                </a:solidFill>
              </a:uFill>
              <a:latin typeface="Arial"/>
            </a:endParaRPr>
          </a:p>
        </p:txBody>
      </p:sp>
      <p:sp>
        <p:nvSpPr>
          <p:cNvPr id="49" name="CustomShape 2"/>
          <p:cNvSpPr/>
          <p:nvPr/>
        </p:nvSpPr>
        <p:spPr>
          <a:xfrm>
            <a:off x="468000" y="-13068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2.64</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 name="" descr=""/>
          <p:cNvPicPr/>
          <p:nvPr/>
        </p:nvPicPr>
        <p:blipFill>
          <a:blip r:embed="rId1"/>
          <a:stretch/>
        </p:blipFill>
        <p:spPr>
          <a:xfrm>
            <a:off x="5904000" y="216000"/>
            <a:ext cx="3886920" cy="6910920"/>
          </a:xfrm>
          <a:prstGeom prst="rect">
            <a:avLst/>
          </a:prstGeom>
          <a:ln>
            <a:noFill/>
          </a:ln>
        </p:spPr>
      </p:pic>
      <p:sp>
        <p:nvSpPr>
          <p:cNvPr id="51" name="CustomShape 1"/>
          <p:cNvSpPr/>
          <p:nvPr/>
        </p:nvSpPr>
        <p:spPr>
          <a:xfrm>
            <a:off x="576000" y="1656000"/>
            <a:ext cx="4606920" cy="205668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Click on ‘Group Expense Tab’.</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Candidate display this page.</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2800" spc="-1" strike="noStrike">
                <a:solidFill>
                  <a:srgbClr val="000000"/>
                </a:solidFill>
                <a:uFill>
                  <a:solidFill>
                    <a:srgbClr val="ffffff"/>
                  </a:solidFill>
                </a:uFill>
                <a:latin typeface="Times New Roman"/>
                <a:ea typeface="DejaVu Sans"/>
              </a:rPr>
              <a:t>To create group click on ‘Create Group’ button.</a:t>
            </a:r>
            <a:endParaRPr b="0" lang="en-IN" sz="1800" spc="-1" strike="noStrike">
              <a:solidFill>
                <a:srgbClr val="000000"/>
              </a:solidFill>
              <a:uFill>
                <a:solidFill>
                  <a:srgbClr val="ffffff"/>
                </a:solidFill>
              </a:uFill>
              <a:latin typeface="Arial"/>
            </a:endParaRPr>
          </a:p>
        </p:txBody>
      </p:sp>
      <p:sp>
        <p:nvSpPr>
          <p:cNvPr id="52" name="Line 2"/>
          <p:cNvSpPr/>
          <p:nvPr/>
        </p:nvSpPr>
        <p:spPr>
          <a:xfrm flipV="1">
            <a:off x="4320000" y="3024000"/>
            <a:ext cx="3888000" cy="504000"/>
          </a:xfrm>
          <a:prstGeom prst="line">
            <a:avLst/>
          </a:prstGeom>
          <a:ln>
            <a:solidFill>
              <a:srgbClr val="000000"/>
            </a:solidFill>
            <a:tailEnd len="med" type="triangle" w="med"/>
          </a:ln>
        </p:spPr>
        <p:style>
          <a:lnRef idx="0"/>
          <a:fillRef idx="0"/>
          <a:effectRef idx="0"/>
          <a:fontRef idx="minor"/>
        </p:style>
      </p:sp>
      <p:sp>
        <p:nvSpPr>
          <p:cNvPr id="53" name="CustomShape 3"/>
          <p:cNvSpPr/>
          <p:nvPr/>
        </p:nvSpPr>
        <p:spPr>
          <a:xfrm>
            <a:off x="468000" y="-2268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2.64</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504000" y="1769040"/>
            <a:ext cx="4423320" cy="4380840"/>
          </a:xfrm>
          <a:prstGeom prst="rect">
            <a:avLst/>
          </a:prstGeom>
          <a:noFill/>
          <a:ln>
            <a:noFill/>
          </a:ln>
        </p:spPr>
        <p:style>
          <a:lnRef idx="0"/>
          <a:fillRef idx="0"/>
          <a:effectRef idx="0"/>
          <a:fontRef idx="minor"/>
        </p:style>
        <p:txBody>
          <a:bodyPr lIns="0" rIns="0" tIns="0" bIns="0"/>
          <a:p>
            <a:pPr marL="432000" indent="-320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After Clicking on create group, Create Group screen will open.</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Enter your group name.</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You are the first member of group.</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Times New Roman"/>
                <a:ea typeface="DejaVu Sans"/>
              </a:rPr>
              <a:t>Add other member numbers in your group by Entering their Mobile No.</a:t>
            </a:r>
            <a:endParaRPr b="0" lang="en-IN" sz="1800" spc="-1" strike="noStrike">
              <a:solidFill>
                <a:srgbClr val="000000"/>
              </a:solidFill>
              <a:uFill>
                <a:solidFill>
                  <a:srgbClr val="ffffff"/>
                </a:solidFill>
              </a:uFill>
              <a:latin typeface="Arial"/>
            </a:endParaRPr>
          </a:p>
        </p:txBody>
      </p:sp>
      <p:pic>
        <p:nvPicPr>
          <p:cNvPr id="55" name="" descr=""/>
          <p:cNvPicPr/>
          <p:nvPr/>
        </p:nvPicPr>
        <p:blipFill>
          <a:blip r:embed="rId1"/>
          <a:srcRect l="0" t="3809" r="0" b="8566"/>
          <a:stretch/>
        </p:blipFill>
        <p:spPr>
          <a:xfrm>
            <a:off x="5688000" y="144000"/>
            <a:ext cx="3960000" cy="6840000"/>
          </a:xfrm>
          <a:prstGeom prst="rect">
            <a:avLst/>
          </a:prstGeom>
          <a:ln>
            <a:noFill/>
          </a:ln>
        </p:spPr>
      </p:pic>
      <p:sp>
        <p:nvSpPr>
          <p:cNvPr id="56" name="CustomShape 2"/>
          <p:cNvSpPr/>
          <p:nvPr/>
        </p:nvSpPr>
        <p:spPr>
          <a:xfrm>
            <a:off x="468000" y="-2268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2.64</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504000" y="1769040"/>
            <a:ext cx="4423320" cy="4380840"/>
          </a:xfrm>
          <a:prstGeom prst="rect">
            <a:avLst/>
          </a:prstGeom>
          <a:noFill/>
          <a:ln>
            <a:noFill/>
          </a:ln>
        </p:spPr>
        <p:style>
          <a:lnRef idx="0"/>
          <a:fillRef idx="0"/>
          <a:effectRef idx="0"/>
          <a:fontRef idx="minor"/>
        </p:style>
        <p:txBody>
          <a:bodyPr lIns="0" rIns="0" tIns="0" bIns="0"/>
          <a:p>
            <a:pPr marL="432000" indent="-320400" algn="just">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User can add maximum 5 members Enter mobile numbers of your group Members.</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Example is shown in screen.</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Click on submit button.</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Then your group created successfully.</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pic>
        <p:nvPicPr>
          <p:cNvPr id="58" name="" descr=""/>
          <p:cNvPicPr/>
          <p:nvPr/>
        </p:nvPicPr>
        <p:blipFill>
          <a:blip r:embed="rId1"/>
          <a:srcRect l="0" t="3809" r="0" b="8566"/>
          <a:stretch/>
        </p:blipFill>
        <p:spPr>
          <a:xfrm>
            <a:off x="5904000" y="288000"/>
            <a:ext cx="3960000" cy="6840000"/>
          </a:xfrm>
          <a:prstGeom prst="rect">
            <a:avLst/>
          </a:prstGeom>
          <a:ln>
            <a:noFill/>
          </a:ln>
        </p:spPr>
      </p:pic>
      <p:sp>
        <p:nvSpPr>
          <p:cNvPr id="59" name="CustomShape 2"/>
          <p:cNvSpPr/>
          <p:nvPr/>
        </p:nvSpPr>
        <p:spPr>
          <a:xfrm>
            <a:off x="468000" y="-13068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2.64</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504000" y="1872000"/>
            <a:ext cx="4423320" cy="4277880"/>
          </a:xfrm>
          <a:prstGeom prst="rect">
            <a:avLst/>
          </a:prstGeom>
          <a:noFill/>
          <a:ln>
            <a:noFill/>
          </a:ln>
        </p:spPr>
        <p:style>
          <a:lnRef idx="0"/>
          <a:fillRef idx="0"/>
          <a:effectRef idx="0"/>
          <a:fontRef idx="minor"/>
        </p:style>
        <p:txBody>
          <a:bodyPr lIns="0" rIns="0" tIns="0" bIns="0"/>
          <a:p>
            <a:pPr marL="432000" indent="-320400" algn="just">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After click on submit button this screen will open.</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Your Group Name will be added in Programm title List </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To enter\ Fill Daily expenses of group select your group name From ‘Program Title’.</a:t>
            </a:r>
            <a:endParaRPr b="0" lang="en-IN" sz="1800" spc="-1" strike="noStrike">
              <a:solidFill>
                <a:srgbClr val="000000"/>
              </a:solidFill>
              <a:uFill>
                <a:solidFill>
                  <a:srgbClr val="ffffff"/>
                </a:solidFill>
              </a:uFill>
              <a:latin typeface="Arial"/>
            </a:endParaRPr>
          </a:p>
          <a:p>
            <a:pPr marL="432000" indent="-320400" algn="just">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pic>
        <p:nvPicPr>
          <p:cNvPr id="61" name="" descr=""/>
          <p:cNvPicPr/>
          <p:nvPr/>
        </p:nvPicPr>
        <p:blipFill>
          <a:blip r:embed="rId1"/>
          <a:stretch/>
        </p:blipFill>
        <p:spPr>
          <a:xfrm>
            <a:off x="5790240" y="167040"/>
            <a:ext cx="4075560" cy="7246440"/>
          </a:xfrm>
          <a:prstGeom prst="rect">
            <a:avLst/>
          </a:prstGeom>
          <a:ln>
            <a:noFill/>
          </a:ln>
        </p:spPr>
      </p:pic>
      <p:sp>
        <p:nvSpPr>
          <p:cNvPr id="62" name="Line 2"/>
          <p:cNvSpPr/>
          <p:nvPr/>
        </p:nvSpPr>
        <p:spPr>
          <a:xfrm>
            <a:off x="4928400" y="2448000"/>
            <a:ext cx="3207600" cy="1224000"/>
          </a:xfrm>
          <a:prstGeom prst="line">
            <a:avLst/>
          </a:prstGeom>
          <a:ln>
            <a:solidFill>
              <a:srgbClr val="000000"/>
            </a:solidFill>
            <a:tailEnd len="med" type="triangle" w="med"/>
          </a:ln>
        </p:spPr>
        <p:style>
          <a:lnRef idx="0"/>
          <a:fillRef idx="0"/>
          <a:effectRef idx="0"/>
          <a:fontRef idx="minor"/>
        </p:style>
      </p:sp>
      <p:sp>
        <p:nvSpPr>
          <p:cNvPr id="63" name="CustomShape 3"/>
          <p:cNvSpPr/>
          <p:nvPr/>
        </p:nvSpPr>
        <p:spPr>
          <a:xfrm>
            <a:off x="468000" y="8532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2.64</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541080" y="2131920"/>
            <a:ext cx="4878360" cy="5812920"/>
          </a:xfrm>
          <a:prstGeom prst="rect">
            <a:avLst/>
          </a:prstGeom>
          <a:noFill/>
          <a:ln>
            <a:noFill/>
          </a:ln>
        </p:spPr>
        <p:style>
          <a:lnRef idx="0"/>
          <a:fillRef idx="0"/>
          <a:effectRef idx="0"/>
          <a:fontRef idx="minor"/>
        </p:style>
        <p:txBody>
          <a:bodyPr lIns="0" rIns="0" tIns="0" bIns="0"/>
          <a:p>
            <a:pPr marL="432000" indent="-32040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Group expenses are supposed to be added every day date wise.</a:t>
            </a:r>
            <a:endParaRPr b="0" lang="en-IN" sz="1800" spc="-1" strike="noStrike">
              <a:solidFill>
                <a:srgbClr val="000000"/>
              </a:solidFill>
              <a:uFill>
                <a:solidFill>
                  <a:srgbClr val="ffffff"/>
                </a:solidFill>
              </a:uFill>
              <a:latin typeface="Arial"/>
            </a:endParaRPr>
          </a:p>
          <a:p>
            <a:pPr marL="432000" indent="-32040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Select your date.</a:t>
            </a:r>
            <a:endParaRPr b="0" lang="en-IN" sz="1800" spc="-1" strike="noStrike">
              <a:solidFill>
                <a:srgbClr val="000000"/>
              </a:solidFill>
              <a:uFill>
                <a:solidFill>
                  <a:srgbClr val="ffffff"/>
                </a:solidFill>
              </a:uFill>
              <a:latin typeface="Arial"/>
            </a:endParaRPr>
          </a:p>
          <a:p>
            <a:pPr marL="432000" indent="-32040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Select your ‘Expense head’ and ‘Sub Expense Head’</a:t>
            </a:r>
            <a:endParaRPr b="0" lang="en-IN" sz="1800" spc="-1" strike="noStrike">
              <a:solidFill>
                <a:srgbClr val="000000"/>
              </a:solidFill>
              <a:uFill>
                <a:solidFill>
                  <a:srgbClr val="ffffff"/>
                </a:solidFill>
              </a:uFill>
              <a:latin typeface="Arial"/>
            </a:endParaRPr>
          </a:p>
          <a:p>
            <a:pPr marL="432000" indent="-320400">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Example is shown in screen.</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pic>
        <p:nvPicPr>
          <p:cNvPr id="65" name="" descr=""/>
          <p:cNvPicPr/>
          <p:nvPr/>
        </p:nvPicPr>
        <p:blipFill>
          <a:blip r:embed="rId1"/>
          <a:srcRect l="0" t="4760" r="0" b="8403"/>
          <a:stretch/>
        </p:blipFill>
        <p:spPr>
          <a:xfrm>
            <a:off x="5976000" y="216000"/>
            <a:ext cx="3960000" cy="6840000"/>
          </a:xfrm>
          <a:prstGeom prst="rect">
            <a:avLst/>
          </a:prstGeom>
          <a:ln>
            <a:noFill/>
          </a:ln>
        </p:spPr>
      </p:pic>
      <p:sp>
        <p:nvSpPr>
          <p:cNvPr id="66" name="CustomShape 2"/>
          <p:cNvSpPr/>
          <p:nvPr/>
        </p:nvSpPr>
        <p:spPr>
          <a:xfrm>
            <a:off x="468000" y="229320"/>
            <a:ext cx="4460400" cy="125856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ea typeface="DejaVu Sans"/>
              </a:rPr>
              <a:t>  </a:t>
            </a:r>
            <a:r>
              <a:rPr b="1" lang="en-IN" sz="4400" spc="-1" strike="noStrike">
                <a:solidFill>
                  <a:srgbClr val="000000"/>
                </a:solidFill>
                <a:uFill>
                  <a:solidFill>
                    <a:srgbClr val="ffffff"/>
                  </a:solidFill>
                </a:uFill>
                <a:latin typeface="Arial"/>
                <a:ea typeface="DejaVu Sans"/>
              </a:rPr>
              <a:t>True Voter </a:t>
            </a:r>
            <a:r>
              <a:rPr b="1" lang="en-IN" sz="1600" spc="-1" strike="noStrike">
                <a:solidFill>
                  <a:srgbClr val="000000"/>
                </a:solidFill>
                <a:uFill>
                  <a:solidFill>
                    <a:srgbClr val="ffffff"/>
                  </a:solidFill>
                </a:uFill>
                <a:latin typeface="Arial"/>
                <a:ea typeface="DejaVu Sans"/>
              </a:rPr>
              <a:t>version </a:t>
            </a:r>
            <a:r>
              <a:rPr b="1" lang="en-IN" sz="1600" spc="-1" strike="noStrike">
                <a:solidFill>
                  <a:srgbClr val="000000"/>
                </a:solidFill>
                <a:uFill>
                  <a:solidFill>
                    <a:srgbClr val="ffffff"/>
                  </a:solidFill>
                </a:uFill>
                <a:latin typeface="Arial"/>
                <a:ea typeface="DejaVu Sans"/>
              </a:rPr>
              <a:t>2.64</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2016-11-28T10:47:47Z</dcterms:created>
  <dc:creator>Sai</dc:creator>
  <dc:description/>
  <dc:language>en-IN</dc:language>
  <cp:lastModifiedBy/>
  <dcterms:modified xsi:type="dcterms:W3CDTF">2017-10-06T19:08:38Z</dcterms:modified>
  <cp:revision>83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