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0611EDF-BFF7-4727-B494-00BCD66FDCE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563480"/>
            <a:ext cx="4426920" cy="549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 page for officer user.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officer role user has following functionalities:-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1)Voter List.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2)Control chart.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3)Search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4)Booth location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5)Know your candidate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6)Election data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7)Emergency Services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8)Election Activity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9)Expense Limit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10)Expense Master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11) show Objection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12)Show Expense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13)My vision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14)Feedback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15)Logout.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482800" y="504000"/>
            <a:ext cx="3765960" cy="669600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Expense Limit:-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is available only for SEC officer.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using this function SEC officer can Enter the Limit of expense.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 on the type of municipal council SEC officer can enter the expense limit.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5482800" y="432000"/>
            <a:ext cx="3765960" cy="6696000"/>
          </a:xfrm>
          <a:prstGeom prst="rect">
            <a:avLst/>
          </a:prstGeom>
          <a:ln>
            <a:noFill/>
          </a:ln>
        </p:spPr>
      </p:pic>
      <p:sp>
        <p:nvSpPr>
          <p:cNvPr id="76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Line 3"/>
          <p:cNvSpPr/>
          <p:nvPr/>
        </p:nvSpPr>
        <p:spPr>
          <a:xfrm>
            <a:off x="3888000" y="2016000"/>
            <a:ext cx="453600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1440000"/>
            <a:ext cx="4426920" cy="56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Expense Master:-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is available only for Collector officer.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using this function collector user can prepare the expense master for the district.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function collector user will define the standard rates for the different expenses related to the election for the candidate.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standard rates entered by collector user will be displyed to candidate user when candidate user fill the daily expense.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standard rates entered by collector officer will be applicable for the all the candidates of that particular district.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563800" y="504000"/>
            <a:ext cx="3603960" cy="640800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3"/>
          <p:cNvSpPr/>
          <p:nvPr/>
        </p:nvSpPr>
        <p:spPr>
          <a:xfrm>
            <a:off x="4320000" y="1728000"/>
            <a:ext cx="1728000" cy="34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563480"/>
            <a:ext cx="4426920" cy="459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objection:-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using this function Officer user can view the objections taken on the expense of candidate by voter and other candidates.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Officer will get the list of candidate’s expense on which objection has raised by others.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583960" y="576000"/>
            <a:ext cx="3563640" cy="6336000"/>
          </a:xfrm>
          <a:prstGeom prst="rect">
            <a:avLst/>
          </a:prstGeom>
          <a:ln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3"/>
          <p:cNvSpPr/>
          <p:nvPr/>
        </p:nvSpPr>
        <p:spPr>
          <a:xfrm>
            <a:off x="4248000" y="1800000"/>
            <a:ext cx="2952000" cy="34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1656000"/>
            <a:ext cx="4426920" cy="53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Expense:-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can view the expense entered by the candidate.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using this function user can download the list of candidate’s for particular ward.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that user can download the expense  for particular candidate.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624640" y="648000"/>
            <a:ext cx="3482640" cy="619200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3"/>
          <p:cNvSpPr/>
          <p:nvPr/>
        </p:nvSpPr>
        <p:spPr>
          <a:xfrm>
            <a:off x="3816000" y="1872000"/>
            <a:ext cx="4464000" cy="33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1563480"/>
            <a:ext cx="4426920" cy="459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Vision:-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Officer user does not access this function.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is available only for Candidate user.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644800" y="432000"/>
            <a:ext cx="3441960" cy="61200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3"/>
          <p:cNvSpPr/>
          <p:nvPr/>
        </p:nvSpPr>
        <p:spPr>
          <a:xfrm>
            <a:off x="3168000" y="1800000"/>
            <a:ext cx="2736000" cy="37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1563480"/>
            <a:ext cx="4426920" cy="542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Feedback:-.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is available for all kinds of users.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using this function  a user can submit his feedback here.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feedback can be submit into three types are: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1)Demand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2)Suggestion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3)Complaint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user has any issue regarding application can use the ‘Call for help’ function.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62640" y="432000"/>
            <a:ext cx="3806640" cy="67680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3"/>
          <p:cNvSpPr/>
          <p:nvPr/>
        </p:nvSpPr>
        <p:spPr>
          <a:xfrm>
            <a:off x="3096000" y="1872000"/>
            <a:ext cx="4104000" cy="43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1563480"/>
            <a:ext cx="4426920" cy="52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Logout function:-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logout from application user can use ‘Logout’ function.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583960" y="648000"/>
            <a:ext cx="3563640" cy="633600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4284000" y="1836000"/>
            <a:ext cx="4104000" cy="43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563480"/>
            <a:ext cx="4426920" cy="549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Voter List</a:t>
            </a:r>
            <a:r>
              <a:rPr b="0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using this function user can download the the list of voter for particular ward number.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use this function user should be logged in the officer role.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Officer user can download the list of candidates for particular ward.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675040" y="360000"/>
            <a:ext cx="3684960" cy="6552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2736000" y="1800000"/>
            <a:ext cx="316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3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69080" y="1656000"/>
            <a:ext cx="4426920" cy="54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chart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is available only for officer user.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using this function officer user can prepare the list of voters as per the Ac no., part no., ward no and the status of voter.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function officer user have to enter data from the field location.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563800" y="432000"/>
            <a:ext cx="3603960" cy="6408000"/>
          </a:xfrm>
          <a:prstGeom prst="rect">
            <a:avLst/>
          </a:prstGeom>
          <a:ln>
            <a:noFill/>
          </a:ln>
        </p:spPr>
      </p:pic>
      <p:sp>
        <p:nvSpPr>
          <p:cNvPr id="48" name="Line 2"/>
          <p:cNvSpPr/>
          <p:nvPr/>
        </p:nvSpPr>
        <p:spPr>
          <a:xfrm flipV="1">
            <a:off x="3456000" y="1728000"/>
            <a:ext cx="3600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3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656000"/>
            <a:ext cx="4426920" cy="449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function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this function user can find his name in the voter list.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user is registred voter, then he can search his name in the voter list.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is available for both visitor user and registred user.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430960" y="504000"/>
            <a:ext cx="3644640" cy="6480000"/>
          </a:xfrm>
          <a:prstGeom prst="rect">
            <a:avLst/>
          </a:prstGeom>
          <a:ln>
            <a:noFill/>
          </a:ln>
        </p:spPr>
      </p:pic>
      <p:sp>
        <p:nvSpPr>
          <p:cNvPr id="52" name="Line 2"/>
          <p:cNvSpPr/>
          <p:nvPr/>
        </p:nvSpPr>
        <p:spPr>
          <a:xfrm flipV="1">
            <a:off x="3744000" y="1800000"/>
            <a:ext cx="4464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3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1563480"/>
            <a:ext cx="4426920" cy="527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Booth Location:-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officer user can access this function.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function officer user can capture the booth location.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Officer user have to go on the booth and perform this function to capture the location.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Officer user will capture the location and upload it on the server.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make usefull to voter user to find out the booth location from his mobile phone.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523480" y="432000"/>
            <a:ext cx="3684960" cy="6552000"/>
          </a:xfrm>
          <a:prstGeom prst="rect">
            <a:avLst/>
          </a:prstGeom>
          <a:ln>
            <a:noFill/>
          </a:ln>
        </p:spPr>
      </p:pic>
      <p:sp>
        <p:nvSpPr>
          <p:cNvPr id="56" name="Line 2"/>
          <p:cNvSpPr/>
          <p:nvPr/>
        </p:nvSpPr>
        <p:spPr>
          <a:xfrm>
            <a:off x="4104000" y="1800000"/>
            <a:ext cx="1728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3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1563480"/>
            <a:ext cx="4426920" cy="459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 Your Candidate(KYC):-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using this function officer user can get download the list of candidates for a particular ward.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5523480" y="504000"/>
            <a:ext cx="3684960" cy="6552000"/>
          </a:xfrm>
          <a:prstGeom prst="rect">
            <a:avLst/>
          </a:prstGeom>
          <a:ln>
            <a:noFill/>
          </a:ln>
        </p:spPr>
      </p:pic>
      <p:sp>
        <p:nvSpPr>
          <p:cNvPr id="60" name="Line 2"/>
          <p:cNvSpPr/>
          <p:nvPr/>
        </p:nvSpPr>
        <p:spPr>
          <a:xfrm>
            <a:off x="4248000" y="2268000"/>
            <a:ext cx="2736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3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1563480"/>
            <a:ext cx="4426920" cy="459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Election Data:-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using this function offcer can keep entry for the voting count.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day of election from the starting of voting till the end of voting, officer user can fill the count of voters in this function.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every two hours user have to submit the count of voters.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help to find out the percentages of total voting.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462640" y="254880"/>
            <a:ext cx="3825360" cy="680112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Line 3"/>
          <p:cNvSpPr/>
          <p:nvPr/>
        </p:nvSpPr>
        <p:spPr>
          <a:xfrm>
            <a:off x="3816000" y="1800000"/>
            <a:ext cx="4464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 Services:-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is usefull to officer user, when threre is any emergency at the booth on the day of election.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Officer who is on duty at booth can request for help in emergency by using this function.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607000" y="432000"/>
            <a:ext cx="3765960" cy="66960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3"/>
          <p:cNvSpPr/>
          <p:nvPr/>
        </p:nvSpPr>
        <p:spPr>
          <a:xfrm>
            <a:off x="2880000" y="2448000"/>
            <a:ext cx="3168000" cy="16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1512000"/>
            <a:ext cx="4426920" cy="54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Election Activity:-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will help to officer user to prepare the booth.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day of election officer can keep updates about the preparation of booth.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5563800" y="234360"/>
            <a:ext cx="3796200" cy="6749640"/>
          </a:xfrm>
          <a:prstGeom prst="rect">
            <a:avLst/>
          </a:prstGeom>
          <a:ln>
            <a:noFill/>
          </a:ln>
        </p:spPr>
      </p:pic>
      <p:sp>
        <p:nvSpPr>
          <p:cNvPr id="72" name="TextShape 2"/>
          <p:cNvSpPr txBox="1"/>
          <p:nvPr/>
        </p:nvSpPr>
        <p:spPr>
          <a:xfrm>
            <a:off x="504000" y="301320"/>
            <a:ext cx="4392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1.47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Line 3"/>
          <p:cNvSpPr/>
          <p:nvPr/>
        </p:nvSpPr>
        <p:spPr>
          <a:xfrm>
            <a:off x="4392000" y="1800000"/>
            <a:ext cx="295200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2016-11-22T17:51:38Z</dcterms:created>
  <dc:creator/>
  <dc:description/>
  <dc:language>en-IN</dc:language>
  <cp:lastModifiedBy/>
  <dcterms:modified xsi:type="dcterms:W3CDTF">2016-11-22T20:01:55Z</dcterms:modified>
  <cp:revision>26</cp:revision>
  <dc:subject/>
  <dc:title/>
</cp:coreProperties>
</file>