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Barlow Semi Condensed Medium" panose="00000606000000000000" pitchFamily="2" charset="0"/>
      <p:regular r:id="rId17"/>
      <p:italic r:id="rId18"/>
    </p:embeddedFont>
    <p:embeddedFont>
      <p:font typeface="Fira Sans Condensed Medium" panose="020B06030500000200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Krub" panose="00000500000000000000" pitchFamily="2" charset="-34"/>
      <p:regular r:id="rId27"/>
      <p:bold r:id="rId28"/>
      <p:italic r:id="rId29"/>
      <p:boldItalic r:id="rId30"/>
    </p:embeddedFont>
    <p:embeddedFont>
      <p:font typeface="Lobster Two" panose="02000506000000020003"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D1086-7E62-4CFA-80FB-ADC452859453}" v="4" dt="2024-09-23T04:36:15.358"/>
  </p1510:revLst>
</p1510:revInfo>
</file>

<file path=ppt/tableStyles.xml><?xml version="1.0" encoding="utf-8"?>
<a:tblStyleLst xmlns:a="http://schemas.openxmlformats.org/drawingml/2006/main" def="{2FAA3F0A-4C39-40E2-9120-F40BEC48E451}">
  <a:tblStyle styleId="{2FAA3F0A-4C39-40E2-9120-F40BEC48E4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microsoft.com/office/2015/10/relationships/revisionInfo" Target="revisionInfo.xml"/><Relationship Id="rId20" Type="http://schemas.openxmlformats.org/officeDocument/2006/relationships/font" Target="fonts/font4.fntdata"/><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ishore Prabakaran" userId="e4e7f673bc94971e" providerId="LiveId" clId="{1E1D1086-7E62-4CFA-80FB-ADC452859453}"/>
    <pc:docChg chg="undo custSel delSld modSld">
      <pc:chgData name="Ramkishore Prabakaran" userId="e4e7f673bc94971e" providerId="LiveId" clId="{1E1D1086-7E62-4CFA-80FB-ADC452859453}" dt="2024-09-23T04:37:35.757" v="41" actId="47"/>
      <pc:docMkLst>
        <pc:docMk/>
      </pc:docMkLst>
      <pc:sldChg chg="modSp mod">
        <pc:chgData name="Ramkishore Prabakaran" userId="e4e7f673bc94971e" providerId="LiveId" clId="{1E1D1086-7E62-4CFA-80FB-ADC452859453}" dt="2024-09-23T04:34:53.167" v="6" actId="12385"/>
        <pc:sldMkLst>
          <pc:docMk/>
          <pc:sldMk cId="0" sldId="264"/>
        </pc:sldMkLst>
        <pc:graphicFrameChg chg="modGraphic">
          <ac:chgData name="Ramkishore Prabakaran" userId="e4e7f673bc94971e" providerId="LiveId" clId="{1E1D1086-7E62-4CFA-80FB-ADC452859453}" dt="2024-09-23T04:34:53.167" v="6" actId="12385"/>
          <ac:graphicFrameMkLst>
            <pc:docMk/>
            <pc:sldMk cId="0" sldId="264"/>
            <ac:graphicFrameMk id="181" creationId="{00000000-0000-0000-0000-000000000000}"/>
          </ac:graphicFrameMkLst>
        </pc:graphicFrameChg>
        <pc:graphicFrameChg chg="mod modGraphic">
          <ac:chgData name="Ramkishore Prabakaran" userId="e4e7f673bc94971e" providerId="LiveId" clId="{1E1D1086-7E62-4CFA-80FB-ADC452859453}" dt="2024-09-23T04:34:31.109" v="5"/>
          <ac:graphicFrameMkLst>
            <pc:docMk/>
            <pc:sldMk cId="0" sldId="264"/>
            <ac:graphicFrameMk id="182" creationId="{00000000-0000-0000-0000-000000000000}"/>
          </ac:graphicFrameMkLst>
        </pc:graphicFrameChg>
      </pc:sldChg>
      <pc:sldChg chg="modSp mod">
        <pc:chgData name="Ramkishore Prabakaran" userId="e4e7f673bc94971e" providerId="LiveId" clId="{1E1D1086-7E62-4CFA-80FB-ADC452859453}" dt="2024-09-23T04:33:52.183" v="2" actId="732"/>
        <pc:sldMkLst>
          <pc:docMk/>
          <pc:sldMk cId="0" sldId="267"/>
        </pc:sldMkLst>
        <pc:picChg chg="mod modCrop">
          <ac:chgData name="Ramkishore Prabakaran" userId="e4e7f673bc94971e" providerId="LiveId" clId="{1E1D1086-7E62-4CFA-80FB-ADC452859453}" dt="2024-09-23T04:33:52.183" v="2" actId="732"/>
          <ac:picMkLst>
            <pc:docMk/>
            <pc:sldMk cId="0" sldId="267"/>
            <ac:picMk id="201" creationId="{00000000-0000-0000-0000-000000000000}"/>
          </ac:picMkLst>
        </pc:picChg>
      </pc:sldChg>
      <pc:sldChg chg="addSp delSp modSp mod">
        <pc:chgData name="Ramkishore Prabakaran" userId="e4e7f673bc94971e" providerId="LiveId" clId="{1E1D1086-7E62-4CFA-80FB-ADC452859453}" dt="2024-09-23T04:37:29.818" v="40" actId="1076"/>
        <pc:sldMkLst>
          <pc:docMk/>
          <pc:sldMk cId="0" sldId="268"/>
        </pc:sldMkLst>
        <pc:graphicFrameChg chg="add mod modGraphic">
          <ac:chgData name="Ramkishore Prabakaran" userId="e4e7f673bc94971e" providerId="LiveId" clId="{1E1D1086-7E62-4CFA-80FB-ADC452859453}" dt="2024-09-23T04:37:29.818" v="40" actId="1076"/>
          <ac:graphicFrameMkLst>
            <pc:docMk/>
            <pc:sldMk cId="0" sldId="268"/>
            <ac:graphicFrameMk id="2" creationId="{20AEEE5B-5BCF-F45E-69CE-14E046E899CF}"/>
          </ac:graphicFrameMkLst>
        </pc:graphicFrameChg>
        <pc:picChg chg="del">
          <ac:chgData name="Ramkishore Prabakaran" userId="e4e7f673bc94971e" providerId="LiveId" clId="{1E1D1086-7E62-4CFA-80FB-ADC452859453}" dt="2024-09-23T04:35:05.648" v="7" actId="478"/>
          <ac:picMkLst>
            <pc:docMk/>
            <pc:sldMk cId="0" sldId="268"/>
            <ac:picMk id="208" creationId="{00000000-0000-0000-0000-000000000000}"/>
          </ac:picMkLst>
        </pc:picChg>
      </pc:sldChg>
      <pc:sldChg chg="del">
        <pc:chgData name="Ramkishore Prabakaran" userId="e4e7f673bc94971e" providerId="LiveId" clId="{1E1D1086-7E62-4CFA-80FB-ADC452859453}" dt="2024-09-23T04:37:35.757" v="41" actId="47"/>
        <pc:sldMkLst>
          <pc:docMk/>
          <pc:sldMk cId="0" sldId="270"/>
        </pc:sldMkLst>
      </pc:sldChg>
      <pc:sldMasterChg chg="delSldLayout">
        <pc:chgData name="Ramkishore Prabakaran" userId="e4e7f673bc94971e" providerId="LiveId" clId="{1E1D1086-7E62-4CFA-80FB-ADC452859453}" dt="2024-09-23T04:37:35.757" v="41" actId="47"/>
        <pc:sldMasterMkLst>
          <pc:docMk/>
          <pc:sldMasterMk cId="0" sldId="2147483670"/>
        </pc:sldMasterMkLst>
        <pc:sldLayoutChg chg="del">
          <pc:chgData name="Ramkishore Prabakaran" userId="e4e7f673bc94971e" providerId="LiveId" clId="{1E1D1086-7E62-4CFA-80FB-ADC452859453}" dt="2024-09-23T04:37:35.757" v="41" actId="47"/>
          <pc:sldLayoutMkLst>
            <pc:docMk/>
            <pc:sldMasterMk cId="0" sldId="2147483670"/>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0c96cd4e_3_3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0c96cd4e_3_3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aa8cbc0430e559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aa8cbc0430e559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aa8cbc0430e559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aa8cbc0430e55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aa8cbc0430e559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aa8cbc0430e559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aa8cbc0430e559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aa8cbc0430e559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aa8cbc0430e559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aa8cbc0430e559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dfe394226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dfe394226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e0c96cd4e_3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e0c96cd4e_3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860b327c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f860b327c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860b327c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860b327c6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860b327c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860b327c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f860b327c6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f860b327c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860b327c6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f860b327c6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aa8cbc0430e55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aa8cbc0430e55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34188" y="1661600"/>
            <a:ext cx="4275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96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0" name="Google Shape;10;p2"/>
          <p:cNvSpPr txBox="1">
            <a:spLocks noGrp="1"/>
          </p:cNvSpPr>
          <p:nvPr>
            <p:ph type="subTitle" idx="1"/>
          </p:nvPr>
        </p:nvSpPr>
        <p:spPr>
          <a:xfrm>
            <a:off x="3370938" y="3756888"/>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000000"/>
              </a:buClr>
              <a:buSzPts val="1800"/>
              <a:buNone/>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Numbers">
  <p:cSld name="BIG_NUMBER_1">
    <p:spTree>
      <p:nvGrpSpPr>
        <p:cNvPr id="1" name="Shape 41"/>
        <p:cNvGrpSpPr/>
        <p:nvPr/>
      </p:nvGrpSpPr>
      <p:grpSpPr>
        <a:xfrm>
          <a:off x="0" y="0"/>
          <a:ext cx="0" cy="0"/>
          <a:chOff x="0" y="0"/>
          <a:chExt cx="0" cy="0"/>
        </a:xfrm>
      </p:grpSpPr>
      <p:sp>
        <p:nvSpPr>
          <p:cNvPr id="42" name="Google Shape;42;p12"/>
          <p:cNvSpPr txBox="1">
            <a:spLocks noGrp="1"/>
          </p:cNvSpPr>
          <p:nvPr>
            <p:ph type="ctrTitle"/>
          </p:nvPr>
        </p:nvSpPr>
        <p:spPr>
          <a:xfrm>
            <a:off x="5345575" y="1897425"/>
            <a:ext cx="1089000" cy="684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200"/>
              <a:buNone/>
              <a:defRPr sz="1600" b="0">
                <a:solidFill>
                  <a:schemeClr val="accent3"/>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43" name="Google Shape;43;p12"/>
          <p:cNvSpPr txBox="1">
            <a:spLocks noGrp="1"/>
          </p:cNvSpPr>
          <p:nvPr>
            <p:ph type="title" idx="2" hasCustomPrompt="1"/>
          </p:nvPr>
        </p:nvSpPr>
        <p:spPr>
          <a:xfrm>
            <a:off x="5048414" y="1212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8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44" name="Google Shape;44;p12"/>
          <p:cNvSpPr txBox="1">
            <a:spLocks noGrp="1"/>
          </p:cNvSpPr>
          <p:nvPr>
            <p:ph type="ctrTitle" idx="3"/>
          </p:nvPr>
        </p:nvSpPr>
        <p:spPr>
          <a:xfrm>
            <a:off x="6486214" y="3721800"/>
            <a:ext cx="1369800" cy="69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200"/>
              <a:buNone/>
              <a:defRPr sz="1600" b="0">
                <a:solidFill>
                  <a:schemeClr val="accent3"/>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45" name="Google Shape;45;p12"/>
          <p:cNvSpPr txBox="1">
            <a:spLocks noGrp="1"/>
          </p:cNvSpPr>
          <p:nvPr>
            <p:ph type="title" idx="4" hasCustomPrompt="1"/>
          </p:nvPr>
        </p:nvSpPr>
        <p:spPr>
          <a:xfrm>
            <a:off x="6294214" y="302626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4800">
                <a:solidFill>
                  <a:schemeClr val="dk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title" idx="5"/>
          </p:nvPr>
        </p:nvSpPr>
        <p:spPr>
          <a:xfrm>
            <a:off x="2848200" y="355575"/>
            <a:ext cx="34476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
  <p:cSld name="CUSTOM_12">
    <p:spTree>
      <p:nvGrpSpPr>
        <p:cNvPr id="1" name="Shape 47"/>
        <p:cNvGrpSpPr/>
        <p:nvPr/>
      </p:nvGrpSpPr>
      <p:grpSpPr>
        <a:xfrm>
          <a:off x="0" y="0"/>
          <a:ext cx="0" cy="0"/>
          <a:chOff x="0" y="0"/>
          <a:chExt cx="0" cy="0"/>
        </a:xfrm>
      </p:grpSpPr>
      <p:sp>
        <p:nvSpPr>
          <p:cNvPr id="48" name="Google Shape;48;p13"/>
          <p:cNvSpPr txBox="1">
            <a:spLocks noGrp="1"/>
          </p:cNvSpPr>
          <p:nvPr>
            <p:ph type="ctrTitle"/>
          </p:nvPr>
        </p:nvSpPr>
        <p:spPr>
          <a:xfrm>
            <a:off x="5646413" y="1062300"/>
            <a:ext cx="2998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000">
                <a:solidFill>
                  <a:srgbClr val="FFFFFF"/>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49" name="Google Shape;49;p13"/>
          <p:cNvSpPr txBox="1">
            <a:spLocks noGrp="1"/>
          </p:cNvSpPr>
          <p:nvPr>
            <p:ph type="subTitle" idx="1"/>
          </p:nvPr>
        </p:nvSpPr>
        <p:spPr>
          <a:xfrm>
            <a:off x="5646412" y="1553550"/>
            <a:ext cx="2522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0" name="Google Shape;50;p13"/>
          <p:cNvSpPr txBox="1">
            <a:spLocks noGrp="1"/>
          </p:cNvSpPr>
          <p:nvPr>
            <p:ph type="title" idx="2" hasCustomPrompt="1"/>
          </p:nvPr>
        </p:nvSpPr>
        <p:spPr>
          <a:xfrm>
            <a:off x="4276721" y="1415125"/>
            <a:ext cx="1264200" cy="536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2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ctrTitle" idx="3"/>
          </p:nvPr>
        </p:nvSpPr>
        <p:spPr>
          <a:xfrm>
            <a:off x="5646413" y="2361575"/>
            <a:ext cx="30423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000">
                <a:solidFill>
                  <a:srgbClr val="FFFFFF"/>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2" name="Google Shape;52;p13"/>
          <p:cNvSpPr txBox="1">
            <a:spLocks noGrp="1"/>
          </p:cNvSpPr>
          <p:nvPr>
            <p:ph type="subTitle" idx="4"/>
          </p:nvPr>
        </p:nvSpPr>
        <p:spPr>
          <a:xfrm>
            <a:off x="5646412" y="2850935"/>
            <a:ext cx="26151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3" name="Google Shape;53;p13"/>
          <p:cNvSpPr txBox="1">
            <a:spLocks noGrp="1"/>
          </p:cNvSpPr>
          <p:nvPr>
            <p:ph type="title" idx="5" hasCustomPrompt="1"/>
          </p:nvPr>
        </p:nvSpPr>
        <p:spPr>
          <a:xfrm>
            <a:off x="4276721" y="2697725"/>
            <a:ext cx="1264200" cy="536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2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4" name="Google Shape;54;p13"/>
          <p:cNvSpPr txBox="1">
            <a:spLocks noGrp="1"/>
          </p:cNvSpPr>
          <p:nvPr>
            <p:ph type="ctrTitle" idx="6"/>
          </p:nvPr>
        </p:nvSpPr>
        <p:spPr>
          <a:xfrm>
            <a:off x="5646413" y="36371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2000">
                <a:solidFill>
                  <a:srgbClr val="FFFFFF"/>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5" name="Google Shape;55;p13"/>
          <p:cNvSpPr txBox="1">
            <a:spLocks noGrp="1"/>
          </p:cNvSpPr>
          <p:nvPr>
            <p:ph type="subTitle" idx="7"/>
          </p:nvPr>
        </p:nvSpPr>
        <p:spPr>
          <a:xfrm>
            <a:off x="5646412" y="4126450"/>
            <a:ext cx="25224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6" name="Google Shape;56;p13"/>
          <p:cNvSpPr txBox="1">
            <a:spLocks noGrp="1"/>
          </p:cNvSpPr>
          <p:nvPr>
            <p:ph type="title" idx="8" hasCustomPrompt="1"/>
          </p:nvPr>
        </p:nvSpPr>
        <p:spPr>
          <a:xfrm>
            <a:off x="4276721" y="3980325"/>
            <a:ext cx="1264200" cy="536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72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13"/>
          <p:cNvSpPr txBox="1">
            <a:spLocks noGrp="1"/>
          </p:cNvSpPr>
          <p:nvPr>
            <p:ph type="ctrTitle" idx="9"/>
          </p:nvPr>
        </p:nvSpPr>
        <p:spPr>
          <a:xfrm>
            <a:off x="4899589" y="391842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200">
                <a:solidFill>
                  <a:srgbClr val="000000"/>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8" name="Google Shape;58;p13"/>
          <p:cNvSpPr txBox="1">
            <a:spLocks noGrp="1"/>
          </p:cNvSpPr>
          <p:nvPr>
            <p:ph type="subTitle" idx="13"/>
          </p:nvPr>
        </p:nvSpPr>
        <p:spPr>
          <a:xfrm>
            <a:off x="4899588" y="4333473"/>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9" name="Google Shape;59;p13"/>
          <p:cNvSpPr txBox="1">
            <a:spLocks noGrp="1"/>
          </p:cNvSpPr>
          <p:nvPr>
            <p:ph type="title" idx="14" hasCustomPrompt="1"/>
          </p:nvPr>
        </p:nvSpPr>
        <p:spPr>
          <a:xfrm>
            <a:off x="4899599" y="3568935"/>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rgbClr val="000000"/>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0" name="Google Shape;60;p13"/>
          <p:cNvSpPr txBox="1">
            <a:spLocks noGrp="1"/>
          </p:cNvSpPr>
          <p:nvPr>
            <p:ph type="ctrTitle" idx="15"/>
          </p:nvPr>
        </p:nvSpPr>
        <p:spPr>
          <a:xfrm>
            <a:off x="7196964" y="391842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200">
                <a:solidFill>
                  <a:srgbClr val="000000"/>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61" name="Google Shape;61;p13"/>
          <p:cNvSpPr txBox="1">
            <a:spLocks noGrp="1"/>
          </p:cNvSpPr>
          <p:nvPr>
            <p:ph type="subTitle" idx="16"/>
          </p:nvPr>
        </p:nvSpPr>
        <p:spPr>
          <a:xfrm>
            <a:off x="7196963" y="4333473"/>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 name="Google Shape;62;p13"/>
          <p:cNvSpPr txBox="1">
            <a:spLocks noGrp="1"/>
          </p:cNvSpPr>
          <p:nvPr>
            <p:ph type="title" idx="17" hasCustomPrompt="1"/>
          </p:nvPr>
        </p:nvSpPr>
        <p:spPr>
          <a:xfrm>
            <a:off x="7196974" y="3568935"/>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rgbClr val="000000"/>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3" name="Google Shape;63;p13"/>
          <p:cNvSpPr txBox="1">
            <a:spLocks noGrp="1"/>
          </p:cNvSpPr>
          <p:nvPr>
            <p:ph type="title" idx="18"/>
          </p:nvPr>
        </p:nvSpPr>
        <p:spPr>
          <a:xfrm>
            <a:off x="3829050" y="355575"/>
            <a:ext cx="45948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5">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655400" y="355575"/>
            <a:ext cx="5833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6" name="Google Shape;66;p14"/>
          <p:cNvSpPr txBox="1">
            <a:spLocks noGrp="1"/>
          </p:cNvSpPr>
          <p:nvPr>
            <p:ph type="ctrTitle" idx="2"/>
          </p:nvPr>
        </p:nvSpPr>
        <p:spPr>
          <a:xfrm>
            <a:off x="1239800" y="2240537"/>
            <a:ext cx="13656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2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67" name="Google Shape;67;p14"/>
          <p:cNvSpPr txBox="1">
            <a:spLocks noGrp="1"/>
          </p:cNvSpPr>
          <p:nvPr>
            <p:ph type="subTitle" idx="1"/>
          </p:nvPr>
        </p:nvSpPr>
        <p:spPr>
          <a:xfrm>
            <a:off x="1010675" y="1584900"/>
            <a:ext cx="1594800" cy="788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1000"/>
              <a:buNone/>
              <a:defRPr sz="14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68" name="Google Shape;68;p14"/>
          <p:cNvSpPr txBox="1">
            <a:spLocks noGrp="1"/>
          </p:cNvSpPr>
          <p:nvPr>
            <p:ph type="ctrTitle" idx="3"/>
          </p:nvPr>
        </p:nvSpPr>
        <p:spPr>
          <a:xfrm>
            <a:off x="3889200" y="2240537"/>
            <a:ext cx="1365600" cy="644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sz="2400" b="0"/>
            </a:lvl1pPr>
            <a:lvl2pPr lvl="1" algn="ctr" rtl="0">
              <a:spcBef>
                <a:spcPts val="0"/>
              </a:spcBef>
              <a:spcAft>
                <a:spcPts val="0"/>
              </a:spcAft>
              <a:buSzPts val="1400"/>
              <a:buNone/>
              <a:defRPr sz="1400" b="0"/>
            </a:lvl2pPr>
            <a:lvl3pPr lvl="2" algn="ctr" rtl="0">
              <a:spcBef>
                <a:spcPts val="0"/>
              </a:spcBef>
              <a:spcAft>
                <a:spcPts val="0"/>
              </a:spcAft>
              <a:buSzPts val="1400"/>
              <a:buNone/>
              <a:defRPr sz="1400" b="0"/>
            </a:lvl3pPr>
            <a:lvl4pPr lvl="3" algn="ctr" rtl="0">
              <a:spcBef>
                <a:spcPts val="0"/>
              </a:spcBef>
              <a:spcAft>
                <a:spcPts val="0"/>
              </a:spcAft>
              <a:buSzPts val="1400"/>
              <a:buNone/>
              <a:defRPr sz="1400" b="0"/>
            </a:lvl4pPr>
            <a:lvl5pPr lvl="4" algn="ctr" rtl="0">
              <a:spcBef>
                <a:spcPts val="0"/>
              </a:spcBef>
              <a:spcAft>
                <a:spcPts val="0"/>
              </a:spcAft>
              <a:buSzPts val="1400"/>
              <a:buNone/>
              <a:defRPr sz="1400" b="0"/>
            </a:lvl5pPr>
            <a:lvl6pPr lvl="5" algn="ctr" rtl="0">
              <a:spcBef>
                <a:spcPts val="0"/>
              </a:spcBef>
              <a:spcAft>
                <a:spcPts val="0"/>
              </a:spcAft>
              <a:buSzPts val="1400"/>
              <a:buNone/>
              <a:defRPr sz="1400" b="0"/>
            </a:lvl6pPr>
            <a:lvl7pPr lvl="6" algn="ctr" rtl="0">
              <a:spcBef>
                <a:spcPts val="0"/>
              </a:spcBef>
              <a:spcAft>
                <a:spcPts val="0"/>
              </a:spcAft>
              <a:buSzPts val="1400"/>
              <a:buNone/>
              <a:defRPr sz="1400" b="0"/>
            </a:lvl7pPr>
            <a:lvl8pPr lvl="7" algn="ctr" rtl="0">
              <a:spcBef>
                <a:spcPts val="0"/>
              </a:spcBef>
              <a:spcAft>
                <a:spcPts val="0"/>
              </a:spcAft>
              <a:buSzPts val="1400"/>
              <a:buNone/>
              <a:defRPr sz="1400" b="0"/>
            </a:lvl8pPr>
            <a:lvl9pPr lvl="8" algn="ctr" rtl="0">
              <a:spcBef>
                <a:spcPts val="0"/>
              </a:spcBef>
              <a:spcAft>
                <a:spcPts val="0"/>
              </a:spcAft>
              <a:buSzPts val="1400"/>
              <a:buNone/>
              <a:defRPr sz="1400" b="0"/>
            </a:lvl9pPr>
          </a:lstStyle>
          <a:p>
            <a:endParaRPr/>
          </a:p>
        </p:txBody>
      </p:sp>
      <p:sp>
        <p:nvSpPr>
          <p:cNvPr id="69" name="Google Shape;69;p14"/>
          <p:cNvSpPr txBox="1">
            <a:spLocks noGrp="1"/>
          </p:cNvSpPr>
          <p:nvPr>
            <p:ph type="subTitle" idx="4"/>
          </p:nvPr>
        </p:nvSpPr>
        <p:spPr>
          <a:xfrm>
            <a:off x="3631350" y="1584910"/>
            <a:ext cx="1881300" cy="78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000"/>
              <a:buNone/>
              <a:defRPr sz="1400">
                <a:solidFill>
                  <a:schemeClr val="dk1"/>
                </a:solidFill>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70" name="Google Shape;70;p14"/>
          <p:cNvSpPr txBox="1">
            <a:spLocks noGrp="1"/>
          </p:cNvSpPr>
          <p:nvPr>
            <p:ph type="ctrTitle" idx="5"/>
          </p:nvPr>
        </p:nvSpPr>
        <p:spPr>
          <a:xfrm>
            <a:off x="6538600" y="2240537"/>
            <a:ext cx="13656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2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71" name="Google Shape;71;p14"/>
          <p:cNvSpPr txBox="1">
            <a:spLocks noGrp="1"/>
          </p:cNvSpPr>
          <p:nvPr>
            <p:ph type="subTitle" idx="6"/>
          </p:nvPr>
        </p:nvSpPr>
        <p:spPr>
          <a:xfrm>
            <a:off x="6538600" y="1584910"/>
            <a:ext cx="1881300" cy="7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s 2">
  <p:cSld name="CUSTOM_9">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1486575" y="2448100"/>
            <a:ext cx="13656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400"/>
              <a:buNone/>
              <a:defRPr sz="2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74" name="Google Shape;74;p15"/>
          <p:cNvSpPr txBox="1">
            <a:spLocks noGrp="1"/>
          </p:cNvSpPr>
          <p:nvPr>
            <p:ph type="subTitle" idx="1"/>
          </p:nvPr>
        </p:nvSpPr>
        <p:spPr>
          <a:xfrm>
            <a:off x="1409625" y="2949000"/>
            <a:ext cx="15195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sz="14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75" name="Google Shape;75;p15"/>
          <p:cNvSpPr txBox="1">
            <a:spLocks noGrp="1"/>
          </p:cNvSpPr>
          <p:nvPr>
            <p:ph type="ctrTitle" idx="2"/>
          </p:nvPr>
        </p:nvSpPr>
        <p:spPr>
          <a:xfrm>
            <a:off x="3895267" y="2448100"/>
            <a:ext cx="13656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400"/>
              <a:buNone/>
              <a:defRPr sz="2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76" name="Google Shape;76;p15"/>
          <p:cNvSpPr txBox="1">
            <a:spLocks noGrp="1"/>
          </p:cNvSpPr>
          <p:nvPr>
            <p:ph type="subTitle" idx="3"/>
          </p:nvPr>
        </p:nvSpPr>
        <p:spPr>
          <a:xfrm>
            <a:off x="3818317" y="2949000"/>
            <a:ext cx="15195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sz="14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77" name="Google Shape;77;p15"/>
          <p:cNvSpPr txBox="1">
            <a:spLocks noGrp="1"/>
          </p:cNvSpPr>
          <p:nvPr>
            <p:ph type="ctrTitle" idx="4"/>
          </p:nvPr>
        </p:nvSpPr>
        <p:spPr>
          <a:xfrm>
            <a:off x="6349013" y="2448100"/>
            <a:ext cx="13656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400"/>
              <a:buNone/>
              <a:defRPr sz="24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78" name="Google Shape;78;p15"/>
          <p:cNvSpPr txBox="1">
            <a:spLocks noGrp="1"/>
          </p:cNvSpPr>
          <p:nvPr>
            <p:ph type="subTitle" idx="5"/>
          </p:nvPr>
        </p:nvSpPr>
        <p:spPr>
          <a:xfrm>
            <a:off x="6272063" y="2949000"/>
            <a:ext cx="15195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79" name="Google Shape;79;p15"/>
          <p:cNvSpPr txBox="1">
            <a:spLocks noGrp="1"/>
          </p:cNvSpPr>
          <p:nvPr>
            <p:ph type="title" idx="6"/>
          </p:nvPr>
        </p:nvSpPr>
        <p:spPr>
          <a:xfrm>
            <a:off x="1655400" y="355575"/>
            <a:ext cx="5833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9_1">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4010025" y="2447488"/>
            <a:ext cx="18288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82" name="Google Shape;82;p16"/>
          <p:cNvSpPr txBox="1">
            <a:spLocks noGrp="1"/>
          </p:cNvSpPr>
          <p:nvPr>
            <p:ph type="subTitle" idx="1"/>
          </p:nvPr>
        </p:nvSpPr>
        <p:spPr>
          <a:xfrm>
            <a:off x="4010025" y="1621973"/>
            <a:ext cx="1881300" cy="7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83" name="Google Shape;83;p16"/>
          <p:cNvSpPr txBox="1">
            <a:spLocks noGrp="1"/>
          </p:cNvSpPr>
          <p:nvPr>
            <p:ph type="ctrTitle" idx="2"/>
          </p:nvPr>
        </p:nvSpPr>
        <p:spPr>
          <a:xfrm>
            <a:off x="4010025" y="4070075"/>
            <a:ext cx="16254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84" name="Google Shape;84;p16"/>
          <p:cNvSpPr txBox="1">
            <a:spLocks noGrp="1"/>
          </p:cNvSpPr>
          <p:nvPr>
            <p:ph type="subTitle" idx="3"/>
          </p:nvPr>
        </p:nvSpPr>
        <p:spPr>
          <a:xfrm>
            <a:off x="4010025" y="3285321"/>
            <a:ext cx="1881300" cy="7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85" name="Google Shape;85;p16"/>
          <p:cNvSpPr txBox="1">
            <a:spLocks noGrp="1"/>
          </p:cNvSpPr>
          <p:nvPr>
            <p:ph type="ctrTitle" idx="4"/>
          </p:nvPr>
        </p:nvSpPr>
        <p:spPr>
          <a:xfrm>
            <a:off x="6297903" y="2429575"/>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86" name="Google Shape;86;p16"/>
          <p:cNvSpPr txBox="1">
            <a:spLocks noGrp="1"/>
          </p:cNvSpPr>
          <p:nvPr>
            <p:ph type="subTitle" idx="5"/>
          </p:nvPr>
        </p:nvSpPr>
        <p:spPr>
          <a:xfrm>
            <a:off x="6297901" y="1621975"/>
            <a:ext cx="2007300" cy="7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87" name="Google Shape;87;p16"/>
          <p:cNvSpPr txBox="1">
            <a:spLocks noGrp="1"/>
          </p:cNvSpPr>
          <p:nvPr>
            <p:ph type="ctrTitle" idx="6"/>
          </p:nvPr>
        </p:nvSpPr>
        <p:spPr>
          <a:xfrm>
            <a:off x="6297901" y="4070075"/>
            <a:ext cx="16650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600" b="0"/>
            </a:lvl1pPr>
            <a:lvl2pPr lvl="1" rtl="0">
              <a:spcBef>
                <a:spcPts val="0"/>
              </a:spcBef>
              <a:spcAft>
                <a:spcPts val="0"/>
              </a:spcAft>
              <a:buSzPts val="1400"/>
              <a:buNone/>
              <a:defRPr sz="1400" b="0"/>
            </a:lvl2pPr>
            <a:lvl3pPr lvl="2" rtl="0">
              <a:spcBef>
                <a:spcPts val="0"/>
              </a:spcBef>
              <a:spcAft>
                <a:spcPts val="0"/>
              </a:spcAft>
              <a:buSzPts val="1400"/>
              <a:buNone/>
              <a:defRPr sz="1400" b="0"/>
            </a:lvl3pPr>
            <a:lvl4pPr lvl="3" rtl="0">
              <a:spcBef>
                <a:spcPts val="0"/>
              </a:spcBef>
              <a:spcAft>
                <a:spcPts val="0"/>
              </a:spcAft>
              <a:buSzPts val="1400"/>
              <a:buNone/>
              <a:defRPr sz="1400" b="0"/>
            </a:lvl4pPr>
            <a:lvl5pPr lvl="4" rtl="0">
              <a:spcBef>
                <a:spcPts val="0"/>
              </a:spcBef>
              <a:spcAft>
                <a:spcPts val="0"/>
              </a:spcAft>
              <a:buSzPts val="1400"/>
              <a:buNone/>
              <a:defRPr sz="1400" b="0"/>
            </a:lvl5pPr>
            <a:lvl6pPr lvl="5" rtl="0">
              <a:spcBef>
                <a:spcPts val="0"/>
              </a:spcBef>
              <a:spcAft>
                <a:spcPts val="0"/>
              </a:spcAft>
              <a:buSzPts val="1400"/>
              <a:buNone/>
              <a:defRPr sz="1400" b="0"/>
            </a:lvl6pPr>
            <a:lvl7pPr lvl="6" rtl="0">
              <a:spcBef>
                <a:spcPts val="0"/>
              </a:spcBef>
              <a:spcAft>
                <a:spcPts val="0"/>
              </a:spcAft>
              <a:buSzPts val="1400"/>
              <a:buNone/>
              <a:defRPr sz="1400" b="0"/>
            </a:lvl7pPr>
            <a:lvl8pPr lvl="7" rtl="0">
              <a:spcBef>
                <a:spcPts val="0"/>
              </a:spcBef>
              <a:spcAft>
                <a:spcPts val="0"/>
              </a:spcAft>
              <a:buSzPts val="1400"/>
              <a:buNone/>
              <a:defRPr sz="1400" b="0"/>
            </a:lvl8pPr>
            <a:lvl9pPr lvl="8" rtl="0">
              <a:spcBef>
                <a:spcPts val="0"/>
              </a:spcBef>
              <a:spcAft>
                <a:spcPts val="0"/>
              </a:spcAft>
              <a:buSzPts val="1400"/>
              <a:buNone/>
              <a:defRPr sz="1400" b="0"/>
            </a:lvl9pPr>
          </a:lstStyle>
          <a:p>
            <a:endParaRPr/>
          </a:p>
        </p:txBody>
      </p:sp>
      <p:sp>
        <p:nvSpPr>
          <p:cNvPr id="88" name="Google Shape;88;p16"/>
          <p:cNvSpPr txBox="1">
            <a:spLocks noGrp="1"/>
          </p:cNvSpPr>
          <p:nvPr>
            <p:ph type="subTitle" idx="7"/>
          </p:nvPr>
        </p:nvSpPr>
        <p:spPr>
          <a:xfrm>
            <a:off x="6297900" y="3285325"/>
            <a:ext cx="1923600" cy="7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000"/>
              <a:buNone/>
              <a:defRPr sz="16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89" name="Google Shape;89;p16"/>
          <p:cNvSpPr txBox="1">
            <a:spLocks noGrp="1"/>
          </p:cNvSpPr>
          <p:nvPr>
            <p:ph type="title" idx="8"/>
          </p:nvPr>
        </p:nvSpPr>
        <p:spPr>
          <a:xfrm>
            <a:off x="3347550" y="355575"/>
            <a:ext cx="5191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7">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47276" y="1374775"/>
            <a:ext cx="2835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2" name="Google Shape;92;p17"/>
          <p:cNvSpPr txBox="1">
            <a:spLocks noGrp="1"/>
          </p:cNvSpPr>
          <p:nvPr>
            <p:ph type="subTitle" idx="1"/>
          </p:nvPr>
        </p:nvSpPr>
        <p:spPr>
          <a:xfrm>
            <a:off x="924284" y="1881046"/>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93" name="Google Shape;93;p17"/>
          <p:cNvSpPr txBox="1">
            <a:spLocks noGrp="1"/>
          </p:cNvSpPr>
          <p:nvPr>
            <p:ph type="ctrTitle" idx="2"/>
          </p:nvPr>
        </p:nvSpPr>
        <p:spPr>
          <a:xfrm>
            <a:off x="3107775" y="1374775"/>
            <a:ext cx="29559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4" name="Google Shape;94;p17"/>
          <p:cNvSpPr txBox="1">
            <a:spLocks noGrp="1"/>
          </p:cNvSpPr>
          <p:nvPr>
            <p:ph type="subTitle" idx="3"/>
          </p:nvPr>
        </p:nvSpPr>
        <p:spPr>
          <a:xfrm>
            <a:off x="3645084" y="1883824"/>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95" name="Google Shape;95;p17"/>
          <p:cNvSpPr txBox="1">
            <a:spLocks noGrp="1"/>
          </p:cNvSpPr>
          <p:nvPr>
            <p:ph type="ctrTitle" idx="4"/>
          </p:nvPr>
        </p:nvSpPr>
        <p:spPr>
          <a:xfrm>
            <a:off x="5828576" y="1374775"/>
            <a:ext cx="29559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6" name="Google Shape;96;p17"/>
          <p:cNvSpPr txBox="1">
            <a:spLocks noGrp="1"/>
          </p:cNvSpPr>
          <p:nvPr>
            <p:ph type="subTitle" idx="5"/>
          </p:nvPr>
        </p:nvSpPr>
        <p:spPr>
          <a:xfrm>
            <a:off x="6365884" y="1881046"/>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97" name="Google Shape;97;p17"/>
          <p:cNvSpPr txBox="1">
            <a:spLocks noGrp="1"/>
          </p:cNvSpPr>
          <p:nvPr>
            <p:ph type="ctrTitle" idx="6"/>
          </p:nvPr>
        </p:nvSpPr>
        <p:spPr>
          <a:xfrm>
            <a:off x="448575" y="2858075"/>
            <a:ext cx="28341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8" name="Google Shape;98;p17"/>
          <p:cNvSpPr txBox="1">
            <a:spLocks noGrp="1"/>
          </p:cNvSpPr>
          <p:nvPr>
            <p:ph type="subTitle" idx="7"/>
          </p:nvPr>
        </p:nvSpPr>
        <p:spPr>
          <a:xfrm>
            <a:off x="924975" y="3364343"/>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99" name="Google Shape;99;p17"/>
          <p:cNvSpPr txBox="1">
            <a:spLocks noGrp="1"/>
          </p:cNvSpPr>
          <p:nvPr>
            <p:ph type="ctrTitle" idx="8"/>
          </p:nvPr>
        </p:nvSpPr>
        <p:spPr>
          <a:xfrm>
            <a:off x="3150490" y="2860850"/>
            <a:ext cx="28719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00" name="Google Shape;100;p17"/>
          <p:cNvSpPr txBox="1">
            <a:spLocks noGrp="1"/>
          </p:cNvSpPr>
          <p:nvPr>
            <p:ph type="subTitle" idx="9"/>
          </p:nvPr>
        </p:nvSpPr>
        <p:spPr>
          <a:xfrm>
            <a:off x="3645775" y="3367121"/>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01" name="Google Shape;101;p17"/>
          <p:cNvSpPr txBox="1">
            <a:spLocks noGrp="1"/>
          </p:cNvSpPr>
          <p:nvPr>
            <p:ph type="ctrTitle" idx="13"/>
          </p:nvPr>
        </p:nvSpPr>
        <p:spPr>
          <a:xfrm>
            <a:off x="5871263" y="2858075"/>
            <a:ext cx="28719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400" b="0"/>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102" name="Google Shape;102;p17"/>
          <p:cNvSpPr txBox="1">
            <a:spLocks noGrp="1"/>
          </p:cNvSpPr>
          <p:nvPr>
            <p:ph type="subTitle" idx="14"/>
          </p:nvPr>
        </p:nvSpPr>
        <p:spPr>
          <a:xfrm>
            <a:off x="6366575" y="3364343"/>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solidFill>
                  <a:schemeClr val="dk1"/>
                </a:solidFill>
              </a:defRPr>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a:endParaRPr/>
          </a:p>
        </p:txBody>
      </p:sp>
      <p:sp>
        <p:nvSpPr>
          <p:cNvPr id="103" name="Google Shape;103;p17"/>
          <p:cNvSpPr txBox="1">
            <a:spLocks noGrp="1"/>
          </p:cNvSpPr>
          <p:nvPr>
            <p:ph type="title" idx="15"/>
          </p:nvPr>
        </p:nvSpPr>
        <p:spPr>
          <a:xfrm>
            <a:off x="2541300" y="355575"/>
            <a:ext cx="40614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title">
  <p:cSld name="CUSTOM_5">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777450" y="540000"/>
            <a:ext cx="3061200" cy="321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chemeClr val="accent1"/>
                </a:solidFill>
              </a:defRPr>
            </a:lvl1pPr>
            <a:lvl2pPr lvl="1" rtl="0">
              <a:spcBef>
                <a:spcPts val="0"/>
              </a:spcBef>
              <a:spcAft>
                <a:spcPts val="0"/>
              </a:spcAft>
              <a:buNone/>
              <a:defRPr sz="4800">
                <a:solidFill>
                  <a:schemeClr val="accent1"/>
                </a:solidFill>
              </a:defRPr>
            </a:lvl2pPr>
            <a:lvl3pPr lvl="2" rtl="0">
              <a:spcBef>
                <a:spcPts val="0"/>
              </a:spcBef>
              <a:spcAft>
                <a:spcPts val="0"/>
              </a:spcAft>
              <a:buNone/>
              <a:defRPr sz="4800">
                <a:solidFill>
                  <a:schemeClr val="accent1"/>
                </a:solidFill>
              </a:defRPr>
            </a:lvl3pPr>
            <a:lvl4pPr lvl="3" rtl="0">
              <a:spcBef>
                <a:spcPts val="0"/>
              </a:spcBef>
              <a:spcAft>
                <a:spcPts val="0"/>
              </a:spcAft>
              <a:buNone/>
              <a:defRPr sz="4800">
                <a:solidFill>
                  <a:schemeClr val="accent1"/>
                </a:solidFill>
              </a:defRPr>
            </a:lvl4pPr>
            <a:lvl5pPr lvl="4" rtl="0">
              <a:spcBef>
                <a:spcPts val="0"/>
              </a:spcBef>
              <a:spcAft>
                <a:spcPts val="0"/>
              </a:spcAft>
              <a:buNone/>
              <a:defRPr sz="4800">
                <a:solidFill>
                  <a:schemeClr val="accent1"/>
                </a:solidFill>
              </a:defRPr>
            </a:lvl5pPr>
            <a:lvl6pPr lvl="5" rtl="0">
              <a:spcBef>
                <a:spcPts val="0"/>
              </a:spcBef>
              <a:spcAft>
                <a:spcPts val="0"/>
              </a:spcAft>
              <a:buNone/>
              <a:defRPr sz="4800">
                <a:solidFill>
                  <a:schemeClr val="accent1"/>
                </a:solidFill>
              </a:defRPr>
            </a:lvl6pPr>
            <a:lvl7pPr lvl="6" rtl="0">
              <a:spcBef>
                <a:spcPts val="0"/>
              </a:spcBef>
              <a:spcAft>
                <a:spcPts val="0"/>
              </a:spcAft>
              <a:buNone/>
              <a:defRPr sz="4800">
                <a:solidFill>
                  <a:schemeClr val="accent1"/>
                </a:solidFill>
              </a:defRPr>
            </a:lvl7pPr>
            <a:lvl8pPr lvl="7" rtl="0">
              <a:spcBef>
                <a:spcPts val="0"/>
              </a:spcBef>
              <a:spcAft>
                <a:spcPts val="0"/>
              </a:spcAft>
              <a:buNone/>
              <a:defRPr sz="4800">
                <a:solidFill>
                  <a:schemeClr val="accent1"/>
                </a:solidFill>
              </a:defRPr>
            </a:lvl8pPr>
            <a:lvl9pPr lvl="8" rtl="0">
              <a:spcBef>
                <a:spcPts val="0"/>
              </a:spcBef>
              <a:spcAft>
                <a:spcPts val="0"/>
              </a:spcAft>
              <a:buNone/>
              <a:defRPr sz="4800">
                <a:solidFill>
                  <a:schemeClr val="accen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720000" y="476223"/>
            <a:ext cx="3867300" cy="1174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0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108" name="Google Shape;108;p19"/>
          <p:cNvSpPr txBox="1">
            <a:spLocks noGrp="1"/>
          </p:cNvSpPr>
          <p:nvPr>
            <p:ph type="subTitle" idx="1"/>
          </p:nvPr>
        </p:nvSpPr>
        <p:spPr>
          <a:xfrm>
            <a:off x="720000" y="1875000"/>
            <a:ext cx="30615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9"/>
          <p:cNvSpPr txBox="1"/>
          <p:nvPr/>
        </p:nvSpPr>
        <p:spPr>
          <a:xfrm>
            <a:off x="720000" y="3841696"/>
            <a:ext cx="3000000" cy="93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000">
                <a:solidFill>
                  <a:schemeClr val="dk1"/>
                </a:solidFill>
                <a:latin typeface="Krub"/>
                <a:ea typeface="Krub"/>
                <a:cs typeface="Krub"/>
                <a:sym typeface="Krub"/>
              </a:rPr>
              <a:t>CREDITS: This presentation template was created by </a:t>
            </a:r>
            <a:r>
              <a:rPr lang="en" sz="1000">
                <a:solidFill>
                  <a:schemeClr val="accent1"/>
                </a:solidFill>
                <a:uFill>
                  <a:noFill/>
                </a:uFill>
                <a:latin typeface="Krub"/>
                <a:ea typeface="Krub"/>
                <a:cs typeface="Krub"/>
                <a:sym typeface="Krub"/>
                <a:hlinkClick r:id="rId2">
                  <a:extLst>
                    <a:ext uri="{A12FA001-AC4F-418D-AE19-62706E023703}">
                      <ahyp:hlinkClr xmlns:ahyp="http://schemas.microsoft.com/office/drawing/2018/hyperlinkcolor" val="tx"/>
                    </a:ext>
                  </a:extLst>
                </a:hlinkClick>
              </a:rPr>
              <a:t>Slidesgo</a:t>
            </a:r>
            <a:r>
              <a:rPr lang="en" sz="1000">
                <a:solidFill>
                  <a:schemeClr val="dk1"/>
                </a:solidFill>
                <a:latin typeface="Krub"/>
                <a:ea typeface="Krub"/>
                <a:cs typeface="Krub"/>
                <a:sym typeface="Krub"/>
              </a:rPr>
              <a:t>, including icons by </a:t>
            </a:r>
            <a:r>
              <a:rPr lang="en" sz="1000">
                <a:solidFill>
                  <a:schemeClr val="accent1"/>
                </a:solidFill>
                <a:uFill>
                  <a:noFill/>
                </a:uFill>
                <a:latin typeface="Krub"/>
                <a:ea typeface="Krub"/>
                <a:cs typeface="Krub"/>
                <a:sym typeface="Krub"/>
                <a:hlinkClick r:id="rId3">
                  <a:extLst>
                    <a:ext uri="{A12FA001-AC4F-418D-AE19-62706E023703}">
                      <ahyp:hlinkClr xmlns:ahyp="http://schemas.microsoft.com/office/drawing/2018/hyperlinkcolor" val="tx"/>
                    </a:ext>
                  </a:extLst>
                </a:hlinkClick>
              </a:rPr>
              <a:t>Flaticon</a:t>
            </a:r>
            <a:r>
              <a:rPr lang="en" sz="1000">
                <a:solidFill>
                  <a:schemeClr val="dk1"/>
                </a:solidFill>
                <a:latin typeface="Krub"/>
                <a:ea typeface="Krub"/>
                <a:cs typeface="Krub"/>
                <a:sym typeface="Krub"/>
              </a:rPr>
              <a:t>, and infographics &amp; images by </a:t>
            </a:r>
            <a:r>
              <a:rPr lang="en" sz="1000">
                <a:solidFill>
                  <a:schemeClr val="accent1"/>
                </a:solidFill>
                <a:uFill>
                  <a:noFill/>
                </a:uFill>
                <a:latin typeface="Krub"/>
                <a:ea typeface="Krub"/>
                <a:cs typeface="Krub"/>
                <a:sym typeface="Krub"/>
                <a:hlinkClick r:id="rId4">
                  <a:extLst>
                    <a:ext uri="{A12FA001-AC4F-418D-AE19-62706E023703}">
                      <ahyp:hlinkClr xmlns:ahyp="http://schemas.microsoft.com/office/drawing/2018/hyperlinkcolor" val="tx"/>
                    </a:ext>
                  </a:extLst>
                </a:hlinkClick>
              </a:rPr>
              <a:t>Freepik</a:t>
            </a:r>
            <a:endParaRPr>
              <a:solidFill>
                <a:schemeClr val="accent1"/>
              </a:solidFill>
              <a:latin typeface="Krub"/>
              <a:ea typeface="Krub"/>
              <a:cs typeface="Krub"/>
              <a:sym typeface="Krub"/>
            </a:endParaRPr>
          </a:p>
          <a:p>
            <a:pPr marL="0" lvl="0" indent="0" algn="l" rtl="0">
              <a:lnSpc>
                <a:spcPct val="100000"/>
              </a:lnSpc>
              <a:spcBef>
                <a:spcPts val="0"/>
              </a:spcBef>
              <a:spcAft>
                <a:spcPts val="0"/>
              </a:spcAft>
              <a:buNone/>
            </a:pPr>
            <a:endParaRPr>
              <a:solidFill>
                <a:schemeClr val="dk1"/>
              </a:solidFill>
              <a:latin typeface="Krub"/>
              <a:ea typeface="Krub"/>
              <a:cs typeface="Krub"/>
              <a:sym typeface="Krub"/>
            </a:endParaRPr>
          </a:p>
          <a:p>
            <a:pPr marL="0" lvl="0" indent="0" algn="l" rtl="0">
              <a:lnSpc>
                <a:spcPct val="100000"/>
              </a:lnSpc>
              <a:spcBef>
                <a:spcPts val="300"/>
              </a:spcBef>
              <a:spcAft>
                <a:spcPts val="0"/>
              </a:spcAft>
              <a:buNone/>
            </a:pPr>
            <a:endParaRPr sz="1000">
              <a:solidFill>
                <a:schemeClr val="dk1"/>
              </a:solidFill>
              <a:latin typeface="Krub"/>
              <a:ea typeface="Krub"/>
              <a:cs typeface="Krub"/>
              <a:sym typeface="Krub"/>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ONE_COLUMN_TEXT_1">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1655400" y="355575"/>
            <a:ext cx="5833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20"/>
          <p:cNvSpPr txBox="1">
            <a:spLocks noGrp="1"/>
          </p:cNvSpPr>
          <p:nvPr>
            <p:ph type="body" idx="1"/>
          </p:nvPr>
        </p:nvSpPr>
        <p:spPr>
          <a:xfrm>
            <a:off x="605700" y="1265775"/>
            <a:ext cx="7818300" cy="3179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sz="1200"/>
            </a:lvl2pPr>
            <a:lvl3pPr marL="1371600" lvl="2" indent="-304800" rtl="0">
              <a:spcBef>
                <a:spcPts val="1600"/>
              </a:spcBef>
              <a:spcAft>
                <a:spcPts val="0"/>
              </a:spcAft>
              <a:buClr>
                <a:srgbClr val="434343"/>
              </a:buClr>
              <a:buSzPts val="1200"/>
              <a:buFont typeface="Roboto Condensed Light"/>
              <a:buAutoNum type="romanLcPeriod"/>
              <a:defRPr sz="1200"/>
            </a:lvl3pPr>
            <a:lvl4pPr marL="1828800" lvl="3" indent="-304800" rtl="0">
              <a:spcBef>
                <a:spcPts val="1600"/>
              </a:spcBef>
              <a:spcAft>
                <a:spcPts val="0"/>
              </a:spcAft>
              <a:buClr>
                <a:srgbClr val="434343"/>
              </a:buClr>
              <a:buSzPts val="1200"/>
              <a:buFont typeface="Roboto Condensed Light"/>
              <a:buAutoNum type="arabicPeriod"/>
              <a:defRPr sz="1200"/>
            </a:lvl4pPr>
            <a:lvl5pPr marL="2286000" lvl="4" indent="-304800" rtl="0">
              <a:spcBef>
                <a:spcPts val="1600"/>
              </a:spcBef>
              <a:spcAft>
                <a:spcPts val="0"/>
              </a:spcAft>
              <a:buClr>
                <a:srgbClr val="434343"/>
              </a:buClr>
              <a:buSzPts val="1200"/>
              <a:buFont typeface="Roboto Condensed Light"/>
              <a:buAutoNum type="alphaLcPeriod"/>
              <a:defRPr sz="1200"/>
            </a:lvl5pPr>
            <a:lvl6pPr marL="2743200" lvl="5" indent="-304800" rtl="0">
              <a:spcBef>
                <a:spcPts val="1600"/>
              </a:spcBef>
              <a:spcAft>
                <a:spcPts val="0"/>
              </a:spcAft>
              <a:buClr>
                <a:srgbClr val="434343"/>
              </a:buClr>
              <a:buSzPts val="1200"/>
              <a:buFont typeface="Roboto Condensed Light"/>
              <a:buAutoNum type="romanLcPeriod"/>
              <a:defRPr sz="1200"/>
            </a:lvl6pPr>
            <a:lvl7pPr marL="3200400" lvl="6" indent="-304800" rtl="0">
              <a:spcBef>
                <a:spcPts val="1600"/>
              </a:spcBef>
              <a:spcAft>
                <a:spcPts val="0"/>
              </a:spcAft>
              <a:buClr>
                <a:srgbClr val="434343"/>
              </a:buClr>
              <a:buSzPts val="1200"/>
              <a:buFont typeface="Roboto Condensed Light"/>
              <a:buAutoNum type="arabicPeriod"/>
              <a:defRPr sz="1200"/>
            </a:lvl7pPr>
            <a:lvl8pPr marL="3657600" lvl="7" indent="-304800" rtl="0">
              <a:spcBef>
                <a:spcPts val="1600"/>
              </a:spcBef>
              <a:spcAft>
                <a:spcPts val="0"/>
              </a:spcAft>
              <a:buClr>
                <a:srgbClr val="434343"/>
              </a:buClr>
              <a:buSzPts val="1200"/>
              <a:buFont typeface="Roboto Condensed Light"/>
              <a:buAutoNum type="alphaLcPeriod"/>
              <a:defRPr sz="1200"/>
            </a:lvl8pPr>
            <a:lvl9pPr marL="4114800" lvl="8" indent="-304800" rtl="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sources">
  <p:cSld name="ONE_COLUMN_TEXT_1_1">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655400" y="355575"/>
            <a:ext cx="5833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21"/>
          <p:cNvSpPr txBox="1">
            <a:spLocks noGrp="1"/>
          </p:cNvSpPr>
          <p:nvPr>
            <p:ph type="body" idx="1"/>
          </p:nvPr>
        </p:nvSpPr>
        <p:spPr>
          <a:xfrm>
            <a:off x="605700" y="1113375"/>
            <a:ext cx="3693000" cy="3179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Barlow Semi Condensed Medium"/>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sz="1200"/>
            </a:lvl2pPr>
            <a:lvl3pPr marL="1371600" lvl="2" indent="-304800" rtl="0">
              <a:spcBef>
                <a:spcPts val="1600"/>
              </a:spcBef>
              <a:spcAft>
                <a:spcPts val="0"/>
              </a:spcAft>
              <a:buClr>
                <a:srgbClr val="434343"/>
              </a:buClr>
              <a:buSzPts val="1200"/>
              <a:buFont typeface="Roboto Condensed Light"/>
              <a:buAutoNum type="romanLcPeriod"/>
              <a:defRPr sz="1200"/>
            </a:lvl3pPr>
            <a:lvl4pPr marL="1828800" lvl="3" indent="-304800" rtl="0">
              <a:spcBef>
                <a:spcPts val="1600"/>
              </a:spcBef>
              <a:spcAft>
                <a:spcPts val="0"/>
              </a:spcAft>
              <a:buClr>
                <a:srgbClr val="434343"/>
              </a:buClr>
              <a:buSzPts val="1200"/>
              <a:buFont typeface="Roboto Condensed Light"/>
              <a:buAutoNum type="arabicPeriod"/>
              <a:defRPr sz="1200"/>
            </a:lvl4pPr>
            <a:lvl5pPr marL="2286000" lvl="4" indent="-304800" rtl="0">
              <a:spcBef>
                <a:spcPts val="1600"/>
              </a:spcBef>
              <a:spcAft>
                <a:spcPts val="0"/>
              </a:spcAft>
              <a:buClr>
                <a:srgbClr val="434343"/>
              </a:buClr>
              <a:buSzPts val="1200"/>
              <a:buFont typeface="Roboto Condensed Light"/>
              <a:buAutoNum type="alphaLcPeriod"/>
              <a:defRPr sz="1200"/>
            </a:lvl5pPr>
            <a:lvl6pPr marL="2743200" lvl="5" indent="-304800" rtl="0">
              <a:spcBef>
                <a:spcPts val="1600"/>
              </a:spcBef>
              <a:spcAft>
                <a:spcPts val="0"/>
              </a:spcAft>
              <a:buClr>
                <a:srgbClr val="434343"/>
              </a:buClr>
              <a:buSzPts val="1200"/>
              <a:buFont typeface="Roboto Condensed Light"/>
              <a:buAutoNum type="romanLcPeriod"/>
              <a:defRPr sz="1200"/>
            </a:lvl6pPr>
            <a:lvl7pPr marL="3200400" lvl="6" indent="-304800" rtl="0">
              <a:spcBef>
                <a:spcPts val="1600"/>
              </a:spcBef>
              <a:spcAft>
                <a:spcPts val="0"/>
              </a:spcAft>
              <a:buClr>
                <a:srgbClr val="434343"/>
              </a:buClr>
              <a:buSzPts val="1200"/>
              <a:buFont typeface="Roboto Condensed Light"/>
              <a:buAutoNum type="arabicPeriod"/>
              <a:defRPr sz="1200"/>
            </a:lvl7pPr>
            <a:lvl8pPr marL="3657600" lvl="7" indent="-304800" rtl="0">
              <a:spcBef>
                <a:spcPts val="1600"/>
              </a:spcBef>
              <a:spcAft>
                <a:spcPts val="0"/>
              </a:spcAft>
              <a:buClr>
                <a:srgbClr val="434343"/>
              </a:buClr>
              <a:buSzPts val="1200"/>
              <a:buFont typeface="Roboto Condensed Light"/>
              <a:buAutoNum type="alphaLcPeriod"/>
              <a:defRPr sz="1200"/>
            </a:lvl8pPr>
            <a:lvl9pPr marL="4114800" lvl="8" indent="-304800" rtl="0">
              <a:spcBef>
                <a:spcPts val="1600"/>
              </a:spcBef>
              <a:spcAft>
                <a:spcPts val="1600"/>
              </a:spcAft>
              <a:buClr>
                <a:srgbClr val="434343"/>
              </a:buClr>
              <a:buSzPts val="1200"/>
              <a:buFont typeface="Roboto Condensed Light"/>
              <a:buAutoNum type="romanLcPeriod"/>
              <a:defRPr sz="1200"/>
            </a:lvl9pPr>
          </a:lstStyle>
          <a:p>
            <a:endParaRPr/>
          </a:p>
        </p:txBody>
      </p:sp>
      <p:sp>
        <p:nvSpPr>
          <p:cNvPr id="116" name="Google Shape;116;p21"/>
          <p:cNvSpPr txBox="1">
            <a:spLocks noGrp="1"/>
          </p:cNvSpPr>
          <p:nvPr>
            <p:ph type="body" idx="2"/>
          </p:nvPr>
        </p:nvSpPr>
        <p:spPr>
          <a:xfrm>
            <a:off x="4703898" y="1113375"/>
            <a:ext cx="3693000" cy="3179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Barlow Semi Condensed Medium"/>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sz="1200"/>
            </a:lvl2pPr>
            <a:lvl3pPr marL="1371600" lvl="2" indent="-304800" rtl="0">
              <a:spcBef>
                <a:spcPts val="1600"/>
              </a:spcBef>
              <a:spcAft>
                <a:spcPts val="0"/>
              </a:spcAft>
              <a:buClr>
                <a:srgbClr val="434343"/>
              </a:buClr>
              <a:buSzPts val="1200"/>
              <a:buFont typeface="Roboto Condensed Light"/>
              <a:buAutoNum type="romanLcPeriod"/>
              <a:defRPr sz="1200"/>
            </a:lvl3pPr>
            <a:lvl4pPr marL="1828800" lvl="3" indent="-304800" rtl="0">
              <a:spcBef>
                <a:spcPts val="1600"/>
              </a:spcBef>
              <a:spcAft>
                <a:spcPts val="0"/>
              </a:spcAft>
              <a:buClr>
                <a:srgbClr val="434343"/>
              </a:buClr>
              <a:buSzPts val="1200"/>
              <a:buFont typeface="Roboto Condensed Light"/>
              <a:buAutoNum type="arabicPeriod"/>
              <a:defRPr sz="1200"/>
            </a:lvl4pPr>
            <a:lvl5pPr marL="2286000" lvl="4" indent="-304800" rtl="0">
              <a:spcBef>
                <a:spcPts val="1600"/>
              </a:spcBef>
              <a:spcAft>
                <a:spcPts val="0"/>
              </a:spcAft>
              <a:buClr>
                <a:srgbClr val="434343"/>
              </a:buClr>
              <a:buSzPts val="1200"/>
              <a:buFont typeface="Roboto Condensed Light"/>
              <a:buAutoNum type="alphaLcPeriod"/>
              <a:defRPr sz="1200"/>
            </a:lvl5pPr>
            <a:lvl6pPr marL="2743200" lvl="5" indent="-304800" rtl="0">
              <a:spcBef>
                <a:spcPts val="1600"/>
              </a:spcBef>
              <a:spcAft>
                <a:spcPts val="0"/>
              </a:spcAft>
              <a:buClr>
                <a:srgbClr val="434343"/>
              </a:buClr>
              <a:buSzPts val="1200"/>
              <a:buFont typeface="Roboto Condensed Light"/>
              <a:buAutoNum type="romanLcPeriod"/>
              <a:defRPr sz="1200"/>
            </a:lvl6pPr>
            <a:lvl7pPr marL="3200400" lvl="6" indent="-304800" rtl="0">
              <a:spcBef>
                <a:spcPts val="1600"/>
              </a:spcBef>
              <a:spcAft>
                <a:spcPts val="0"/>
              </a:spcAft>
              <a:buClr>
                <a:srgbClr val="434343"/>
              </a:buClr>
              <a:buSzPts val="1200"/>
              <a:buFont typeface="Roboto Condensed Light"/>
              <a:buAutoNum type="arabicPeriod"/>
              <a:defRPr sz="1200"/>
            </a:lvl7pPr>
            <a:lvl8pPr marL="3657600" lvl="7" indent="-304800" rtl="0">
              <a:spcBef>
                <a:spcPts val="1600"/>
              </a:spcBef>
              <a:spcAft>
                <a:spcPts val="0"/>
              </a:spcAft>
              <a:buClr>
                <a:srgbClr val="434343"/>
              </a:buClr>
              <a:buSzPts val="1200"/>
              <a:buFont typeface="Roboto Condensed Light"/>
              <a:buAutoNum type="alphaLcPeriod"/>
              <a:defRPr sz="1200"/>
            </a:lvl8pPr>
            <a:lvl9pPr marL="4114800" lvl="8" indent="-304800" rtl="0">
              <a:spcBef>
                <a:spcPts val="1600"/>
              </a:spcBef>
              <a:spcAft>
                <a:spcPts val="160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368506" y="822275"/>
            <a:ext cx="4359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60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3" name="Google Shape;13;p3"/>
          <p:cNvSpPr txBox="1">
            <a:spLocks noGrp="1"/>
          </p:cNvSpPr>
          <p:nvPr>
            <p:ph type="subTitle" idx="1"/>
          </p:nvPr>
        </p:nvSpPr>
        <p:spPr>
          <a:xfrm>
            <a:off x="2935206" y="1400075"/>
            <a:ext cx="32259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solidFill>
                  <a:srgbClr val="FFFFFF"/>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4" name="Google Shape;14;p3"/>
          <p:cNvSpPr txBox="1">
            <a:spLocks noGrp="1"/>
          </p:cNvSpPr>
          <p:nvPr>
            <p:ph type="title" idx="2" hasCustomPrompt="1"/>
          </p:nvPr>
        </p:nvSpPr>
        <p:spPr>
          <a:xfrm>
            <a:off x="3044106" y="3317450"/>
            <a:ext cx="30081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1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11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2799862" y="3098313"/>
            <a:ext cx="13656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400"/>
              <a:buNone/>
              <a:defRPr sz="2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20" name="Google Shape;20;p5"/>
          <p:cNvSpPr txBox="1">
            <a:spLocks noGrp="1"/>
          </p:cNvSpPr>
          <p:nvPr>
            <p:ph type="subTitle" idx="1"/>
          </p:nvPr>
        </p:nvSpPr>
        <p:spPr>
          <a:xfrm>
            <a:off x="2000912" y="3654875"/>
            <a:ext cx="2164500" cy="78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000"/>
              <a:buNone/>
              <a:defRPr sz="14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1" name="Google Shape;21;p5"/>
          <p:cNvSpPr txBox="1">
            <a:spLocks noGrp="1"/>
          </p:cNvSpPr>
          <p:nvPr>
            <p:ph type="ctrTitle" idx="2"/>
          </p:nvPr>
        </p:nvSpPr>
        <p:spPr>
          <a:xfrm>
            <a:off x="6729336" y="3098313"/>
            <a:ext cx="13656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400"/>
              <a:buNone/>
              <a:defRPr sz="2400" b="0"/>
            </a:lvl1pPr>
            <a:lvl2pPr lvl="1" algn="r" rtl="0">
              <a:spcBef>
                <a:spcPts val="0"/>
              </a:spcBef>
              <a:spcAft>
                <a:spcPts val="0"/>
              </a:spcAft>
              <a:buSzPts val="1400"/>
              <a:buNone/>
              <a:defRPr sz="1400" b="0"/>
            </a:lvl2pPr>
            <a:lvl3pPr lvl="2" algn="r" rtl="0">
              <a:spcBef>
                <a:spcPts val="0"/>
              </a:spcBef>
              <a:spcAft>
                <a:spcPts val="0"/>
              </a:spcAft>
              <a:buSzPts val="1400"/>
              <a:buNone/>
              <a:defRPr sz="1400" b="0"/>
            </a:lvl3pPr>
            <a:lvl4pPr lvl="3" algn="r" rtl="0">
              <a:spcBef>
                <a:spcPts val="0"/>
              </a:spcBef>
              <a:spcAft>
                <a:spcPts val="0"/>
              </a:spcAft>
              <a:buSzPts val="1400"/>
              <a:buNone/>
              <a:defRPr sz="1400" b="0"/>
            </a:lvl4pPr>
            <a:lvl5pPr lvl="4" algn="r" rtl="0">
              <a:spcBef>
                <a:spcPts val="0"/>
              </a:spcBef>
              <a:spcAft>
                <a:spcPts val="0"/>
              </a:spcAft>
              <a:buSzPts val="1400"/>
              <a:buNone/>
              <a:defRPr sz="1400" b="0"/>
            </a:lvl5pPr>
            <a:lvl6pPr lvl="5" algn="r" rtl="0">
              <a:spcBef>
                <a:spcPts val="0"/>
              </a:spcBef>
              <a:spcAft>
                <a:spcPts val="0"/>
              </a:spcAft>
              <a:buSzPts val="1400"/>
              <a:buNone/>
              <a:defRPr sz="1400" b="0"/>
            </a:lvl6pPr>
            <a:lvl7pPr lvl="6" algn="r" rtl="0">
              <a:spcBef>
                <a:spcPts val="0"/>
              </a:spcBef>
              <a:spcAft>
                <a:spcPts val="0"/>
              </a:spcAft>
              <a:buSzPts val="1400"/>
              <a:buNone/>
              <a:defRPr sz="1400" b="0"/>
            </a:lvl7pPr>
            <a:lvl8pPr lvl="7" algn="r" rtl="0">
              <a:spcBef>
                <a:spcPts val="0"/>
              </a:spcBef>
              <a:spcAft>
                <a:spcPts val="0"/>
              </a:spcAft>
              <a:buSzPts val="1400"/>
              <a:buNone/>
              <a:defRPr sz="1400" b="0"/>
            </a:lvl8pPr>
            <a:lvl9pPr lvl="8" algn="r" rtl="0">
              <a:spcBef>
                <a:spcPts val="0"/>
              </a:spcBef>
              <a:spcAft>
                <a:spcPts val="0"/>
              </a:spcAft>
              <a:buSzPts val="1400"/>
              <a:buNone/>
              <a:defRPr sz="1400" b="0"/>
            </a:lvl9pPr>
          </a:lstStyle>
          <a:p>
            <a:endParaRPr/>
          </a:p>
        </p:txBody>
      </p:sp>
      <p:sp>
        <p:nvSpPr>
          <p:cNvPr id="22" name="Google Shape;22;p5"/>
          <p:cNvSpPr txBox="1">
            <a:spLocks noGrp="1"/>
          </p:cNvSpPr>
          <p:nvPr>
            <p:ph type="subTitle" idx="3"/>
          </p:nvPr>
        </p:nvSpPr>
        <p:spPr>
          <a:xfrm>
            <a:off x="5930436" y="3654875"/>
            <a:ext cx="2164500" cy="78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000"/>
              <a:buNone/>
              <a:defRPr sz="1400">
                <a:solidFill>
                  <a:schemeClr val="dk1"/>
                </a:solidFill>
              </a:defRPr>
            </a:lvl1pPr>
            <a:lvl2pPr lvl="1" algn="r" rtl="0">
              <a:lnSpc>
                <a:spcPct val="100000"/>
              </a:lnSpc>
              <a:spcBef>
                <a:spcPts val="0"/>
              </a:spcBef>
              <a:spcAft>
                <a:spcPts val="0"/>
              </a:spcAft>
              <a:buClr>
                <a:schemeClr val="dk1"/>
              </a:buClr>
              <a:buSzPts val="1000"/>
              <a:buNone/>
              <a:defRPr sz="1000">
                <a:solidFill>
                  <a:schemeClr val="dk1"/>
                </a:solidFill>
              </a:defRPr>
            </a:lvl2pPr>
            <a:lvl3pPr lvl="2" algn="r" rtl="0">
              <a:lnSpc>
                <a:spcPct val="100000"/>
              </a:lnSpc>
              <a:spcBef>
                <a:spcPts val="0"/>
              </a:spcBef>
              <a:spcAft>
                <a:spcPts val="0"/>
              </a:spcAft>
              <a:buClr>
                <a:schemeClr val="dk1"/>
              </a:buClr>
              <a:buSzPts val="1000"/>
              <a:buNone/>
              <a:defRPr sz="1000">
                <a:solidFill>
                  <a:schemeClr val="dk1"/>
                </a:solidFill>
              </a:defRPr>
            </a:lvl3pPr>
            <a:lvl4pPr lvl="3" algn="r" rtl="0">
              <a:lnSpc>
                <a:spcPct val="100000"/>
              </a:lnSpc>
              <a:spcBef>
                <a:spcPts val="0"/>
              </a:spcBef>
              <a:spcAft>
                <a:spcPts val="0"/>
              </a:spcAft>
              <a:buClr>
                <a:schemeClr val="dk1"/>
              </a:buClr>
              <a:buSzPts val="1000"/>
              <a:buNone/>
              <a:defRPr sz="1000">
                <a:solidFill>
                  <a:schemeClr val="dk1"/>
                </a:solidFill>
              </a:defRPr>
            </a:lvl4pPr>
            <a:lvl5pPr lvl="4" algn="r" rtl="0">
              <a:lnSpc>
                <a:spcPct val="100000"/>
              </a:lnSpc>
              <a:spcBef>
                <a:spcPts val="0"/>
              </a:spcBef>
              <a:spcAft>
                <a:spcPts val="0"/>
              </a:spcAft>
              <a:buClr>
                <a:schemeClr val="dk1"/>
              </a:buClr>
              <a:buSzPts val="1000"/>
              <a:buNone/>
              <a:defRPr sz="1000">
                <a:solidFill>
                  <a:schemeClr val="dk1"/>
                </a:solidFill>
              </a:defRPr>
            </a:lvl5pPr>
            <a:lvl6pPr lvl="5" algn="r" rtl="0">
              <a:lnSpc>
                <a:spcPct val="100000"/>
              </a:lnSpc>
              <a:spcBef>
                <a:spcPts val="0"/>
              </a:spcBef>
              <a:spcAft>
                <a:spcPts val="0"/>
              </a:spcAft>
              <a:buClr>
                <a:schemeClr val="dk1"/>
              </a:buClr>
              <a:buSzPts val="1000"/>
              <a:buNone/>
              <a:defRPr sz="1000">
                <a:solidFill>
                  <a:schemeClr val="dk1"/>
                </a:solidFill>
              </a:defRPr>
            </a:lvl6pPr>
            <a:lvl7pPr lvl="6" algn="r" rtl="0">
              <a:lnSpc>
                <a:spcPct val="100000"/>
              </a:lnSpc>
              <a:spcBef>
                <a:spcPts val="0"/>
              </a:spcBef>
              <a:spcAft>
                <a:spcPts val="0"/>
              </a:spcAft>
              <a:buClr>
                <a:schemeClr val="dk1"/>
              </a:buClr>
              <a:buSzPts val="1000"/>
              <a:buNone/>
              <a:defRPr sz="1000">
                <a:solidFill>
                  <a:schemeClr val="dk1"/>
                </a:solidFill>
              </a:defRPr>
            </a:lvl7pPr>
            <a:lvl8pPr lvl="7" algn="r" rtl="0">
              <a:lnSpc>
                <a:spcPct val="100000"/>
              </a:lnSpc>
              <a:spcBef>
                <a:spcPts val="0"/>
              </a:spcBef>
              <a:spcAft>
                <a:spcPts val="0"/>
              </a:spcAft>
              <a:buClr>
                <a:schemeClr val="dk1"/>
              </a:buClr>
              <a:buSzPts val="1000"/>
              <a:buNone/>
              <a:defRPr sz="1000">
                <a:solidFill>
                  <a:schemeClr val="dk1"/>
                </a:solidFill>
              </a:defRPr>
            </a:lvl8pPr>
            <a:lvl9pPr lvl="8" algn="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3" name="Google Shape;23;p5"/>
          <p:cNvSpPr txBox="1">
            <a:spLocks noGrp="1"/>
          </p:cNvSpPr>
          <p:nvPr>
            <p:ph type="title" idx="4"/>
          </p:nvPr>
        </p:nvSpPr>
        <p:spPr>
          <a:xfrm>
            <a:off x="1655400" y="355575"/>
            <a:ext cx="58332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265200" y="355575"/>
            <a:ext cx="2613600" cy="75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flipH="1">
            <a:off x="5672598" y="1370138"/>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flipH="1">
            <a:off x="5672625" y="2356538"/>
            <a:ext cx="1699500" cy="13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11863" y="450150"/>
            <a:ext cx="71202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flipH="1">
            <a:off x="4581650" y="3290575"/>
            <a:ext cx="31545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000"/>
            </a:lvl1pPr>
            <a:lvl2pPr lvl="1" rtl="0">
              <a:spcBef>
                <a:spcPts val="0"/>
              </a:spcBef>
              <a:spcAft>
                <a:spcPts val="0"/>
              </a:spcAft>
              <a:buClr>
                <a:schemeClr val="dk1"/>
              </a:buClr>
              <a:buSzPts val="2400"/>
              <a:buNone/>
              <a:defRPr sz="2400">
                <a:solidFill>
                  <a:schemeClr val="dk1"/>
                </a:solidFill>
              </a:defRPr>
            </a:lvl2pPr>
            <a:lvl3pPr lvl="2" rtl="0">
              <a:spcBef>
                <a:spcPts val="0"/>
              </a:spcBef>
              <a:spcAft>
                <a:spcPts val="0"/>
              </a:spcAft>
              <a:buClr>
                <a:schemeClr val="dk1"/>
              </a:buClr>
              <a:buSzPts val="2400"/>
              <a:buNone/>
              <a:defRPr sz="2400">
                <a:solidFill>
                  <a:schemeClr val="dk1"/>
                </a:solidFill>
              </a:defRPr>
            </a:lvl3pPr>
            <a:lvl4pPr lvl="3" rtl="0">
              <a:spcBef>
                <a:spcPts val="0"/>
              </a:spcBef>
              <a:spcAft>
                <a:spcPts val="0"/>
              </a:spcAft>
              <a:buClr>
                <a:schemeClr val="dk1"/>
              </a:buClr>
              <a:buSzPts val="2400"/>
              <a:buNone/>
              <a:defRPr sz="2400">
                <a:solidFill>
                  <a:schemeClr val="dk1"/>
                </a:solidFill>
              </a:defRPr>
            </a:lvl4pPr>
            <a:lvl5pPr lvl="4" rtl="0">
              <a:spcBef>
                <a:spcPts val="0"/>
              </a:spcBef>
              <a:spcAft>
                <a:spcPts val="0"/>
              </a:spcAft>
              <a:buClr>
                <a:schemeClr val="dk1"/>
              </a:buClr>
              <a:buSzPts val="2400"/>
              <a:buNone/>
              <a:defRPr sz="2400">
                <a:solidFill>
                  <a:schemeClr val="dk1"/>
                </a:solidFill>
              </a:defRPr>
            </a:lvl5pPr>
            <a:lvl6pPr lvl="5" rtl="0">
              <a:spcBef>
                <a:spcPts val="0"/>
              </a:spcBef>
              <a:spcAft>
                <a:spcPts val="0"/>
              </a:spcAft>
              <a:buClr>
                <a:schemeClr val="dk1"/>
              </a:buClr>
              <a:buSzPts val="2400"/>
              <a:buNone/>
              <a:defRPr sz="2400">
                <a:solidFill>
                  <a:schemeClr val="dk1"/>
                </a:solidFill>
              </a:defRPr>
            </a:lvl6pPr>
            <a:lvl7pPr lvl="6" rtl="0">
              <a:spcBef>
                <a:spcPts val="0"/>
              </a:spcBef>
              <a:spcAft>
                <a:spcPts val="0"/>
              </a:spcAft>
              <a:buClr>
                <a:schemeClr val="dk1"/>
              </a:buClr>
              <a:buSzPts val="2400"/>
              <a:buNone/>
              <a:defRPr sz="2400">
                <a:solidFill>
                  <a:schemeClr val="dk1"/>
                </a:solidFill>
              </a:defRPr>
            </a:lvl7pPr>
            <a:lvl8pPr lvl="7" rtl="0">
              <a:spcBef>
                <a:spcPts val="0"/>
              </a:spcBef>
              <a:spcAft>
                <a:spcPts val="0"/>
              </a:spcAft>
              <a:buClr>
                <a:schemeClr val="dk1"/>
              </a:buClr>
              <a:buSzPts val="2400"/>
              <a:buNone/>
              <a:defRPr sz="2400">
                <a:solidFill>
                  <a:schemeClr val="dk1"/>
                </a:solidFill>
              </a:defRPr>
            </a:lvl8pPr>
            <a:lvl9pPr lvl="8" rtl="0">
              <a:spcBef>
                <a:spcPts val="0"/>
              </a:spcBef>
              <a:spcAft>
                <a:spcPts val="0"/>
              </a:spcAft>
              <a:buClr>
                <a:schemeClr val="dk1"/>
              </a:buClr>
              <a:buSzPts val="2400"/>
              <a:buNone/>
              <a:defRPr sz="2400">
                <a:solidFill>
                  <a:schemeClr val="dk1"/>
                </a:solidFill>
              </a:defRPr>
            </a:lvl9pPr>
          </a:lstStyle>
          <a:p>
            <a:endParaRPr/>
          </a:p>
        </p:txBody>
      </p:sp>
      <p:sp>
        <p:nvSpPr>
          <p:cNvPr id="37" name="Google Shape;37;p10"/>
          <p:cNvSpPr txBox="1">
            <a:spLocks noGrp="1"/>
          </p:cNvSpPr>
          <p:nvPr>
            <p:ph type="subTitle" idx="1"/>
          </p:nvPr>
        </p:nvSpPr>
        <p:spPr>
          <a:xfrm>
            <a:off x="4581525" y="1371395"/>
            <a:ext cx="3728100" cy="1662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a:solidFill>
                  <a:schemeClr val="dk1"/>
                </a:solidFill>
              </a:defRPr>
            </a:lvl1pPr>
            <a:lvl2pPr lvl="1" rtl="0">
              <a:spcBef>
                <a:spcPts val="1600"/>
              </a:spcBef>
              <a:spcAft>
                <a:spcPts val="0"/>
              </a:spcAft>
              <a:buNone/>
              <a:defRPr sz="2000">
                <a:solidFill>
                  <a:schemeClr val="dk1"/>
                </a:solidFill>
              </a:defRPr>
            </a:lvl2pPr>
            <a:lvl3pPr lvl="2" rtl="0">
              <a:spcBef>
                <a:spcPts val="1600"/>
              </a:spcBef>
              <a:spcAft>
                <a:spcPts val="0"/>
              </a:spcAft>
              <a:buNone/>
              <a:defRPr sz="2000">
                <a:solidFill>
                  <a:schemeClr val="dk1"/>
                </a:solidFill>
              </a:defRPr>
            </a:lvl3pPr>
            <a:lvl4pPr lvl="3" rtl="0">
              <a:spcBef>
                <a:spcPts val="1600"/>
              </a:spcBef>
              <a:spcAft>
                <a:spcPts val="0"/>
              </a:spcAft>
              <a:buNone/>
              <a:defRPr sz="2000">
                <a:solidFill>
                  <a:schemeClr val="dk1"/>
                </a:solidFill>
              </a:defRPr>
            </a:lvl4pPr>
            <a:lvl5pPr lvl="4" rtl="0">
              <a:spcBef>
                <a:spcPts val="1600"/>
              </a:spcBef>
              <a:spcAft>
                <a:spcPts val="0"/>
              </a:spcAft>
              <a:buNone/>
              <a:defRPr sz="2000">
                <a:solidFill>
                  <a:schemeClr val="dk1"/>
                </a:solidFill>
              </a:defRPr>
            </a:lvl5pPr>
            <a:lvl6pPr lvl="5" rtl="0">
              <a:spcBef>
                <a:spcPts val="1600"/>
              </a:spcBef>
              <a:spcAft>
                <a:spcPts val="0"/>
              </a:spcAft>
              <a:buNone/>
              <a:defRPr sz="2000">
                <a:solidFill>
                  <a:schemeClr val="dk1"/>
                </a:solidFill>
              </a:defRPr>
            </a:lvl6pPr>
            <a:lvl7pPr lvl="6" rtl="0">
              <a:spcBef>
                <a:spcPts val="1600"/>
              </a:spcBef>
              <a:spcAft>
                <a:spcPts val="0"/>
              </a:spcAft>
              <a:buNone/>
              <a:defRPr sz="2000">
                <a:solidFill>
                  <a:schemeClr val="dk1"/>
                </a:solidFill>
              </a:defRPr>
            </a:lvl7pPr>
            <a:lvl8pPr lvl="7" rtl="0">
              <a:spcBef>
                <a:spcPts val="1600"/>
              </a:spcBef>
              <a:spcAft>
                <a:spcPts val="0"/>
              </a:spcAft>
              <a:buNone/>
              <a:defRPr sz="2000">
                <a:solidFill>
                  <a:schemeClr val="dk1"/>
                </a:solidFill>
              </a:defRPr>
            </a:lvl8pPr>
            <a:lvl9pPr lvl="8" rtl="0">
              <a:spcBef>
                <a:spcPts val="1600"/>
              </a:spcBef>
              <a:spcAft>
                <a:spcPts val="1600"/>
              </a:spcAft>
              <a:buNone/>
              <a:defRPr sz="20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ctrTitle"/>
          </p:nvPr>
        </p:nvSpPr>
        <p:spPr>
          <a:xfrm>
            <a:off x="2642250" y="1679025"/>
            <a:ext cx="38595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200"/>
              <a:buNone/>
              <a:defRPr sz="1800" b="0">
                <a:solidFill>
                  <a:schemeClr val="dk1"/>
                </a:solidFill>
                <a:latin typeface="Krub"/>
                <a:ea typeface="Krub"/>
                <a:cs typeface="Krub"/>
                <a:sym typeface="Krub"/>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40" name="Google Shape;40;p11"/>
          <p:cNvSpPr txBox="1">
            <a:spLocks noGrp="1"/>
          </p:cNvSpPr>
          <p:nvPr>
            <p:ph type="title" idx="2" hasCustomPrompt="1"/>
          </p:nvPr>
        </p:nvSpPr>
        <p:spPr>
          <a:xfrm>
            <a:off x="1562550" y="724525"/>
            <a:ext cx="60189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72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1pPr>
            <a:lvl2pPr lvl="1">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2pPr>
            <a:lvl3pPr lvl="2">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3pPr>
            <a:lvl4pPr lvl="3">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4pPr>
            <a:lvl5pPr lvl="4">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5pPr>
            <a:lvl6pPr lvl="5">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6pPr>
            <a:lvl7pPr lvl="6">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7pPr>
            <a:lvl8pPr lvl="7">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8pPr>
            <a:lvl9pPr lvl="8">
              <a:spcBef>
                <a:spcPts val="0"/>
              </a:spcBef>
              <a:spcAft>
                <a:spcPts val="0"/>
              </a:spcAft>
              <a:buClr>
                <a:schemeClr val="accent1"/>
              </a:buClr>
              <a:buSzPts val="2800"/>
              <a:buFont typeface="Lobster Two"/>
              <a:buNone/>
              <a:defRPr sz="2800" b="1">
                <a:solidFill>
                  <a:schemeClr val="accent1"/>
                </a:solidFill>
                <a:latin typeface="Lobster Two"/>
                <a:ea typeface="Lobster Two"/>
                <a:cs typeface="Lobster Two"/>
                <a:sym typeface="Lobster Tw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Krub"/>
              <a:buChar char="●"/>
              <a:defRPr sz="1800">
                <a:solidFill>
                  <a:srgbClr val="FFFFFF"/>
                </a:solidFill>
                <a:latin typeface="Krub"/>
                <a:ea typeface="Krub"/>
                <a:cs typeface="Krub"/>
                <a:sym typeface="Krub"/>
              </a:defRPr>
            </a:lvl1pPr>
            <a:lvl2pPr marL="914400" lvl="1"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2pPr>
            <a:lvl3pPr marL="1371600" lvl="2"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3pPr>
            <a:lvl4pPr marL="1828800" lvl="3"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4pPr>
            <a:lvl5pPr marL="2286000" lvl="4"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5pPr>
            <a:lvl6pPr marL="2743200" lvl="5"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6pPr>
            <a:lvl7pPr marL="3200400" lvl="6"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7pPr>
            <a:lvl8pPr marL="3657600" lvl="7" indent="-317500">
              <a:lnSpc>
                <a:spcPct val="115000"/>
              </a:lnSpc>
              <a:spcBef>
                <a:spcPts val="1600"/>
              </a:spcBef>
              <a:spcAft>
                <a:spcPts val="0"/>
              </a:spcAft>
              <a:buClr>
                <a:srgbClr val="FFFFFF"/>
              </a:buClr>
              <a:buSzPts val="1400"/>
              <a:buFont typeface="Krub"/>
              <a:buChar char="○"/>
              <a:defRPr>
                <a:solidFill>
                  <a:srgbClr val="FFFFFF"/>
                </a:solidFill>
                <a:latin typeface="Krub"/>
                <a:ea typeface="Krub"/>
                <a:cs typeface="Krub"/>
                <a:sym typeface="Krub"/>
              </a:defRPr>
            </a:lvl8pPr>
            <a:lvl9pPr marL="4114800" lvl="8" indent="-317500">
              <a:lnSpc>
                <a:spcPct val="115000"/>
              </a:lnSpc>
              <a:spcBef>
                <a:spcPts val="1600"/>
              </a:spcBef>
              <a:spcAft>
                <a:spcPts val="1600"/>
              </a:spcAft>
              <a:buClr>
                <a:srgbClr val="FFFFFF"/>
              </a:buClr>
              <a:buSzPts val="1400"/>
              <a:buFont typeface="Krub"/>
              <a:buChar char="■"/>
              <a:defRPr>
                <a:solidFill>
                  <a:srgbClr val="FFFFFF"/>
                </a:solidFill>
                <a:latin typeface="Krub"/>
                <a:ea typeface="Krub"/>
                <a:cs typeface="Krub"/>
                <a:sym typeface="Kru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4"/>
          <p:cNvSpPr/>
          <p:nvPr/>
        </p:nvSpPr>
        <p:spPr>
          <a:xfrm>
            <a:off x="0" y="0"/>
            <a:ext cx="9144000" cy="5143500"/>
          </a:xfrm>
          <a:prstGeom prst="rect">
            <a:avLst/>
          </a:prstGeom>
          <a:solidFill>
            <a:srgbClr val="434343">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txBox="1">
            <a:spLocks noGrp="1"/>
          </p:cNvSpPr>
          <p:nvPr>
            <p:ph type="ctrTitle"/>
          </p:nvPr>
        </p:nvSpPr>
        <p:spPr>
          <a:xfrm>
            <a:off x="1135624" y="1661600"/>
            <a:ext cx="74319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900"/>
              <a:t>Customer Purchase Behaviour in Retail using Data Analytics</a:t>
            </a:r>
            <a:endParaRPr sz="4900"/>
          </a:p>
        </p:txBody>
      </p:sp>
      <p:sp>
        <p:nvSpPr>
          <p:cNvPr id="125" name="Google Shape;125;p24"/>
          <p:cNvSpPr txBox="1">
            <a:spLocks noGrp="1"/>
          </p:cNvSpPr>
          <p:nvPr>
            <p:ph type="subTitle" idx="1"/>
          </p:nvPr>
        </p:nvSpPr>
        <p:spPr>
          <a:xfrm>
            <a:off x="2780031" y="3824875"/>
            <a:ext cx="36354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By </a:t>
            </a:r>
            <a:endParaRPr/>
          </a:p>
          <a:p>
            <a:pPr marL="0" lvl="0" indent="0" algn="ctr" rtl="0">
              <a:spcBef>
                <a:spcPts val="0"/>
              </a:spcBef>
              <a:spcAft>
                <a:spcPts val="0"/>
              </a:spcAft>
              <a:buNone/>
            </a:pPr>
            <a:r>
              <a:rPr lang="en"/>
              <a:t>Ramkishore Prabakaran</a:t>
            </a:r>
            <a:endParaRPr/>
          </a:p>
          <a:p>
            <a:pPr marL="0" lvl="0" indent="0" algn="ctr" rtl="0">
              <a:spcBef>
                <a:spcPts val="0"/>
              </a:spcBef>
              <a:spcAft>
                <a:spcPts val="0"/>
              </a:spcAft>
              <a:buNone/>
            </a:pPr>
            <a:r>
              <a:rPr lang="en"/>
              <a:t>MBT -09</a:t>
            </a:r>
            <a:endParaRPr/>
          </a:p>
        </p:txBody>
      </p:sp>
      <p:cxnSp>
        <p:nvCxnSpPr>
          <p:cNvPr id="126" name="Google Shape;126;p24"/>
          <p:cNvCxnSpPr/>
          <p:nvPr/>
        </p:nvCxnSpPr>
        <p:spPr>
          <a:xfrm>
            <a:off x="3314688" y="3596275"/>
            <a:ext cx="2514600" cy="0"/>
          </a:xfrm>
          <a:prstGeom prst="straightConnector1">
            <a:avLst/>
          </a:prstGeom>
          <a:noFill/>
          <a:ln w="9525" cap="flat" cmpd="sng">
            <a:solidFill>
              <a:srgbClr val="FFFFFF"/>
            </a:solidFill>
            <a:prstDash val="solid"/>
            <a:round/>
            <a:headEnd type="none" w="med" len="med"/>
            <a:tailEnd type="none" w="med" len="med"/>
          </a:ln>
        </p:spPr>
      </p:cxnSp>
      <p:grpSp>
        <p:nvGrpSpPr>
          <p:cNvPr id="127" name="Google Shape;127;p24"/>
          <p:cNvGrpSpPr/>
          <p:nvPr/>
        </p:nvGrpSpPr>
        <p:grpSpPr>
          <a:xfrm>
            <a:off x="6984850" y="3982366"/>
            <a:ext cx="1954902" cy="914175"/>
            <a:chOff x="12" y="4030563"/>
            <a:chExt cx="2160113" cy="1047525"/>
          </a:xfrm>
        </p:grpSpPr>
        <p:sp>
          <p:nvSpPr>
            <p:cNvPr id="128" name="Google Shape;128;p24"/>
            <p:cNvSpPr/>
            <p:nvPr/>
          </p:nvSpPr>
          <p:spPr>
            <a:xfrm>
              <a:off x="106925" y="4099825"/>
              <a:ext cx="2053200" cy="90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rub"/>
                <a:ea typeface="Krub"/>
                <a:cs typeface="Krub"/>
                <a:sym typeface="Krub"/>
              </a:endParaRPr>
            </a:p>
          </p:txBody>
        </p:sp>
        <p:pic>
          <p:nvPicPr>
            <p:cNvPr id="129" name="Google Shape;129;p24"/>
            <p:cNvPicPr preferRelativeResize="0"/>
            <p:nvPr/>
          </p:nvPicPr>
          <p:blipFill>
            <a:blip r:embed="rId4">
              <a:alphaModFix/>
            </a:blip>
            <a:stretch>
              <a:fillRect/>
            </a:stretch>
          </p:blipFill>
          <p:spPr>
            <a:xfrm>
              <a:off x="12" y="4030563"/>
              <a:ext cx="2098024" cy="104752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1957500" y="355575"/>
            <a:ext cx="46866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Financial Reporting</a:t>
            </a:r>
            <a:endParaRPr/>
          </a:p>
        </p:txBody>
      </p:sp>
      <p:sp>
        <p:nvSpPr>
          <p:cNvPr id="188" name="Google Shape;188;p33"/>
          <p:cNvSpPr txBox="1"/>
          <p:nvPr/>
        </p:nvSpPr>
        <p:spPr>
          <a:xfrm>
            <a:off x="427200" y="1183850"/>
            <a:ext cx="8214600" cy="32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Krub"/>
                <a:ea typeface="Krub"/>
                <a:cs typeface="Krub"/>
                <a:sym typeface="Krub"/>
              </a:rPr>
              <a:t>The Discount doesn’t increases or Decreases sales . </a:t>
            </a: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The average sales per customer  is 1816.81 USD, it effects on total revenue </a:t>
            </a: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 </a:t>
            </a: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The Average cost of a product is 1212.7 USD and Cost of product ranges from 89.99 to 11999.99 USD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The Premium Product Sales was always good , if we focus on that it will increases the Sales</a:t>
            </a:r>
            <a:endParaRPr sz="1800">
              <a:solidFill>
                <a:srgbClr val="FFFFFF"/>
              </a:solidFill>
              <a:latin typeface="Krub"/>
              <a:ea typeface="Krub"/>
              <a:cs typeface="Krub"/>
              <a:sym typeface="Kru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1957500" y="355575"/>
            <a:ext cx="46866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Staff Performance Evaluation</a:t>
            </a:r>
            <a:endParaRPr sz="4700"/>
          </a:p>
        </p:txBody>
      </p:sp>
      <p:sp>
        <p:nvSpPr>
          <p:cNvPr id="194" name="Google Shape;194;p34"/>
          <p:cNvSpPr txBox="1"/>
          <p:nvPr/>
        </p:nvSpPr>
        <p:spPr>
          <a:xfrm>
            <a:off x="427200" y="1183850"/>
            <a:ext cx="8214600" cy="32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Krub"/>
                <a:ea typeface="Krub"/>
                <a:cs typeface="Krub"/>
                <a:sym typeface="Krub"/>
              </a:rPr>
              <a:t>Jannette is the successful manager with sales conversion of 67.91</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The average sales conversion of employee is 1428348.359 USD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Marcelene is the successful employee with sales conversion  of 2,935,741.05 USD and Venita stands next  with sales conversion of 2884396.25 USD. </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1957500" y="355575"/>
            <a:ext cx="4686600" cy="755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300"/>
              <a:t>Business Growth Strategy</a:t>
            </a:r>
            <a:endParaRPr sz="2300"/>
          </a:p>
        </p:txBody>
      </p:sp>
      <p:sp>
        <p:nvSpPr>
          <p:cNvPr id="200" name="Google Shape;200;p35"/>
          <p:cNvSpPr txBox="1"/>
          <p:nvPr/>
        </p:nvSpPr>
        <p:spPr>
          <a:xfrm>
            <a:off x="475350" y="2881025"/>
            <a:ext cx="8193300" cy="14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500">
                <a:solidFill>
                  <a:srgbClr val="FFFFFF"/>
                </a:solidFill>
                <a:latin typeface="Krub"/>
                <a:ea typeface="Krub"/>
                <a:cs typeface="Krub"/>
                <a:sym typeface="Krub"/>
              </a:rPr>
              <a:t>The Business Growth can be increased by expanding the division to other US states and here one important pricing strategy already worked well the average price is not high as road bike and electric cycle but  the sales of mountain bikes is really good even not sold much quantity the sales goes well like Cruiser bike. If we can increase quantity of cycle sale it will help to increase our revenue</a:t>
            </a:r>
            <a:endParaRPr sz="1500">
              <a:solidFill>
                <a:srgbClr val="FFFFFF"/>
              </a:solidFill>
              <a:latin typeface="Krub"/>
              <a:ea typeface="Krub"/>
              <a:cs typeface="Krub"/>
              <a:sym typeface="Krub"/>
            </a:endParaRPr>
          </a:p>
        </p:txBody>
      </p:sp>
      <p:pic>
        <p:nvPicPr>
          <p:cNvPr id="201" name="Google Shape;201;p35"/>
          <p:cNvPicPr preferRelativeResize="0"/>
          <p:nvPr/>
        </p:nvPicPr>
        <p:blipFill>
          <a:blip r:embed="rId3">
            <a:alphaModFix/>
          </a:blip>
          <a:srcRect t="1665"/>
          <a:stretch/>
        </p:blipFill>
        <p:spPr>
          <a:xfrm>
            <a:off x="1109225" y="1219200"/>
            <a:ext cx="6553200" cy="20887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1702450" y="355575"/>
            <a:ext cx="5813100" cy="755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300"/>
              <a:t>Business Growth Strategy </a:t>
            </a:r>
            <a:endParaRPr/>
          </a:p>
        </p:txBody>
      </p:sp>
      <p:sp>
        <p:nvSpPr>
          <p:cNvPr id="207" name="Google Shape;207;p36"/>
          <p:cNvSpPr txBox="1"/>
          <p:nvPr/>
        </p:nvSpPr>
        <p:spPr>
          <a:xfrm>
            <a:off x="469725" y="3840625"/>
            <a:ext cx="8342400" cy="9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Krub"/>
                <a:ea typeface="Krub"/>
                <a:cs typeface="Krub"/>
                <a:sym typeface="Krub"/>
              </a:rPr>
              <a:t>Without Increasing much on the price of cycle we can increase the no of cycles sold by increasing the branches and marketing . Especially E.bikes may outperform due to the new trends in E.vehicles</a:t>
            </a:r>
            <a:endParaRPr sz="1800">
              <a:solidFill>
                <a:srgbClr val="FFFFFF"/>
              </a:solidFill>
              <a:latin typeface="Krub"/>
              <a:ea typeface="Krub"/>
              <a:cs typeface="Krub"/>
              <a:sym typeface="Krub"/>
            </a:endParaRPr>
          </a:p>
        </p:txBody>
      </p:sp>
      <p:graphicFrame>
        <p:nvGraphicFramePr>
          <p:cNvPr id="2" name="Table 1">
            <a:extLst>
              <a:ext uri="{FF2B5EF4-FFF2-40B4-BE49-F238E27FC236}">
                <a16:creationId xmlns:a16="http://schemas.microsoft.com/office/drawing/2014/main" id="{20AEEE5B-5BCF-F45E-69CE-14E046E899CF}"/>
              </a:ext>
            </a:extLst>
          </p:cNvPr>
          <p:cNvGraphicFramePr>
            <a:graphicFrameLocks noGrp="1"/>
          </p:cNvGraphicFramePr>
          <p:nvPr>
            <p:extLst>
              <p:ext uri="{D42A27DB-BD31-4B8C-83A1-F6EECF244321}">
                <p14:modId xmlns:p14="http://schemas.microsoft.com/office/powerpoint/2010/main" val="2314090758"/>
              </p:ext>
            </p:extLst>
          </p:nvPr>
        </p:nvGraphicFramePr>
        <p:xfrm>
          <a:off x="1793874" y="1028700"/>
          <a:ext cx="5556251" cy="2616204"/>
        </p:xfrm>
        <a:graphic>
          <a:graphicData uri="http://schemas.openxmlformats.org/drawingml/2006/table">
            <a:tbl>
              <a:tblPr>
                <a:tableStyleId>{B301B821-A1FF-4177-AEE7-76D212191A09}</a:tableStyleId>
              </a:tblPr>
              <a:tblGrid>
                <a:gridCol w="1298864">
                  <a:extLst>
                    <a:ext uri="{9D8B030D-6E8A-4147-A177-3AD203B41FA5}">
                      <a16:colId xmlns:a16="http://schemas.microsoft.com/office/drawing/2014/main" val="704337721"/>
                    </a:ext>
                  </a:extLst>
                </a:gridCol>
                <a:gridCol w="2092614">
                  <a:extLst>
                    <a:ext uri="{9D8B030D-6E8A-4147-A177-3AD203B41FA5}">
                      <a16:colId xmlns:a16="http://schemas.microsoft.com/office/drawing/2014/main" val="239080443"/>
                    </a:ext>
                  </a:extLst>
                </a:gridCol>
                <a:gridCol w="1024659">
                  <a:extLst>
                    <a:ext uri="{9D8B030D-6E8A-4147-A177-3AD203B41FA5}">
                      <a16:colId xmlns:a16="http://schemas.microsoft.com/office/drawing/2014/main" val="3362219328"/>
                    </a:ext>
                  </a:extLst>
                </a:gridCol>
                <a:gridCol w="1140114">
                  <a:extLst>
                    <a:ext uri="{9D8B030D-6E8A-4147-A177-3AD203B41FA5}">
                      <a16:colId xmlns:a16="http://schemas.microsoft.com/office/drawing/2014/main" val="3271672758"/>
                    </a:ext>
                  </a:extLst>
                </a:gridCol>
              </a:tblGrid>
              <a:tr h="220312">
                <a:tc>
                  <a:txBody>
                    <a:bodyPr/>
                    <a:lstStyle/>
                    <a:p>
                      <a:pPr algn="l" fontAlgn="b"/>
                      <a:r>
                        <a:rPr lang="en-IN" sz="1100" u="none" strike="noStrike" dirty="0">
                          <a:effectLst/>
                        </a:rPr>
                        <a:t>Category</a:t>
                      </a:r>
                      <a:endParaRPr lang="en-IN" sz="1100" b="1" i="0" u="none" strike="noStrike" dirty="0">
                        <a:solidFill>
                          <a:srgbClr val="FFFFFF"/>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Sales Target for Next 3 years</a:t>
                      </a:r>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New List price</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u="none" strike="noStrike">
                          <a:effectLst/>
                        </a:rPr>
                        <a:t>TARGET sales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1025638"/>
                  </a:ext>
                </a:extLst>
              </a:tr>
              <a:tr h="220312">
                <a:tc>
                  <a:txBody>
                    <a:bodyPr/>
                    <a:lstStyle/>
                    <a:p>
                      <a:pPr algn="l" fontAlgn="b"/>
                      <a:r>
                        <a:rPr lang="en-IN" sz="1100" u="none" strike="noStrike">
                          <a:effectLst/>
                        </a:rPr>
                        <a:t>Children Bicycles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1500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282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423000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7680388"/>
                  </a:ext>
                </a:extLst>
              </a:tr>
              <a:tr h="220312">
                <a:tc>
                  <a:txBody>
                    <a:bodyPr/>
                    <a:lstStyle/>
                    <a:p>
                      <a:pPr algn="l" fontAlgn="b"/>
                      <a:r>
                        <a:rPr lang="en-IN" sz="1100" u="none" strike="noStrike" dirty="0">
                          <a:effectLst/>
                        </a:rPr>
                        <a:t>Comfort Bicycles</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1500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540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810000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681942"/>
                  </a:ext>
                </a:extLst>
              </a:tr>
              <a:tr h="220312">
                <a:tc>
                  <a:txBody>
                    <a:bodyPr/>
                    <a:lstStyle/>
                    <a:p>
                      <a:pPr algn="l" fontAlgn="b"/>
                      <a:r>
                        <a:rPr lang="en-IN" sz="1100" u="none" strike="noStrike">
                          <a:effectLst/>
                        </a:rPr>
                        <a:t>Cruisers Bicycles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545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1635000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713711"/>
                  </a:ext>
                </a:extLst>
              </a:tr>
              <a:tr h="413084">
                <a:tc>
                  <a:txBody>
                    <a:bodyPr/>
                    <a:lstStyle/>
                    <a:p>
                      <a:pPr algn="l" fontAlgn="b"/>
                      <a:r>
                        <a:rPr lang="en-IN" sz="1100" u="none" strike="noStrike" dirty="0">
                          <a:effectLst/>
                        </a:rPr>
                        <a:t>Cyclocross Bicycles</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600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2040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1224000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088293"/>
                  </a:ext>
                </a:extLst>
              </a:tr>
              <a:tr h="220312">
                <a:tc>
                  <a:txBody>
                    <a:bodyPr/>
                    <a:lstStyle/>
                    <a:p>
                      <a:pPr algn="l" fontAlgn="b"/>
                      <a:r>
                        <a:rPr lang="en-IN" sz="1100" u="none" strike="noStrike">
                          <a:effectLst/>
                        </a:rPr>
                        <a:t>Electric Bikes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3200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3200000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018754"/>
                  </a:ext>
                </a:extLst>
              </a:tr>
              <a:tr h="220312">
                <a:tc>
                  <a:txBody>
                    <a:bodyPr/>
                    <a:lstStyle/>
                    <a:p>
                      <a:pPr algn="l" fontAlgn="b"/>
                      <a:r>
                        <a:rPr lang="en-IN" sz="1100" u="none" strike="noStrike">
                          <a:effectLst/>
                        </a:rPr>
                        <a:t>Mountain Bikes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2500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1730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4325000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0745716"/>
                  </a:ext>
                </a:extLst>
              </a:tr>
              <a:tr h="220312">
                <a:tc>
                  <a:txBody>
                    <a:bodyPr/>
                    <a:lstStyle/>
                    <a:p>
                      <a:pPr algn="l" fontAlgn="b"/>
                      <a:r>
                        <a:rPr lang="en-IN" sz="1100" u="none" strike="noStrike">
                          <a:effectLst/>
                        </a:rPr>
                        <a:t>Road Bikes</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700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3310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2317000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261182"/>
                  </a:ext>
                </a:extLst>
              </a:tr>
              <a:tr h="220312">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10800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11647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13934000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257907"/>
                  </a:ext>
                </a:extLst>
              </a:tr>
              <a:tr h="220312">
                <a:tc>
                  <a:txBody>
                    <a:bodyPr/>
                    <a:lstStyle/>
                    <a:p>
                      <a:pPr algn="l" fontAlgn="b"/>
                      <a:r>
                        <a:rPr lang="en-IN" sz="1100" u="none" strike="noStrike">
                          <a:effectLst/>
                        </a:rPr>
                        <a:t>Target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3722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32.22208745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5355011.12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56808"/>
                  </a:ext>
                </a:extLst>
              </a:tr>
              <a:tr h="22031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Sales Increased</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38.43%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32892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3031400" y="1726450"/>
            <a:ext cx="26136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655400" y="355575"/>
            <a:ext cx="58332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 of this Project</a:t>
            </a:r>
            <a:endParaRPr/>
          </a:p>
        </p:txBody>
      </p:sp>
      <p:sp>
        <p:nvSpPr>
          <p:cNvPr id="135" name="Google Shape;135;p25"/>
          <p:cNvSpPr txBox="1">
            <a:spLocks noGrp="1"/>
          </p:cNvSpPr>
          <p:nvPr>
            <p:ph type="body" idx="1"/>
          </p:nvPr>
        </p:nvSpPr>
        <p:spPr>
          <a:xfrm>
            <a:off x="605700" y="1265775"/>
            <a:ext cx="7818300" cy="3179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900">
                <a:solidFill>
                  <a:schemeClr val="accent1"/>
                </a:solidFill>
              </a:rPr>
              <a:t>This is a capstone to learn data analysis and graphical display utilizing Excel, SQL, and Power BI in a retail and e-commerce dataset.This is a capstone to learn data analysis and graphical display utilizing Excel, SQL, and Power BI in a retail and e-commerce dataset.This is a capstone to learn data analysis and graphical display utilizing Excel, SQL, and Power BI in a retail and e-commerce dataset.</a:t>
            </a:r>
            <a:endParaRPr sz="1900">
              <a:solidFill>
                <a:schemeClr val="accent1"/>
              </a:solidFill>
            </a:endParaRPr>
          </a:p>
        </p:txBody>
      </p:sp>
      <p:cxnSp>
        <p:nvCxnSpPr>
          <p:cNvPr id="136" name="Google Shape;136;p25"/>
          <p:cNvCxnSpPr/>
          <p:nvPr/>
        </p:nvCxnSpPr>
        <p:spPr>
          <a:xfrm>
            <a:off x="1762050" y="1038225"/>
            <a:ext cx="5619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idx="18"/>
          </p:nvPr>
        </p:nvSpPr>
        <p:spPr>
          <a:xfrm>
            <a:off x="4000175" y="169125"/>
            <a:ext cx="4594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2" name="Google Shape;142;p26"/>
          <p:cNvSpPr txBox="1">
            <a:spLocks noGrp="1"/>
          </p:cNvSpPr>
          <p:nvPr>
            <p:ph type="ctrTitle"/>
          </p:nvPr>
        </p:nvSpPr>
        <p:spPr>
          <a:xfrm>
            <a:off x="4724650" y="903875"/>
            <a:ext cx="4504500" cy="4158300"/>
          </a:xfrm>
          <a:prstGeom prst="rect">
            <a:avLst/>
          </a:prstGeom>
        </p:spPr>
        <p:txBody>
          <a:bodyPr spcFirstLastPara="1" wrap="square" lIns="91425" tIns="91425" rIns="91425" bIns="91425" anchor="b" anchorCtr="0">
            <a:noAutofit/>
          </a:bodyPr>
          <a:lstStyle/>
          <a:p>
            <a:pPr marL="457200" lvl="0" indent="-330200" algn="l" rtl="0">
              <a:lnSpc>
                <a:spcPct val="200000"/>
              </a:lnSpc>
              <a:spcBef>
                <a:spcPts val="0"/>
              </a:spcBef>
              <a:spcAft>
                <a:spcPts val="0"/>
              </a:spcAft>
              <a:buClr>
                <a:schemeClr val="dk1"/>
              </a:buClr>
              <a:buSzPts val="1600"/>
              <a:buChar char="❖"/>
            </a:pPr>
            <a:r>
              <a:rPr lang="en" sz="1600">
                <a:solidFill>
                  <a:schemeClr val="dk1"/>
                </a:solidFill>
              </a:rPr>
              <a:t>Sales Performance Analysis</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Customer Insights</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Inventory Management</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Order Fulfillment Optimization</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Financial Reporting</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Staff Performance Evaluation</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Market Trend Analysis</a:t>
            </a:r>
            <a:endParaRPr sz="1600">
              <a:solidFill>
                <a:schemeClr val="dk1"/>
              </a:solidFill>
            </a:endParaRPr>
          </a:p>
          <a:p>
            <a:pPr marL="457200" lvl="0" indent="-330200" algn="l" rtl="0">
              <a:lnSpc>
                <a:spcPct val="200000"/>
              </a:lnSpc>
              <a:spcBef>
                <a:spcPts val="0"/>
              </a:spcBef>
              <a:spcAft>
                <a:spcPts val="0"/>
              </a:spcAft>
              <a:buClr>
                <a:schemeClr val="dk1"/>
              </a:buClr>
              <a:buSzPts val="1600"/>
              <a:buChar char="❖"/>
            </a:pPr>
            <a:r>
              <a:rPr lang="en" sz="1600">
                <a:solidFill>
                  <a:schemeClr val="dk1"/>
                </a:solidFill>
              </a:rPr>
              <a:t>Business Growth Strategy</a:t>
            </a:r>
            <a:endParaRPr sz="1600">
              <a:solidFill>
                <a:schemeClr val="dk1"/>
              </a:solidFill>
            </a:endParaRPr>
          </a:p>
        </p:txBody>
      </p:sp>
      <p:pic>
        <p:nvPicPr>
          <p:cNvPr id="143" name="Google Shape;143;p26"/>
          <p:cNvPicPr preferRelativeResize="0"/>
          <p:nvPr/>
        </p:nvPicPr>
        <p:blipFill rotWithShape="1">
          <a:blip r:embed="rId3">
            <a:alphaModFix/>
          </a:blip>
          <a:srcRect r="50369"/>
          <a:stretch/>
        </p:blipFill>
        <p:spPr>
          <a:xfrm>
            <a:off x="0" y="0"/>
            <a:ext cx="3829048"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777400" y="244000"/>
            <a:ext cx="5336400" cy="755700"/>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sz="2700"/>
              <a:t>Sales Performance Analysis</a:t>
            </a:r>
            <a:endParaRPr sz="4100"/>
          </a:p>
        </p:txBody>
      </p:sp>
      <p:sp>
        <p:nvSpPr>
          <p:cNvPr id="149" name="Google Shape;149;p27"/>
          <p:cNvSpPr txBox="1"/>
          <p:nvPr/>
        </p:nvSpPr>
        <p:spPr>
          <a:xfrm>
            <a:off x="585500" y="927250"/>
            <a:ext cx="8024700" cy="39465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rgbClr val="FFFFFF"/>
              </a:buClr>
              <a:buSzPts val="2100"/>
              <a:buFont typeface="Krub"/>
              <a:buChar char="●"/>
            </a:pPr>
            <a:r>
              <a:rPr lang="en" sz="2100">
                <a:solidFill>
                  <a:srgbClr val="FFFFFF"/>
                </a:solidFill>
                <a:latin typeface="Krub"/>
                <a:ea typeface="Krub"/>
                <a:cs typeface="Krub"/>
                <a:sym typeface="Krub"/>
              </a:rPr>
              <a:t>As per the available data three shops together made 8.58M Dollars and made high at </a:t>
            </a:r>
            <a:r>
              <a:rPr lang="en" sz="2100">
                <a:solidFill>
                  <a:schemeClr val="accent1"/>
                </a:solidFill>
                <a:latin typeface="Krub"/>
                <a:ea typeface="Krub"/>
                <a:cs typeface="Krub"/>
                <a:sym typeface="Krub"/>
              </a:rPr>
              <a:t>3.85M</a:t>
            </a:r>
            <a:r>
              <a:rPr lang="en" sz="2100">
                <a:solidFill>
                  <a:srgbClr val="FFFFFF"/>
                </a:solidFill>
                <a:latin typeface="Krub"/>
                <a:ea typeface="Krub"/>
                <a:cs typeface="Krub"/>
                <a:sym typeface="Krub"/>
              </a:rPr>
              <a:t> Dollars During 2017. With a </a:t>
            </a:r>
            <a:r>
              <a:rPr lang="en" sz="2100">
                <a:solidFill>
                  <a:schemeClr val="accent3"/>
                </a:solidFill>
                <a:latin typeface="Krub"/>
                <a:ea typeface="Krub"/>
                <a:cs typeface="Krub"/>
                <a:sym typeface="Krub"/>
              </a:rPr>
              <a:t>average sales of 238,305.24</a:t>
            </a:r>
            <a:r>
              <a:rPr lang="en" sz="2100">
                <a:solidFill>
                  <a:srgbClr val="FFFFFF"/>
                </a:solidFill>
                <a:latin typeface="Krub"/>
                <a:ea typeface="Krub"/>
                <a:cs typeface="Krub"/>
                <a:sym typeface="Krub"/>
              </a:rPr>
              <a:t>  Dollars per month</a:t>
            </a:r>
            <a:endParaRPr sz="2100">
              <a:solidFill>
                <a:srgbClr val="FFFFFF"/>
              </a:solidFill>
              <a:latin typeface="Krub"/>
              <a:ea typeface="Krub"/>
              <a:cs typeface="Krub"/>
              <a:sym typeface="Krub"/>
            </a:endParaRPr>
          </a:p>
          <a:p>
            <a:pPr marL="457200" lvl="0" indent="-361950" algn="l" rtl="0">
              <a:spcBef>
                <a:spcPts val="0"/>
              </a:spcBef>
              <a:spcAft>
                <a:spcPts val="0"/>
              </a:spcAft>
              <a:buClr>
                <a:srgbClr val="FFFFFF"/>
              </a:buClr>
              <a:buSzPts val="2100"/>
              <a:buFont typeface="Krub"/>
              <a:buChar char="●"/>
            </a:pPr>
            <a:r>
              <a:rPr lang="en" sz="2100">
                <a:solidFill>
                  <a:srgbClr val="FFFFFF"/>
                </a:solidFill>
                <a:latin typeface="Krub"/>
                <a:ea typeface="Krub"/>
                <a:cs typeface="Krub"/>
                <a:sym typeface="Krub"/>
              </a:rPr>
              <a:t>Average cost of a product is $ 1520.59 and most around 750 USD.</a:t>
            </a:r>
            <a:endParaRPr sz="2100">
              <a:solidFill>
                <a:srgbClr val="FFFFFF"/>
              </a:solidFill>
              <a:latin typeface="Krub"/>
              <a:ea typeface="Krub"/>
              <a:cs typeface="Krub"/>
              <a:sym typeface="Krub"/>
            </a:endParaRPr>
          </a:p>
          <a:p>
            <a:pPr marL="457200" lvl="0" indent="-361950" algn="l" rtl="0">
              <a:spcBef>
                <a:spcPts val="0"/>
              </a:spcBef>
              <a:spcAft>
                <a:spcPts val="0"/>
              </a:spcAft>
              <a:buClr>
                <a:srgbClr val="FFFFFF"/>
              </a:buClr>
              <a:buSzPts val="2100"/>
              <a:buFont typeface="Krub"/>
              <a:buChar char="●"/>
            </a:pPr>
            <a:r>
              <a:rPr lang="en" sz="2100">
                <a:solidFill>
                  <a:srgbClr val="FFFFFF"/>
                </a:solidFill>
                <a:latin typeface="Krub"/>
                <a:ea typeface="Krub"/>
                <a:cs typeface="Krub"/>
                <a:sym typeface="Krub"/>
              </a:rPr>
              <a:t>The Record sale observed in the month of April 2018 with the sales of </a:t>
            </a:r>
            <a:r>
              <a:rPr lang="en" sz="2100">
                <a:solidFill>
                  <a:schemeClr val="accent5"/>
                </a:solidFill>
                <a:latin typeface="Krub"/>
                <a:ea typeface="Krub"/>
                <a:cs typeface="Krub"/>
                <a:sym typeface="Krub"/>
              </a:rPr>
              <a:t>909k USD.</a:t>
            </a:r>
            <a:endParaRPr sz="2100">
              <a:solidFill>
                <a:schemeClr val="accent5"/>
              </a:solidFill>
              <a:latin typeface="Krub"/>
              <a:ea typeface="Krub"/>
              <a:cs typeface="Krub"/>
              <a:sym typeface="Krub"/>
            </a:endParaRPr>
          </a:p>
          <a:p>
            <a:pPr marL="457200" lvl="0" indent="-361950" algn="l" rtl="0">
              <a:spcBef>
                <a:spcPts val="0"/>
              </a:spcBef>
              <a:spcAft>
                <a:spcPts val="0"/>
              </a:spcAft>
              <a:buClr>
                <a:srgbClr val="FFFFFF"/>
              </a:buClr>
              <a:buSzPts val="2100"/>
              <a:buFont typeface="Krub"/>
              <a:buChar char="●"/>
            </a:pPr>
            <a:r>
              <a:rPr lang="en" sz="2100">
                <a:solidFill>
                  <a:srgbClr val="FFFFFF"/>
                </a:solidFill>
                <a:latin typeface="Krub"/>
                <a:ea typeface="Krub"/>
                <a:cs typeface="Krub"/>
                <a:sym typeface="Krub"/>
              </a:rPr>
              <a:t>Baldwin Bikes contributes highest sales every year around </a:t>
            </a:r>
            <a:r>
              <a:rPr lang="en" sz="2100">
                <a:solidFill>
                  <a:schemeClr val="accent3"/>
                </a:solidFill>
                <a:latin typeface="Krub"/>
                <a:ea typeface="Krub"/>
                <a:cs typeface="Krub"/>
                <a:sym typeface="Krub"/>
              </a:rPr>
              <a:t>67% </a:t>
            </a:r>
            <a:r>
              <a:rPr lang="en" sz="2100">
                <a:solidFill>
                  <a:srgbClr val="FFFFFF"/>
                </a:solidFill>
                <a:latin typeface="Krub"/>
                <a:ea typeface="Krub"/>
                <a:cs typeface="Krub"/>
                <a:sym typeface="Krub"/>
              </a:rPr>
              <a:t>of total sales from </a:t>
            </a:r>
            <a:r>
              <a:rPr lang="en" sz="2100">
                <a:solidFill>
                  <a:schemeClr val="accent1"/>
                </a:solidFill>
                <a:latin typeface="Krub"/>
                <a:ea typeface="Krub"/>
                <a:cs typeface="Krub"/>
                <a:sym typeface="Krub"/>
              </a:rPr>
              <a:t>New York City</a:t>
            </a:r>
            <a:endParaRPr sz="2100">
              <a:solidFill>
                <a:schemeClr val="accent1"/>
              </a:solidFill>
              <a:latin typeface="Krub"/>
              <a:ea typeface="Krub"/>
              <a:cs typeface="Krub"/>
              <a:sym typeface="Krub"/>
            </a:endParaRPr>
          </a:p>
          <a:p>
            <a:pPr marL="457200" lvl="0" indent="-361950" algn="l" rtl="0">
              <a:spcBef>
                <a:spcPts val="0"/>
              </a:spcBef>
              <a:spcAft>
                <a:spcPts val="0"/>
              </a:spcAft>
              <a:buClr>
                <a:srgbClr val="FFFFFF"/>
              </a:buClr>
              <a:buSzPts val="2100"/>
              <a:buFont typeface="Krub"/>
              <a:buChar char="●"/>
            </a:pPr>
            <a:r>
              <a:rPr lang="en" sz="2100">
                <a:solidFill>
                  <a:srgbClr val="FFFFFF"/>
                </a:solidFill>
                <a:latin typeface="Krub"/>
                <a:ea typeface="Krub"/>
                <a:cs typeface="Krub"/>
                <a:sym typeface="Krub"/>
              </a:rPr>
              <a:t>Rowlett Bikes contribute less sales around 11% of total sales from Texas</a:t>
            </a:r>
            <a:endParaRPr sz="21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2139100" y="233825"/>
            <a:ext cx="44976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Trend Analysis</a:t>
            </a:r>
            <a:endParaRPr/>
          </a:p>
        </p:txBody>
      </p:sp>
      <p:sp>
        <p:nvSpPr>
          <p:cNvPr id="155" name="Google Shape;155;p28"/>
          <p:cNvSpPr txBox="1"/>
          <p:nvPr/>
        </p:nvSpPr>
        <p:spPr>
          <a:xfrm>
            <a:off x="458550" y="846100"/>
            <a:ext cx="8471100" cy="40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The spring months of April, May, and June typically see a surge in bicycle sales in the United States. Several factors contribute to this seasonal trend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After surged high sales during april - may 2018 from June the sales got saturated.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Electra is the top brand is sales around 1729 cycles sold followed by 1235 cycles sold by Trek. Electra focus more on Affordable range cycles but Trek offers premium and professional cycles average cost of a Trek cycle is 2, 766 USD and Electra is 519 USD.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139100" y="233825"/>
            <a:ext cx="44976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Customer Behaviour</a:t>
            </a:r>
            <a:endParaRPr/>
          </a:p>
        </p:txBody>
      </p:sp>
      <p:sp>
        <p:nvSpPr>
          <p:cNvPr id="161" name="Google Shape;161;p29"/>
          <p:cNvSpPr txBox="1"/>
          <p:nvPr/>
        </p:nvSpPr>
        <p:spPr>
          <a:xfrm>
            <a:off x="458550" y="846100"/>
            <a:ext cx="8471100" cy="40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latin typeface="Krub"/>
              <a:ea typeface="Krub"/>
              <a:cs typeface="Krub"/>
              <a:sym typeface="Krub"/>
            </a:endParaRPr>
          </a:p>
          <a:p>
            <a:pPr marL="0" lvl="0" indent="0" algn="l" rtl="0">
              <a:spcBef>
                <a:spcPts val="0"/>
              </a:spcBef>
              <a:spcAft>
                <a:spcPts val="0"/>
              </a:spcAft>
              <a:buNone/>
            </a:pPr>
            <a:r>
              <a:rPr lang="en" sz="1800">
                <a:solidFill>
                  <a:schemeClr val="dk1"/>
                </a:solidFill>
                <a:latin typeface="Krub"/>
                <a:ea typeface="Krub"/>
                <a:cs typeface="Krub"/>
                <a:sym typeface="Krub"/>
              </a:rPr>
              <a:t>Mountain Bikes are highest selling category and people prefers Trek brand Mountain bikes. </a:t>
            </a:r>
            <a:endParaRPr sz="1800">
              <a:solidFill>
                <a:schemeClr val="dk1"/>
              </a:solidFill>
              <a:latin typeface="Krub"/>
              <a:ea typeface="Krub"/>
              <a:cs typeface="Krub"/>
              <a:sym typeface="Krub"/>
            </a:endParaRPr>
          </a:p>
          <a:p>
            <a:pPr marL="0" lvl="0" indent="0" algn="l" rtl="0">
              <a:spcBef>
                <a:spcPts val="0"/>
              </a:spcBef>
              <a:spcAft>
                <a:spcPts val="0"/>
              </a:spcAft>
              <a:buNone/>
            </a:pPr>
            <a:r>
              <a:rPr lang="en" sz="1800">
                <a:solidFill>
                  <a:schemeClr val="dk1"/>
                </a:solidFill>
                <a:latin typeface="Krub"/>
                <a:ea typeface="Krub"/>
                <a:cs typeface="Krub"/>
                <a:sym typeface="Krub"/>
              </a:rPr>
              <a:t>Children Bicycles are lowest selling with 3.82% contribution and Electra, Trek and Haro are major players in that category</a:t>
            </a:r>
            <a:endParaRPr sz="1800">
              <a:solidFill>
                <a:schemeClr val="dk1"/>
              </a:solidFill>
              <a:latin typeface="Krub"/>
              <a:ea typeface="Krub"/>
              <a:cs typeface="Krub"/>
              <a:sym typeface="Krub"/>
            </a:endParaRPr>
          </a:p>
          <a:p>
            <a:pPr marL="0" lvl="0" indent="0" algn="l" rtl="0">
              <a:spcBef>
                <a:spcPts val="0"/>
              </a:spcBef>
              <a:spcAft>
                <a:spcPts val="0"/>
              </a:spcAft>
              <a:buNone/>
            </a:pPr>
            <a:endParaRPr sz="1800">
              <a:solidFill>
                <a:schemeClr val="dk1"/>
              </a:solidFill>
              <a:latin typeface="Krub"/>
              <a:ea typeface="Krub"/>
              <a:cs typeface="Krub"/>
              <a:sym typeface="Krub"/>
            </a:endParaRPr>
          </a:p>
          <a:p>
            <a:pPr marL="0" lvl="0" indent="0" algn="l" rtl="0">
              <a:spcBef>
                <a:spcPts val="0"/>
              </a:spcBef>
              <a:spcAft>
                <a:spcPts val="0"/>
              </a:spcAft>
              <a:buNone/>
            </a:pPr>
            <a:r>
              <a:rPr lang="en" sz="1800">
                <a:solidFill>
                  <a:schemeClr val="dk1"/>
                </a:solidFill>
                <a:latin typeface="Krub"/>
                <a:ea typeface="Krub"/>
                <a:cs typeface="Krub"/>
                <a:sym typeface="Krub"/>
              </a:rPr>
              <a:t>Electric Bikes are new trending one with contribution of 11.89 percentage Trek and Sun Cycles are big players in this Categories</a:t>
            </a:r>
            <a:endParaRPr sz="1800">
              <a:solidFill>
                <a:schemeClr val="dk1"/>
              </a:solidFill>
              <a:latin typeface="Krub"/>
              <a:ea typeface="Krub"/>
              <a:cs typeface="Krub"/>
              <a:sym typeface="Krub"/>
            </a:endParaRPr>
          </a:p>
          <a:p>
            <a:pPr marL="0" lvl="0" indent="0" algn="l" rtl="0">
              <a:spcBef>
                <a:spcPts val="0"/>
              </a:spcBef>
              <a:spcAft>
                <a:spcPts val="0"/>
              </a:spcAft>
              <a:buNone/>
            </a:pPr>
            <a:endParaRPr sz="1800">
              <a:solidFill>
                <a:schemeClr val="dk1"/>
              </a:solidFill>
              <a:latin typeface="Krub"/>
              <a:ea typeface="Krub"/>
              <a:cs typeface="Krub"/>
              <a:sym typeface="Krub"/>
            </a:endParaRPr>
          </a:p>
          <a:p>
            <a:pPr marL="0" lvl="0" indent="0" algn="l" rtl="0">
              <a:spcBef>
                <a:spcPts val="0"/>
              </a:spcBef>
              <a:spcAft>
                <a:spcPts val="0"/>
              </a:spcAft>
              <a:buNone/>
            </a:pPr>
            <a:r>
              <a:rPr lang="en" sz="1800">
                <a:solidFill>
                  <a:schemeClr val="dk1"/>
                </a:solidFill>
                <a:latin typeface="Krub"/>
                <a:ea typeface="Krub"/>
                <a:cs typeface="Krub"/>
                <a:sym typeface="Krub"/>
              </a:rPr>
              <a:t>In Texas Road bikes sold more compared to New york city but </a:t>
            </a:r>
            <a:r>
              <a:rPr lang="en" sz="1800">
                <a:solidFill>
                  <a:srgbClr val="FFFFFF"/>
                </a:solidFill>
                <a:latin typeface="Krub"/>
                <a:ea typeface="Krub"/>
                <a:cs typeface="Krub"/>
                <a:sym typeface="Krub"/>
              </a:rPr>
              <a:t>New york City hold Highest no of Customers and cycles are marketed by Baldwin Bikes</a:t>
            </a:r>
            <a:endParaRPr sz="1800">
              <a:solidFill>
                <a:srgbClr val="FFFFFF"/>
              </a:solidFill>
              <a:latin typeface="Krub"/>
              <a:ea typeface="Krub"/>
              <a:cs typeface="Krub"/>
              <a:sym typeface="Kru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1868700" y="284575"/>
            <a:ext cx="4879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Inventory Management</a:t>
            </a:r>
            <a:endParaRPr/>
          </a:p>
        </p:txBody>
      </p:sp>
      <p:sp>
        <p:nvSpPr>
          <p:cNvPr id="167" name="Google Shape;167;p30"/>
          <p:cNvSpPr txBox="1"/>
          <p:nvPr/>
        </p:nvSpPr>
        <p:spPr>
          <a:xfrm>
            <a:off x="478850" y="1302625"/>
            <a:ext cx="5214600" cy="32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Krub"/>
                <a:ea typeface="Krub"/>
                <a:cs typeface="Krub"/>
                <a:sym typeface="Krub"/>
              </a:rPr>
              <a:t>Around  3.89M USD  worth 4359 Cycles are in Stock</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Ladies cycles Stocks are High in the inventory</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Around 104 cycles and 8 Model cycles are not been ordered . In that </a:t>
            </a:r>
            <a:r>
              <a:rPr lang="en" sz="1800">
                <a:solidFill>
                  <a:schemeClr val="accent3"/>
                </a:solidFill>
                <a:latin typeface="Krub"/>
                <a:ea typeface="Krub"/>
                <a:cs typeface="Krub"/>
                <a:sym typeface="Krub"/>
              </a:rPr>
              <a:t>Trek 820 2016</a:t>
            </a:r>
            <a:r>
              <a:rPr lang="en" sz="1800">
                <a:solidFill>
                  <a:srgbClr val="FFFFFF"/>
                </a:solidFill>
                <a:latin typeface="Krub"/>
                <a:ea typeface="Krub"/>
                <a:cs typeface="Krub"/>
                <a:sym typeface="Krub"/>
              </a:rPr>
              <a:t> is the oldest stock with 14 Cycles not sold. Other models are 2018 so it may get sold.</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p:txBody>
      </p:sp>
      <p:pic>
        <p:nvPicPr>
          <p:cNvPr id="168" name="Google Shape;168;p30"/>
          <p:cNvPicPr preferRelativeResize="0"/>
          <p:nvPr/>
        </p:nvPicPr>
        <p:blipFill>
          <a:blip r:embed="rId3">
            <a:alphaModFix/>
          </a:blip>
          <a:stretch>
            <a:fillRect/>
          </a:stretch>
        </p:blipFill>
        <p:spPr>
          <a:xfrm>
            <a:off x="5916850" y="1578200"/>
            <a:ext cx="3145750" cy="23803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1432475" y="355575"/>
            <a:ext cx="44463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Order Fulfilment</a:t>
            </a:r>
            <a:endParaRPr/>
          </a:p>
        </p:txBody>
      </p:sp>
      <p:sp>
        <p:nvSpPr>
          <p:cNvPr id="174" name="Google Shape;174;p31"/>
          <p:cNvSpPr txBox="1"/>
          <p:nvPr/>
        </p:nvSpPr>
        <p:spPr>
          <a:xfrm>
            <a:off x="490975" y="1098850"/>
            <a:ext cx="8459100" cy="3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Average Processing Time during 2016,2017 is 2 Days but 2018 it is reduced to 1 day.</a:t>
            </a:r>
            <a:endParaRPr sz="1800">
              <a:solidFill>
                <a:srgbClr val="FFFFFF"/>
              </a:solidFill>
              <a:latin typeface="Krub"/>
              <a:ea typeface="Krub"/>
              <a:cs typeface="Krub"/>
              <a:sym typeface="Krub"/>
            </a:endParaRPr>
          </a:p>
          <a:p>
            <a:pPr marL="0" lvl="0" indent="0" algn="l" rtl="0">
              <a:spcBef>
                <a:spcPts val="0"/>
              </a:spcBef>
              <a:spcAft>
                <a:spcPts val="0"/>
              </a:spcAft>
              <a:buNone/>
            </a:pPr>
            <a:endParaRPr sz="1800">
              <a:solidFill>
                <a:srgbClr val="FFFFFF"/>
              </a:solidFill>
              <a:latin typeface="Krub"/>
              <a:ea typeface="Krub"/>
              <a:cs typeface="Krub"/>
              <a:sym typeface="Krub"/>
            </a:endParaRPr>
          </a:p>
          <a:p>
            <a:pPr marL="0" lvl="0" indent="0" algn="l" rtl="0">
              <a:spcBef>
                <a:spcPts val="0"/>
              </a:spcBef>
              <a:spcAft>
                <a:spcPts val="0"/>
              </a:spcAft>
              <a:buNone/>
            </a:pPr>
            <a:r>
              <a:rPr lang="en" sz="1800">
                <a:solidFill>
                  <a:srgbClr val="FFFFFF"/>
                </a:solidFill>
                <a:latin typeface="Krub"/>
                <a:ea typeface="Krub"/>
                <a:cs typeface="Krub"/>
                <a:sym typeface="Krub"/>
              </a:rPr>
              <a:t>Processing time for Venita is 21 days others are 2 days</a:t>
            </a:r>
            <a:endParaRPr sz="1800">
              <a:solidFill>
                <a:srgbClr val="FFFFFF"/>
              </a:solidFill>
              <a:latin typeface="Krub"/>
              <a:ea typeface="Krub"/>
              <a:cs typeface="Krub"/>
              <a:sym typeface="Kru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1868700" y="284575"/>
            <a:ext cx="4879800" cy="75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Financial Reporting</a:t>
            </a:r>
            <a:endParaRPr/>
          </a:p>
        </p:txBody>
      </p:sp>
      <p:sp>
        <p:nvSpPr>
          <p:cNvPr id="180" name="Google Shape;180;p32"/>
          <p:cNvSpPr txBox="1"/>
          <p:nvPr/>
        </p:nvSpPr>
        <p:spPr>
          <a:xfrm>
            <a:off x="478850" y="1302625"/>
            <a:ext cx="8280000" cy="32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Krub"/>
              <a:ea typeface="Krub"/>
              <a:cs typeface="Krub"/>
              <a:sym typeface="Krub"/>
            </a:endParaRPr>
          </a:p>
        </p:txBody>
      </p:sp>
      <p:graphicFrame>
        <p:nvGraphicFramePr>
          <p:cNvPr id="181" name="Google Shape;181;p32"/>
          <p:cNvGraphicFramePr/>
          <p:nvPr>
            <p:extLst>
              <p:ext uri="{D42A27DB-BD31-4B8C-83A1-F6EECF244321}">
                <p14:modId xmlns:p14="http://schemas.microsoft.com/office/powerpoint/2010/main" val="3851944514"/>
              </p:ext>
            </p:extLst>
          </p:nvPr>
        </p:nvGraphicFramePr>
        <p:xfrm>
          <a:off x="243213" y="1302613"/>
          <a:ext cx="6505275" cy="3091025"/>
        </p:xfrm>
        <a:graphic>
          <a:graphicData uri="http://schemas.openxmlformats.org/drawingml/2006/table">
            <a:tbl>
              <a:tblPr>
                <a:tableStyleId>{8799B23B-EC83-4686-B30A-512413B5E67A}</a:tableStyleId>
              </a:tblPr>
              <a:tblGrid>
                <a:gridCol w="1101875">
                  <a:extLst>
                    <a:ext uri="{9D8B030D-6E8A-4147-A177-3AD203B41FA5}">
                      <a16:colId xmlns:a16="http://schemas.microsoft.com/office/drawing/2014/main" val="20000"/>
                    </a:ext>
                  </a:extLst>
                </a:gridCol>
                <a:gridCol w="1005025">
                  <a:extLst>
                    <a:ext uri="{9D8B030D-6E8A-4147-A177-3AD203B41FA5}">
                      <a16:colId xmlns:a16="http://schemas.microsoft.com/office/drawing/2014/main" val="20001"/>
                    </a:ext>
                  </a:extLst>
                </a:gridCol>
                <a:gridCol w="1588550">
                  <a:extLst>
                    <a:ext uri="{9D8B030D-6E8A-4147-A177-3AD203B41FA5}">
                      <a16:colId xmlns:a16="http://schemas.microsoft.com/office/drawing/2014/main" val="20002"/>
                    </a:ext>
                  </a:extLst>
                </a:gridCol>
                <a:gridCol w="1430700">
                  <a:extLst>
                    <a:ext uri="{9D8B030D-6E8A-4147-A177-3AD203B41FA5}">
                      <a16:colId xmlns:a16="http://schemas.microsoft.com/office/drawing/2014/main" val="20003"/>
                    </a:ext>
                  </a:extLst>
                </a:gridCol>
                <a:gridCol w="1379125">
                  <a:extLst>
                    <a:ext uri="{9D8B030D-6E8A-4147-A177-3AD203B41FA5}">
                      <a16:colId xmlns:a16="http://schemas.microsoft.com/office/drawing/2014/main" val="20004"/>
                    </a:ext>
                  </a:extLst>
                </a:gridCol>
              </a:tblGrid>
              <a:tr h="666525">
                <a:tc>
                  <a:txBody>
                    <a:bodyPr/>
                    <a:lstStyle/>
                    <a:p>
                      <a:pPr marL="0" lvl="0" indent="0" algn="l" rtl="0">
                        <a:spcBef>
                          <a:spcPts val="0"/>
                        </a:spcBef>
                        <a:spcAft>
                          <a:spcPts val="0"/>
                        </a:spcAft>
                        <a:buNone/>
                      </a:pPr>
                      <a:r>
                        <a:rPr lang="en" sz="1200" b="1">
                          <a:sym typeface="Krub"/>
                        </a:rPr>
                        <a:t>Shops</a:t>
                      </a:r>
                      <a:endParaRPr sz="1200" b="1">
                        <a:latin typeface="Krub"/>
                        <a:ea typeface="Krub"/>
                        <a:cs typeface="Krub"/>
                        <a:sym typeface="Krub"/>
                      </a:endParaRPr>
                    </a:p>
                  </a:txBody>
                  <a:tcPr marL="91425" marR="91425" marT="91425" marB="91425"/>
                </a:tc>
                <a:tc>
                  <a:txBody>
                    <a:bodyPr/>
                    <a:lstStyle/>
                    <a:p>
                      <a:pPr marL="0" lvl="0" indent="0" algn="l" rtl="0">
                        <a:spcBef>
                          <a:spcPts val="0"/>
                        </a:spcBef>
                        <a:spcAft>
                          <a:spcPts val="0"/>
                        </a:spcAft>
                        <a:buNone/>
                      </a:pPr>
                      <a:r>
                        <a:rPr lang="en" sz="1200" b="1">
                          <a:sym typeface="Krub"/>
                        </a:rPr>
                        <a:t>Sum of sales</a:t>
                      </a:r>
                      <a:endParaRPr sz="1200" b="1">
                        <a:latin typeface="Krub"/>
                        <a:ea typeface="Krub"/>
                        <a:cs typeface="Krub"/>
                        <a:sym typeface="Krub"/>
                      </a:endParaRPr>
                    </a:p>
                  </a:txBody>
                  <a:tcPr marL="91425" marR="91425" marT="91425" marB="91425"/>
                </a:tc>
                <a:tc>
                  <a:txBody>
                    <a:bodyPr/>
                    <a:lstStyle/>
                    <a:p>
                      <a:pPr marL="0" lvl="0" indent="0" algn="l" rtl="0">
                        <a:spcBef>
                          <a:spcPts val="0"/>
                        </a:spcBef>
                        <a:spcAft>
                          <a:spcPts val="0"/>
                        </a:spcAft>
                        <a:buNone/>
                      </a:pPr>
                      <a:r>
                        <a:rPr lang="en" sz="1200" b="1">
                          <a:sym typeface="Krub"/>
                        </a:rPr>
                        <a:t>Sum of Sales after discount</a:t>
                      </a:r>
                      <a:endParaRPr sz="1200" b="1">
                        <a:latin typeface="Krub"/>
                        <a:ea typeface="Krub"/>
                        <a:cs typeface="Krub"/>
                        <a:sym typeface="Krub"/>
                      </a:endParaRPr>
                    </a:p>
                  </a:txBody>
                  <a:tcPr marL="91425" marR="91425" marT="91425" marB="91425"/>
                </a:tc>
                <a:tc>
                  <a:txBody>
                    <a:bodyPr/>
                    <a:lstStyle/>
                    <a:p>
                      <a:pPr marL="0" lvl="0" indent="0" algn="l" rtl="0">
                        <a:spcBef>
                          <a:spcPts val="0"/>
                        </a:spcBef>
                        <a:spcAft>
                          <a:spcPts val="0"/>
                        </a:spcAft>
                        <a:buNone/>
                      </a:pPr>
                      <a:r>
                        <a:rPr lang="en" sz="1200" b="1">
                          <a:sym typeface="Krub"/>
                        </a:rPr>
                        <a:t>Discount Level</a:t>
                      </a:r>
                      <a:endParaRPr sz="1200" b="1">
                        <a:latin typeface="Krub"/>
                        <a:ea typeface="Krub"/>
                        <a:cs typeface="Krub"/>
                        <a:sym typeface="Krub"/>
                      </a:endParaRPr>
                    </a:p>
                  </a:txBody>
                  <a:tcPr marL="91425" marR="91425" marT="91425" marB="91425"/>
                </a:tc>
                <a:tc>
                  <a:txBody>
                    <a:bodyPr/>
                    <a:lstStyle/>
                    <a:p>
                      <a:pPr marL="0" lvl="0" indent="0" algn="l" rtl="0">
                        <a:spcBef>
                          <a:spcPts val="0"/>
                        </a:spcBef>
                        <a:spcAft>
                          <a:spcPts val="0"/>
                        </a:spcAft>
                        <a:buNone/>
                      </a:pPr>
                      <a:r>
                        <a:rPr lang="en" sz="1200" b="1" dirty="0">
                          <a:sym typeface="Krub"/>
                        </a:rPr>
                        <a:t>Total Discount in percentage</a:t>
                      </a:r>
                      <a:endParaRPr sz="1200" b="1" dirty="0">
                        <a:latin typeface="Krub"/>
                        <a:ea typeface="Krub"/>
                        <a:cs typeface="Krub"/>
                        <a:sym typeface="Krub"/>
                      </a:endParaRPr>
                    </a:p>
                  </a:txBody>
                  <a:tcPr marL="91425" marR="91425" marT="91425" marB="91425"/>
                </a:tc>
                <a:extLst>
                  <a:ext uri="{0D108BD9-81ED-4DB2-BD59-A6C34878D82A}">
                    <a16:rowId xmlns:a16="http://schemas.microsoft.com/office/drawing/2014/main" val="10000"/>
                  </a:ext>
                </a:extLst>
              </a:tr>
              <a:tr h="606125">
                <a:tc>
                  <a:txBody>
                    <a:bodyPr/>
                    <a:lstStyle/>
                    <a:p>
                      <a:pPr marL="0" lvl="0" indent="0" algn="l" rtl="0">
                        <a:spcBef>
                          <a:spcPts val="0"/>
                        </a:spcBef>
                        <a:spcAft>
                          <a:spcPts val="0"/>
                        </a:spcAft>
                        <a:buNone/>
                      </a:pPr>
                      <a:r>
                        <a:rPr lang="en" sz="1200">
                          <a:sym typeface="Krub"/>
                        </a:rPr>
                        <a:t>Baldwin Bikes</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5826242.21</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5820137.301</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6104.909325</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0.10489287</a:t>
                      </a:r>
                      <a:endParaRPr sz="1200">
                        <a:latin typeface="Krub"/>
                        <a:ea typeface="Krub"/>
                        <a:cs typeface="Krub"/>
                        <a:sym typeface="Krub"/>
                      </a:endParaRPr>
                    </a:p>
                  </a:txBody>
                  <a:tcPr marL="91425" marR="91425" marT="91425" marB="91425"/>
                </a:tc>
                <a:extLst>
                  <a:ext uri="{0D108BD9-81ED-4DB2-BD59-A6C34878D82A}">
                    <a16:rowId xmlns:a16="http://schemas.microsoft.com/office/drawing/2014/main" val="10001"/>
                  </a:ext>
                </a:extLst>
              </a:tr>
              <a:tr h="606125">
                <a:tc>
                  <a:txBody>
                    <a:bodyPr/>
                    <a:lstStyle/>
                    <a:p>
                      <a:pPr marL="0" lvl="0" indent="0" algn="l" rtl="0">
                        <a:spcBef>
                          <a:spcPts val="0"/>
                        </a:spcBef>
                        <a:spcAft>
                          <a:spcPts val="0"/>
                        </a:spcAft>
                        <a:buNone/>
                      </a:pPr>
                      <a:r>
                        <a:rPr lang="en" sz="1200">
                          <a:sym typeface="Krub"/>
                        </a:rPr>
                        <a:t>Rowlett Bikes</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962600.76</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961650.1748</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950.585164</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0.01633269</a:t>
                      </a:r>
                      <a:endParaRPr sz="1200">
                        <a:latin typeface="Krub"/>
                        <a:ea typeface="Krub"/>
                        <a:cs typeface="Krub"/>
                        <a:sym typeface="Krub"/>
                      </a:endParaRPr>
                    </a:p>
                  </a:txBody>
                  <a:tcPr marL="91425" marR="91425" marT="91425" marB="91425"/>
                </a:tc>
                <a:extLst>
                  <a:ext uri="{0D108BD9-81ED-4DB2-BD59-A6C34878D82A}">
                    <a16:rowId xmlns:a16="http://schemas.microsoft.com/office/drawing/2014/main" val="10002"/>
                  </a:ext>
                </a:extLst>
              </a:tr>
              <a:tr h="606125">
                <a:tc>
                  <a:txBody>
                    <a:bodyPr/>
                    <a:lstStyle/>
                    <a:p>
                      <a:pPr marL="0" lvl="0" indent="0" algn="l" rtl="0">
                        <a:spcBef>
                          <a:spcPts val="0"/>
                        </a:spcBef>
                        <a:spcAft>
                          <a:spcPts val="0"/>
                        </a:spcAft>
                        <a:buNone/>
                      </a:pPr>
                      <a:r>
                        <a:rPr lang="en" sz="1200">
                          <a:sym typeface="Krub"/>
                        </a:rPr>
                        <a:t>Santa Cruz Bikes</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1790145.91</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1788302.681</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1843.228735</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0.03166985</a:t>
                      </a:r>
                      <a:endParaRPr sz="1200">
                        <a:latin typeface="Krub"/>
                        <a:ea typeface="Krub"/>
                        <a:cs typeface="Krub"/>
                        <a:sym typeface="Krub"/>
                      </a:endParaRPr>
                    </a:p>
                  </a:txBody>
                  <a:tcPr marL="91425" marR="91425" marT="91425" marB="91425"/>
                </a:tc>
                <a:extLst>
                  <a:ext uri="{0D108BD9-81ED-4DB2-BD59-A6C34878D82A}">
                    <a16:rowId xmlns:a16="http://schemas.microsoft.com/office/drawing/2014/main" val="10003"/>
                  </a:ext>
                </a:extLst>
              </a:tr>
              <a:tr h="606125">
                <a:tc>
                  <a:txBody>
                    <a:bodyPr/>
                    <a:lstStyle/>
                    <a:p>
                      <a:pPr marL="0" lvl="0" indent="0" algn="l" rtl="0">
                        <a:spcBef>
                          <a:spcPts val="0"/>
                        </a:spcBef>
                        <a:spcAft>
                          <a:spcPts val="0"/>
                        </a:spcAft>
                        <a:buNone/>
                      </a:pPr>
                      <a:r>
                        <a:rPr lang="en" sz="1200" b="1">
                          <a:sym typeface="Krub"/>
                        </a:rPr>
                        <a:t>Grand Total</a:t>
                      </a:r>
                      <a:endParaRPr sz="1200" b="1">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b="1">
                          <a:sym typeface="Krub"/>
                        </a:rPr>
                        <a:t>8578988.88</a:t>
                      </a:r>
                      <a:endParaRPr sz="1200" b="1">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b="1">
                          <a:sym typeface="Krub"/>
                        </a:rPr>
                        <a:t>8570090.157</a:t>
                      </a:r>
                      <a:endParaRPr sz="1200" b="1">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a:sym typeface="Krub"/>
                        </a:rPr>
                        <a:t>8898.723224</a:t>
                      </a:r>
                      <a:endParaRPr sz="1200">
                        <a:latin typeface="Krub"/>
                        <a:ea typeface="Krub"/>
                        <a:cs typeface="Krub"/>
                        <a:sym typeface="Krub"/>
                      </a:endParaRPr>
                    </a:p>
                  </a:txBody>
                  <a:tcPr marL="91425" marR="91425" marT="91425" marB="91425"/>
                </a:tc>
                <a:tc>
                  <a:txBody>
                    <a:bodyPr/>
                    <a:lstStyle/>
                    <a:p>
                      <a:pPr marL="0" lvl="0" indent="0" algn="r" rtl="0">
                        <a:lnSpc>
                          <a:spcPct val="115000"/>
                        </a:lnSpc>
                        <a:spcBef>
                          <a:spcPts val="0"/>
                        </a:spcBef>
                        <a:spcAft>
                          <a:spcPts val="0"/>
                        </a:spcAft>
                        <a:buNone/>
                      </a:pPr>
                      <a:r>
                        <a:rPr lang="en" sz="1200" dirty="0">
                          <a:sym typeface="Krub"/>
                        </a:rPr>
                        <a:t>0.15289542</a:t>
                      </a:r>
                      <a:endParaRPr sz="1200" dirty="0">
                        <a:latin typeface="Krub"/>
                        <a:ea typeface="Krub"/>
                        <a:cs typeface="Krub"/>
                        <a:sym typeface="Krub"/>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82" name="Google Shape;182;p32"/>
          <p:cNvGraphicFramePr/>
          <p:nvPr>
            <p:extLst>
              <p:ext uri="{D42A27DB-BD31-4B8C-83A1-F6EECF244321}">
                <p14:modId xmlns:p14="http://schemas.microsoft.com/office/powerpoint/2010/main" val="3127312874"/>
              </p:ext>
            </p:extLst>
          </p:nvPr>
        </p:nvGraphicFramePr>
        <p:xfrm>
          <a:off x="7131050" y="220428"/>
          <a:ext cx="1479550" cy="4702644"/>
        </p:xfrm>
        <a:graphic>
          <a:graphicData uri="http://schemas.openxmlformats.org/drawingml/2006/table">
            <a:tbl>
              <a:tblPr>
                <a:tableStyleId>{2D5ABB26-0587-4C30-8999-92F81FD0307C}</a:tableStyleId>
              </a:tblPr>
              <a:tblGrid>
                <a:gridCol w="548459">
                  <a:extLst>
                    <a:ext uri="{9D8B030D-6E8A-4147-A177-3AD203B41FA5}">
                      <a16:colId xmlns:a16="http://schemas.microsoft.com/office/drawing/2014/main" val="20000"/>
                    </a:ext>
                  </a:extLst>
                </a:gridCol>
                <a:gridCol w="931091">
                  <a:extLst>
                    <a:ext uri="{9D8B030D-6E8A-4147-A177-3AD203B41FA5}">
                      <a16:colId xmlns:a16="http://schemas.microsoft.com/office/drawing/2014/main" val="20001"/>
                    </a:ext>
                  </a:extLst>
                </a:gridCol>
              </a:tblGrid>
              <a:tr h="300586">
                <a:tc>
                  <a:txBody>
                    <a:bodyPr/>
                    <a:lstStyle/>
                    <a:p>
                      <a:pPr marL="0" lvl="0" indent="0" algn="l" rtl="0">
                        <a:spcBef>
                          <a:spcPts val="0"/>
                        </a:spcBef>
                        <a:spcAft>
                          <a:spcPts val="0"/>
                        </a:spcAft>
                        <a:buNone/>
                      </a:pPr>
                      <a:r>
                        <a:rPr lang="en" sz="900" b="1">
                          <a:sym typeface="Calibri"/>
                        </a:rPr>
                        <a:t>Month</a:t>
                      </a:r>
                      <a:endParaRPr sz="900" b="1">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900" b="1">
                          <a:sym typeface="Calibri"/>
                        </a:rPr>
                        <a:t>Sum of sales</a:t>
                      </a:r>
                      <a:endParaRPr sz="900" b="1">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7267">
                <a:tc>
                  <a:txBody>
                    <a:bodyPr/>
                    <a:lstStyle/>
                    <a:p>
                      <a:pPr marL="0" lvl="0" indent="0" algn="l" rtl="0">
                        <a:spcBef>
                          <a:spcPts val="0"/>
                        </a:spcBef>
                        <a:spcAft>
                          <a:spcPts val="0"/>
                        </a:spcAft>
                        <a:buNone/>
                      </a:pPr>
                      <a:r>
                        <a:rPr lang="en" sz="900" dirty="0"/>
                        <a:t>Jan</a:t>
                      </a:r>
                      <a:endParaRPr sz="9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984440.64</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7267">
                <a:tc>
                  <a:txBody>
                    <a:bodyPr/>
                    <a:lstStyle/>
                    <a:p>
                      <a:pPr marL="0" lvl="0" indent="0" algn="l" rtl="0">
                        <a:spcBef>
                          <a:spcPts val="0"/>
                        </a:spcBef>
                        <a:spcAft>
                          <a:spcPts val="0"/>
                        </a:spcAft>
                        <a:buNone/>
                      </a:pPr>
                      <a:r>
                        <a:rPr lang="en" sz="900"/>
                        <a:t>Feb</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748450.01</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7267">
                <a:tc>
                  <a:txBody>
                    <a:bodyPr/>
                    <a:lstStyle/>
                    <a:p>
                      <a:pPr marL="0" lvl="0" indent="0" algn="l" rtl="0">
                        <a:spcBef>
                          <a:spcPts val="0"/>
                        </a:spcBef>
                        <a:spcAft>
                          <a:spcPts val="0"/>
                        </a:spcAft>
                        <a:buNone/>
                      </a:pPr>
                      <a:r>
                        <a:rPr lang="en" sz="900"/>
                        <a:t>Mar</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957035.47</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7267">
                <a:tc>
                  <a:txBody>
                    <a:bodyPr/>
                    <a:lstStyle/>
                    <a:p>
                      <a:pPr marL="0" lvl="0" indent="0" algn="l" rtl="0">
                        <a:spcBef>
                          <a:spcPts val="0"/>
                        </a:spcBef>
                        <a:spcAft>
                          <a:spcPts val="0"/>
                        </a:spcAft>
                        <a:buNone/>
                      </a:pPr>
                      <a:r>
                        <a:rPr lang="en" sz="900"/>
                        <a:t>Apr</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1350508.59</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7267">
                <a:tc>
                  <a:txBody>
                    <a:bodyPr/>
                    <a:lstStyle/>
                    <a:p>
                      <a:pPr marL="0" lvl="0" indent="0" algn="l" rtl="0">
                        <a:spcBef>
                          <a:spcPts val="0"/>
                        </a:spcBef>
                        <a:spcAft>
                          <a:spcPts val="0"/>
                        </a:spcAft>
                        <a:buNone/>
                      </a:pPr>
                      <a:r>
                        <a:rPr lang="en" sz="900"/>
                        <a:t>May</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526455.79</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7267">
                <a:tc>
                  <a:txBody>
                    <a:bodyPr/>
                    <a:lstStyle/>
                    <a:p>
                      <a:pPr marL="0" lvl="0" indent="0" algn="l" rtl="0">
                        <a:spcBef>
                          <a:spcPts val="0"/>
                        </a:spcBef>
                        <a:spcAft>
                          <a:spcPts val="0"/>
                        </a:spcAft>
                        <a:buNone/>
                      </a:pPr>
                      <a:r>
                        <a:rPr lang="en" sz="900"/>
                        <a:t>Jun</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651222.35</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7267">
                <a:tc>
                  <a:txBody>
                    <a:bodyPr/>
                    <a:lstStyle/>
                    <a:p>
                      <a:pPr marL="0" lvl="0" indent="0" algn="l" rtl="0">
                        <a:spcBef>
                          <a:spcPts val="0"/>
                        </a:spcBef>
                        <a:spcAft>
                          <a:spcPts val="0"/>
                        </a:spcAft>
                        <a:buNone/>
                      </a:pPr>
                      <a:r>
                        <a:rPr lang="en" sz="900"/>
                        <a:t>Jul</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dirty="0"/>
                        <a:t>491531.73</a:t>
                      </a:r>
                      <a:endParaRPr sz="900" dirty="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07267">
                <a:tc>
                  <a:txBody>
                    <a:bodyPr/>
                    <a:lstStyle/>
                    <a:p>
                      <a:pPr marL="0" lvl="0" indent="0" algn="l" rtl="0">
                        <a:spcBef>
                          <a:spcPts val="0"/>
                        </a:spcBef>
                        <a:spcAft>
                          <a:spcPts val="0"/>
                        </a:spcAft>
                        <a:buNone/>
                      </a:pPr>
                      <a:r>
                        <a:rPr lang="en" sz="900"/>
                        <a:t>Aug</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585941.06</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7267">
                <a:tc>
                  <a:txBody>
                    <a:bodyPr/>
                    <a:lstStyle/>
                    <a:p>
                      <a:pPr marL="0" lvl="0" indent="0" algn="l" rtl="0">
                        <a:spcBef>
                          <a:spcPts val="0"/>
                        </a:spcBef>
                        <a:spcAft>
                          <a:spcPts val="0"/>
                        </a:spcAft>
                        <a:buNone/>
                      </a:pPr>
                      <a:r>
                        <a:rPr lang="en" sz="900"/>
                        <a:t>Sep</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642621.25</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07267">
                <a:tc>
                  <a:txBody>
                    <a:bodyPr/>
                    <a:lstStyle/>
                    <a:p>
                      <a:pPr marL="0" lvl="0" indent="0" algn="l" rtl="0">
                        <a:spcBef>
                          <a:spcPts val="0"/>
                        </a:spcBef>
                        <a:spcAft>
                          <a:spcPts val="0"/>
                        </a:spcAft>
                        <a:buNone/>
                      </a:pPr>
                      <a:r>
                        <a:rPr lang="en" sz="900"/>
                        <a:t>Oct</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584587.89</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7267">
                <a:tc>
                  <a:txBody>
                    <a:bodyPr/>
                    <a:lstStyle/>
                    <a:p>
                      <a:pPr marL="0" lvl="0" indent="0" algn="l" rtl="0">
                        <a:spcBef>
                          <a:spcPts val="0"/>
                        </a:spcBef>
                        <a:spcAft>
                          <a:spcPts val="0"/>
                        </a:spcAft>
                        <a:buNone/>
                      </a:pPr>
                      <a:r>
                        <a:rPr lang="en" sz="900"/>
                        <a:t>Nov</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533476.07</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07267">
                <a:tc>
                  <a:txBody>
                    <a:bodyPr/>
                    <a:lstStyle/>
                    <a:p>
                      <a:pPr marL="0" lvl="0" indent="0" algn="l" rtl="0">
                        <a:spcBef>
                          <a:spcPts val="0"/>
                        </a:spcBef>
                        <a:spcAft>
                          <a:spcPts val="0"/>
                        </a:spcAft>
                        <a:buNone/>
                      </a:pPr>
                      <a:r>
                        <a:rPr lang="en" sz="900"/>
                        <a:t>Dec</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a:t>522718.03</a:t>
                      </a:r>
                      <a:endParaRPr sz="900"/>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429421">
                <a:tc>
                  <a:txBody>
                    <a:bodyPr/>
                    <a:lstStyle/>
                    <a:p>
                      <a:pPr marL="0" lvl="0" indent="0" algn="l" rtl="0">
                        <a:spcBef>
                          <a:spcPts val="0"/>
                        </a:spcBef>
                        <a:spcAft>
                          <a:spcPts val="0"/>
                        </a:spcAft>
                        <a:buNone/>
                      </a:pPr>
                      <a:r>
                        <a:rPr lang="en" sz="900" b="1">
                          <a:sym typeface="Calibri"/>
                        </a:rPr>
                        <a:t>Grand Total</a:t>
                      </a:r>
                      <a:endParaRPr sz="900" b="1">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r" rtl="0">
                        <a:lnSpc>
                          <a:spcPct val="115000"/>
                        </a:lnSpc>
                        <a:spcBef>
                          <a:spcPts val="0"/>
                        </a:spcBef>
                        <a:spcAft>
                          <a:spcPts val="0"/>
                        </a:spcAft>
                        <a:buNone/>
                      </a:pPr>
                      <a:r>
                        <a:rPr lang="en" sz="900" b="1" dirty="0">
                          <a:sym typeface="Calibri"/>
                        </a:rPr>
                        <a:t>8578988.88</a:t>
                      </a:r>
                      <a:endParaRPr sz="900" b="1"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theme/theme1.xml><?xml version="1.0" encoding="utf-8"?>
<a:theme xmlns:a="http://schemas.openxmlformats.org/drawingml/2006/main" name="Bicycle Shop by Slidesgo">
  <a:themeElements>
    <a:clrScheme name="Simple Light">
      <a:dk1>
        <a:srgbClr val="FFFFFF"/>
      </a:dk1>
      <a:lt1>
        <a:srgbClr val="303030"/>
      </a:lt1>
      <a:dk2>
        <a:srgbClr val="595959"/>
      </a:dk2>
      <a:lt2>
        <a:srgbClr val="EEEEEE"/>
      </a:lt2>
      <a:accent1>
        <a:srgbClr val="FFF55C"/>
      </a:accent1>
      <a:accent2>
        <a:srgbClr val="303030"/>
      </a:accent2>
      <a:accent3>
        <a:srgbClr val="FFF55C"/>
      </a:accent3>
      <a:accent4>
        <a:srgbClr val="303030"/>
      </a:accent4>
      <a:accent5>
        <a:srgbClr val="FFF55C"/>
      </a:accent5>
      <a:accent6>
        <a:srgbClr val="30303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838</Words>
  <Application>Microsoft Office PowerPoint</Application>
  <PresentationFormat>On-screen Show (16:9)</PresentationFormat>
  <Paragraphs>164</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Krub</vt:lpstr>
      <vt:lpstr>Fira Sans Extra Condensed Medium</vt:lpstr>
      <vt:lpstr>Roboto Condensed Light</vt:lpstr>
      <vt:lpstr>Fira Sans Condensed Medium</vt:lpstr>
      <vt:lpstr>Roboto</vt:lpstr>
      <vt:lpstr>Lobster Two</vt:lpstr>
      <vt:lpstr>Arial</vt:lpstr>
      <vt:lpstr>Barlow Semi Condensed Medium</vt:lpstr>
      <vt:lpstr>Bicycle Shop by Slidesgo</vt:lpstr>
      <vt:lpstr>Customer Purchase Behaviour in Retail using Data Analytics</vt:lpstr>
      <vt:lpstr>Objective of this Project</vt:lpstr>
      <vt:lpstr>Table of Contents</vt:lpstr>
      <vt:lpstr>Sales Performance Analysis</vt:lpstr>
      <vt:lpstr>Market Trend Analysis</vt:lpstr>
      <vt:lpstr>Customer Behaviour</vt:lpstr>
      <vt:lpstr>Inventory Management</vt:lpstr>
      <vt:lpstr>Order Fulfilment</vt:lpstr>
      <vt:lpstr>Financial Reporting</vt:lpstr>
      <vt:lpstr>Financial Reporting</vt:lpstr>
      <vt:lpstr>Staff Performance Evaluation</vt:lpstr>
      <vt:lpstr>Business Growth Strategy</vt:lpstr>
      <vt:lpstr>Business Growth Strategy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Ramkishore Prabakaran</cp:lastModifiedBy>
  <cp:revision>1</cp:revision>
  <dcterms:modified xsi:type="dcterms:W3CDTF">2024-09-23T04:37:40Z</dcterms:modified>
</cp:coreProperties>
</file>