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3050-4BE8-4F98-9C5A-A52FB08D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7CB28-4F5A-494E-A0C9-940A8D62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A432-6CA4-4DDA-916B-6C57CC27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7E17-D145-4A59-8A88-9DC1ACDB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0D32-831C-4D12-B1E7-FAD10C45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AB0A-C6B3-47BE-926F-DA087719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A9665-0C49-450E-BCEB-747A2D16E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ACFE-2723-4A96-AC7F-F702F3B8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E1BD-4833-4C45-ACFD-3BC2EA0D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A25E-E3B2-4451-974C-37D76BCF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C8543-8617-48BC-8701-34A240AEB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CE4B3-9A33-4F98-BF20-2FE79812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BDE25-C168-4823-81AE-C90B18A1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3DE2-1F81-485A-8CB3-3E03E979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7229-24FB-47ED-9A06-5E7AC0FD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E935-0ADD-40BA-947B-1C1B41CB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52BD-877B-4110-8AF9-6DE3670C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9430-7618-4F82-88F2-B4E77D38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E280-DBA0-4E0D-97E7-732C6B7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C6DF-2D71-4931-B8F1-A00E9B74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8653-9D40-4A1A-AC23-009B0507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0B60-30DF-41ED-92B3-6217EAA6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C7942-6175-4632-9366-8865E85C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5C25-1CEE-4EAF-87A5-24046D75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C9A0-2315-422E-BBF6-B2126AD4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B869-E490-48E8-B113-D05F6AA8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5EEE-348E-4B84-9944-98547DCFD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7BCB-4ADC-4A06-A6F3-F8BBDAC15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24ABB-7EDF-43E5-AA82-AF72B06D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23F56-176E-4C76-9A20-FDDECCE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E3368-2C34-4FAD-91B8-449B4DB9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B425-525D-4DF6-8613-84F1B2B8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02FE8-FA9B-4FED-8B63-C37D770D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19FE-00F9-4367-BD12-4AFB76AF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86F12-2CC1-4295-B2E4-B9957ED53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4A566-950E-4EA3-8416-963D3347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F940C-68C2-4854-AED9-C619D557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64B9D-BE21-43A9-8D71-44E95B8D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541C4-03BB-494C-BE5D-6FEDB8D1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FA6-9C15-4B5D-9B9C-856194DB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7D156-AB72-4BE7-80D7-A7360D09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67167-F4BC-401A-A8EA-2D2B7EA5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1E253-43A2-44C2-ACE1-49D3800C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B8E20-E719-4FB1-BED6-0706F9C6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63870-EDC3-4A88-850C-DCCB60BB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FA18-D34F-4428-9A22-2260C484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434D-C357-4D43-8E07-869C45CF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5F3A-9F6B-4830-811A-87370390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1483C-FB50-4353-B18F-DE5EAC993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60D5-D34F-4797-9D89-2678F44E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5435-A685-43C9-AF31-0DA6C99D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3CE88-B42E-440B-9555-6D83F863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C1D-5C21-41CC-B924-56324DEA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201B7-F581-4E00-9306-8F95C319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B24D7-CEB9-410F-89FF-F22C5281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D0496-18C3-44D3-B615-55B6712C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52FE-4D64-4546-815F-7E82B8F7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899DE-5EC3-4C9E-8CC6-7EBBF04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55B05-2662-4D46-B3B3-D1B6617F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63479-72A9-470F-937E-EA09B1455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5B85C-3978-40E4-8FC5-383AAE6D3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16E5-4147-4948-A211-9A092DDAAB3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8FCF-33EA-47B9-B636-FDE1EF06C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95C28-FE1B-4E80-BB21-69081663D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BFD1-0A53-417B-94FA-5089D255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11C1F7A-0AE1-4769-9814-3284055BAF11}"/>
              </a:ext>
            </a:extLst>
          </p:cNvPr>
          <p:cNvSpPr/>
          <p:nvPr/>
        </p:nvSpPr>
        <p:spPr>
          <a:xfrm>
            <a:off x="2450968" y="2988302"/>
            <a:ext cx="904973" cy="886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A4EA86-862B-4085-83EE-22014649EC9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20131" y="3426643"/>
            <a:ext cx="1630837" cy="4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A98F53-948F-4B3D-855E-1FD9B1B6D3F1}"/>
              </a:ext>
            </a:extLst>
          </p:cNvPr>
          <p:cNvCxnSpPr>
            <a:cxnSpLocks/>
          </p:cNvCxnSpPr>
          <p:nvPr/>
        </p:nvCxnSpPr>
        <p:spPr>
          <a:xfrm>
            <a:off x="820131" y="1611984"/>
            <a:ext cx="1630837" cy="1630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0FBD0F-7555-45C3-84F2-C4A15E51F60D}"/>
              </a:ext>
            </a:extLst>
          </p:cNvPr>
          <p:cNvCxnSpPr>
            <a:cxnSpLocks/>
          </p:cNvCxnSpPr>
          <p:nvPr/>
        </p:nvCxnSpPr>
        <p:spPr>
          <a:xfrm>
            <a:off x="820131" y="2526384"/>
            <a:ext cx="1630837" cy="791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899B18-5C20-4389-90A5-CC98D7302D6E}"/>
              </a:ext>
            </a:extLst>
          </p:cNvPr>
          <p:cNvCxnSpPr>
            <a:cxnSpLocks/>
          </p:cNvCxnSpPr>
          <p:nvPr/>
        </p:nvCxnSpPr>
        <p:spPr>
          <a:xfrm flipV="1">
            <a:off x="820131" y="3539770"/>
            <a:ext cx="1630837" cy="171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2B25D5-EACC-4277-90F3-380BB6F5D75E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355941" y="3429000"/>
            <a:ext cx="575037" cy="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B33AAD3-EE36-465B-A409-1DBF5F9DC5DA}"/>
              </a:ext>
            </a:extLst>
          </p:cNvPr>
          <p:cNvSpPr/>
          <p:nvPr/>
        </p:nvSpPr>
        <p:spPr>
          <a:xfrm>
            <a:off x="7090527" y="2989870"/>
            <a:ext cx="904973" cy="886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7D1840-B1C2-48C0-81C4-DF8D0C1D2E10}"/>
              </a:ext>
            </a:extLst>
          </p:cNvPr>
          <p:cNvCxnSpPr>
            <a:cxnSpLocks/>
          </p:cNvCxnSpPr>
          <p:nvPr/>
        </p:nvCxnSpPr>
        <p:spPr>
          <a:xfrm flipV="1">
            <a:off x="5459690" y="3541338"/>
            <a:ext cx="1630837" cy="171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7B3CE523-083D-4FAD-B4F9-944015B8D5B0}"/>
              </a:ext>
            </a:extLst>
          </p:cNvPr>
          <p:cNvSpPr/>
          <p:nvPr/>
        </p:nvSpPr>
        <p:spPr>
          <a:xfrm>
            <a:off x="7092096" y="700727"/>
            <a:ext cx="904973" cy="886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F7C5CC-C41A-4A4C-B8C0-2CD1E47096CE}"/>
              </a:ext>
            </a:extLst>
          </p:cNvPr>
          <p:cNvSpPr/>
          <p:nvPr/>
        </p:nvSpPr>
        <p:spPr>
          <a:xfrm>
            <a:off x="7093665" y="1833518"/>
            <a:ext cx="904973" cy="886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7A584E-CD2F-4864-82B4-757D69595D2A}"/>
              </a:ext>
            </a:extLst>
          </p:cNvPr>
          <p:cNvSpPr/>
          <p:nvPr/>
        </p:nvSpPr>
        <p:spPr>
          <a:xfrm>
            <a:off x="7092100" y="5291580"/>
            <a:ext cx="904973" cy="886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725A7-2BEF-44A4-9154-DFDFFFF803F2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431173" y="1143787"/>
            <a:ext cx="1660923" cy="43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3006B7-BC69-404E-9CF9-67FD2257D46F}"/>
              </a:ext>
            </a:extLst>
          </p:cNvPr>
          <p:cNvCxnSpPr>
            <a:cxnSpLocks/>
          </p:cNvCxnSpPr>
          <p:nvPr/>
        </p:nvCxnSpPr>
        <p:spPr>
          <a:xfrm>
            <a:off x="5431173" y="1581398"/>
            <a:ext cx="1668781" cy="549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A8585C-B587-4262-9AFC-BE53BAC6CCD3}"/>
              </a:ext>
            </a:extLst>
          </p:cNvPr>
          <p:cNvCxnSpPr>
            <a:cxnSpLocks/>
          </p:cNvCxnSpPr>
          <p:nvPr/>
        </p:nvCxnSpPr>
        <p:spPr>
          <a:xfrm>
            <a:off x="5431173" y="1581398"/>
            <a:ext cx="1659358" cy="163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92059D-8CEC-404A-8728-04C3FFB9BD12}"/>
              </a:ext>
            </a:extLst>
          </p:cNvPr>
          <p:cNvCxnSpPr>
            <a:cxnSpLocks/>
          </p:cNvCxnSpPr>
          <p:nvPr/>
        </p:nvCxnSpPr>
        <p:spPr>
          <a:xfrm>
            <a:off x="5431173" y="1581398"/>
            <a:ext cx="1681341" cy="389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3350B3A-2C8E-49A5-8EC8-9E75BB4F6723}"/>
              </a:ext>
            </a:extLst>
          </p:cNvPr>
          <p:cNvCxnSpPr>
            <a:cxnSpLocks/>
          </p:cNvCxnSpPr>
          <p:nvPr/>
        </p:nvCxnSpPr>
        <p:spPr>
          <a:xfrm flipV="1">
            <a:off x="5432742" y="1255280"/>
            <a:ext cx="1657789" cy="122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1779C2-E6FD-4529-B624-8FF216D91AEA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5432742" y="2276578"/>
            <a:ext cx="1660923" cy="201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06D8C0-8686-489E-8271-65FE91574091}"/>
              </a:ext>
            </a:extLst>
          </p:cNvPr>
          <p:cNvCxnSpPr>
            <a:cxnSpLocks/>
          </p:cNvCxnSpPr>
          <p:nvPr/>
        </p:nvCxnSpPr>
        <p:spPr>
          <a:xfrm>
            <a:off x="5432742" y="2478518"/>
            <a:ext cx="1657789" cy="839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3C47CC-7D20-4666-8CEC-7B9467B11F83}"/>
              </a:ext>
            </a:extLst>
          </p:cNvPr>
          <p:cNvCxnSpPr>
            <a:cxnSpLocks/>
          </p:cNvCxnSpPr>
          <p:nvPr/>
        </p:nvCxnSpPr>
        <p:spPr>
          <a:xfrm>
            <a:off x="5432742" y="2478518"/>
            <a:ext cx="1657789" cy="308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7CBE61D-F722-4254-BC9D-A147A27A56EB}"/>
              </a:ext>
            </a:extLst>
          </p:cNvPr>
          <p:cNvCxnSpPr>
            <a:cxnSpLocks/>
          </p:cNvCxnSpPr>
          <p:nvPr/>
        </p:nvCxnSpPr>
        <p:spPr>
          <a:xfrm flipV="1">
            <a:off x="5434313" y="1362593"/>
            <a:ext cx="1656218" cy="2041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AE77C56-8918-4A1A-9302-76491A55D703}"/>
              </a:ext>
            </a:extLst>
          </p:cNvPr>
          <p:cNvCxnSpPr>
            <a:cxnSpLocks/>
          </p:cNvCxnSpPr>
          <p:nvPr/>
        </p:nvCxnSpPr>
        <p:spPr>
          <a:xfrm flipV="1">
            <a:off x="5434313" y="2399541"/>
            <a:ext cx="1656218" cy="1004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6672E1-AFF2-45AE-BC3F-39F2A265BDEB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5434313" y="3403917"/>
            <a:ext cx="1657787" cy="2330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1B60E92-9616-48AF-A119-3D66AD35B86D}"/>
              </a:ext>
            </a:extLst>
          </p:cNvPr>
          <p:cNvCxnSpPr/>
          <p:nvPr/>
        </p:nvCxnSpPr>
        <p:spPr>
          <a:xfrm flipV="1">
            <a:off x="5468466" y="1447126"/>
            <a:ext cx="1641364" cy="3790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CFF9A8A-5E5E-4E95-93F9-B91347CC579F}"/>
              </a:ext>
            </a:extLst>
          </p:cNvPr>
          <p:cNvCxnSpPr/>
          <p:nvPr/>
        </p:nvCxnSpPr>
        <p:spPr>
          <a:xfrm flipV="1">
            <a:off x="5451837" y="2526384"/>
            <a:ext cx="1657993" cy="2762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2C8E64F-432C-44BB-8197-4FB64224A9C3}"/>
              </a:ext>
            </a:extLst>
          </p:cNvPr>
          <p:cNvCxnSpPr/>
          <p:nvPr/>
        </p:nvCxnSpPr>
        <p:spPr>
          <a:xfrm>
            <a:off x="5462833" y="5290853"/>
            <a:ext cx="1618271" cy="56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165AE74-8F57-4927-8686-DC29851DEB96}"/>
              </a:ext>
            </a:extLst>
          </p:cNvPr>
          <p:cNvSpPr/>
          <p:nvPr/>
        </p:nvSpPr>
        <p:spPr>
          <a:xfrm>
            <a:off x="9609055" y="2982011"/>
            <a:ext cx="904973" cy="886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E79BF72-6BD0-4838-9F06-B90BA4A0382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434313" y="3403917"/>
            <a:ext cx="1656214" cy="29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B6B4D33-C7B8-41E3-98DE-C40EC18F641C}"/>
              </a:ext>
            </a:extLst>
          </p:cNvPr>
          <p:cNvCxnSpPr>
            <a:stCxn id="51" idx="6"/>
            <a:endCxn id="127" idx="2"/>
          </p:cNvCxnSpPr>
          <p:nvPr/>
        </p:nvCxnSpPr>
        <p:spPr>
          <a:xfrm flipV="1">
            <a:off x="7995500" y="3425071"/>
            <a:ext cx="1613555" cy="7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759D76-B33D-4E10-8EF7-27AED667AC5B}"/>
              </a:ext>
            </a:extLst>
          </p:cNvPr>
          <p:cNvCxnSpPr>
            <a:stCxn id="66" idx="6"/>
          </p:cNvCxnSpPr>
          <p:nvPr/>
        </p:nvCxnSpPr>
        <p:spPr>
          <a:xfrm>
            <a:off x="7997069" y="1143787"/>
            <a:ext cx="1611986" cy="2099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3182384-D6B6-4D9D-AE9E-B796A712C02A}"/>
              </a:ext>
            </a:extLst>
          </p:cNvPr>
          <p:cNvCxnSpPr>
            <a:stCxn id="67" idx="6"/>
          </p:cNvCxnSpPr>
          <p:nvPr/>
        </p:nvCxnSpPr>
        <p:spPr>
          <a:xfrm>
            <a:off x="7998638" y="2276578"/>
            <a:ext cx="1600994" cy="103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80261B3-9D9E-492C-9CB7-A26A1032EA6F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7997073" y="3615180"/>
            <a:ext cx="1631276" cy="2119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2393566-266B-43B7-B5DD-3F3364989979}"/>
              </a:ext>
            </a:extLst>
          </p:cNvPr>
          <p:cNvSpPr/>
          <p:nvPr/>
        </p:nvSpPr>
        <p:spPr>
          <a:xfrm>
            <a:off x="5130545" y="3814555"/>
            <a:ext cx="110323" cy="1164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04EB03-5D1A-482E-9C76-60DA89D984B3}"/>
              </a:ext>
            </a:extLst>
          </p:cNvPr>
          <p:cNvSpPr/>
          <p:nvPr/>
        </p:nvSpPr>
        <p:spPr>
          <a:xfrm>
            <a:off x="5132114" y="4287467"/>
            <a:ext cx="110323" cy="1164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7D5DA3F-65D7-492F-80CE-E4015DFE03E3}"/>
              </a:ext>
            </a:extLst>
          </p:cNvPr>
          <p:cNvSpPr/>
          <p:nvPr/>
        </p:nvSpPr>
        <p:spPr>
          <a:xfrm>
            <a:off x="5133683" y="4769807"/>
            <a:ext cx="110323" cy="1164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65D65A9-D3C4-467B-AB3A-99707B394357}"/>
              </a:ext>
            </a:extLst>
          </p:cNvPr>
          <p:cNvSpPr/>
          <p:nvPr/>
        </p:nvSpPr>
        <p:spPr>
          <a:xfrm>
            <a:off x="465845" y="3816131"/>
            <a:ext cx="110323" cy="1164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AA254AC-5C67-4E69-A68F-6635D101B8E8}"/>
              </a:ext>
            </a:extLst>
          </p:cNvPr>
          <p:cNvSpPr/>
          <p:nvPr/>
        </p:nvSpPr>
        <p:spPr>
          <a:xfrm>
            <a:off x="467414" y="4289043"/>
            <a:ext cx="110323" cy="1164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0F4F83-084F-4E51-AACB-6793BA208DEC}"/>
              </a:ext>
            </a:extLst>
          </p:cNvPr>
          <p:cNvSpPr/>
          <p:nvPr/>
        </p:nvSpPr>
        <p:spPr>
          <a:xfrm>
            <a:off x="468983" y="4780810"/>
            <a:ext cx="107185" cy="1148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4967E7F-5F2E-418B-8E3E-1068EEBA33DE}"/>
              </a:ext>
            </a:extLst>
          </p:cNvPr>
          <p:cNvSpPr/>
          <p:nvPr/>
        </p:nvSpPr>
        <p:spPr>
          <a:xfrm>
            <a:off x="7479387" y="4032944"/>
            <a:ext cx="110323" cy="1164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C4EC2F7-7690-4DDD-B110-C97B87E8CEA4}"/>
              </a:ext>
            </a:extLst>
          </p:cNvPr>
          <p:cNvSpPr/>
          <p:nvPr/>
        </p:nvSpPr>
        <p:spPr>
          <a:xfrm>
            <a:off x="7480956" y="4505856"/>
            <a:ext cx="110323" cy="1164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77F5122-0C7F-4613-94BF-0D44033F7122}"/>
              </a:ext>
            </a:extLst>
          </p:cNvPr>
          <p:cNvSpPr/>
          <p:nvPr/>
        </p:nvSpPr>
        <p:spPr>
          <a:xfrm>
            <a:off x="7482525" y="4978769"/>
            <a:ext cx="110323" cy="1164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760665-0460-4A59-AB68-A69F19E7D7ED}"/>
                  </a:ext>
                </a:extLst>
              </p:cNvPr>
              <p:cNvSpPr/>
              <p:nvPr/>
            </p:nvSpPr>
            <p:spPr>
              <a:xfrm>
                <a:off x="315245" y="1341134"/>
                <a:ext cx="591765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760665-0460-4A59-AB68-A69F19E7D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45" y="1341134"/>
                <a:ext cx="591765" cy="438262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D30B21F-6835-4FF0-AAB1-E6120AD34550}"/>
                  </a:ext>
                </a:extLst>
              </p:cNvPr>
              <p:cNvSpPr/>
              <p:nvPr/>
            </p:nvSpPr>
            <p:spPr>
              <a:xfrm>
                <a:off x="316815" y="2257105"/>
                <a:ext cx="591765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D30B21F-6835-4FF0-AAB1-E6120AD34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15" y="2257105"/>
                <a:ext cx="591765" cy="438262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5E6A268-1E8D-479C-AE01-93996971D572}"/>
                  </a:ext>
                </a:extLst>
              </p:cNvPr>
              <p:cNvSpPr/>
              <p:nvPr/>
            </p:nvSpPr>
            <p:spPr>
              <a:xfrm>
                <a:off x="308963" y="3173075"/>
                <a:ext cx="591765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5E6A268-1E8D-479C-AE01-93996971D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63" y="3173075"/>
                <a:ext cx="591765" cy="438262"/>
              </a:xfrm>
              <a:prstGeom prst="rect">
                <a:avLst/>
              </a:prstGeom>
              <a:blipFill>
                <a:blip r:embed="rId4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48D474C-4868-4E56-BC14-0B48E9BA0992}"/>
                  </a:ext>
                </a:extLst>
              </p:cNvPr>
              <p:cNvSpPr/>
              <p:nvPr/>
            </p:nvSpPr>
            <p:spPr>
              <a:xfrm>
                <a:off x="310534" y="4994019"/>
                <a:ext cx="651973" cy="440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48D474C-4868-4E56-BC14-0B48E9BA0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34" y="4994019"/>
                <a:ext cx="651973" cy="440249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CB8359-0769-4BCD-B332-B163FA6DB3C7}"/>
                  </a:ext>
                </a:extLst>
              </p:cNvPr>
              <p:cNvSpPr txBox="1"/>
              <p:nvPr/>
            </p:nvSpPr>
            <p:spPr>
              <a:xfrm>
                <a:off x="1282047" y="177695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CB8359-0769-4BCD-B332-B163FA6D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47" y="1776956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465394-2E25-4492-89F3-8A7ABA832964}"/>
                  </a:ext>
                </a:extLst>
              </p:cNvPr>
              <p:cNvSpPr txBox="1"/>
              <p:nvPr/>
            </p:nvSpPr>
            <p:spPr>
              <a:xfrm>
                <a:off x="1283617" y="2504392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465394-2E25-4492-89F3-8A7ABA83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7" y="2504392"/>
                <a:ext cx="322460" cy="276999"/>
              </a:xfrm>
              <a:prstGeom prst="rect">
                <a:avLst/>
              </a:prstGeom>
              <a:blipFill>
                <a:blip r:embed="rId7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1EAC97C-5127-4D68-AD7F-BDE0EA553F66}"/>
                  </a:ext>
                </a:extLst>
              </p:cNvPr>
              <p:cNvSpPr txBox="1"/>
              <p:nvPr/>
            </p:nvSpPr>
            <p:spPr>
              <a:xfrm>
                <a:off x="1275758" y="3099853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1EAC97C-5127-4D68-AD7F-BDE0EA55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58" y="3099853"/>
                <a:ext cx="322460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2ED69C-47D8-465A-8043-0591CC1EBAEA}"/>
                  </a:ext>
                </a:extLst>
              </p:cNvPr>
              <p:cNvSpPr txBox="1"/>
              <p:nvPr/>
            </p:nvSpPr>
            <p:spPr>
              <a:xfrm>
                <a:off x="1183056" y="4119518"/>
                <a:ext cx="518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2ED69C-47D8-465A-8043-0591CC1E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56" y="4119518"/>
                <a:ext cx="518027" cy="276999"/>
              </a:xfrm>
              <a:prstGeom prst="rect">
                <a:avLst/>
              </a:prstGeom>
              <a:blipFill>
                <a:blip r:embed="rId9"/>
                <a:stretch>
                  <a:fillRect l="-5882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4D17ECF-2E1B-4FD7-9479-C1233DD1790F}"/>
                  </a:ext>
                </a:extLst>
              </p:cNvPr>
              <p:cNvSpPr/>
              <p:nvPr/>
            </p:nvSpPr>
            <p:spPr>
              <a:xfrm>
                <a:off x="4907665" y="1342704"/>
                <a:ext cx="591765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4D17ECF-2E1B-4FD7-9479-C1233DD17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65" y="1342704"/>
                <a:ext cx="591765" cy="438262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62FD750-F8D1-4695-B02E-7FF3D15E3C9C}"/>
                  </a:ext>
                </a:extLst>
              </p:cNvPr>
              <p:cNvSpPr/>
              <p:nvPr/>
            </p:nvSpPr>
            <p:spPr>
              <a:xfrm>
                <a:off x="4909235" y="2258675"/>
                <a:ext cx="591765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62FD750-F8D1-4695-B02E-7FF3D15E3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35" y="2258675"/>
                <a:ext cx="591765" cy="438262"/>
              </a:xfrm>
              <a:prstGeom prst="rect">
                <a:avLst/>
              </a:prstGeom>
              <a:blipFill>
                <a:blip r:embed="rId11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7319490-F451-4BCE-996E-77EB88BC1B2F}"/>
                  </a:ext>
                </a:extLst>
              </p:cNvPr>
              <p:cNvSpPr/>
              <p:nvPr/>
            </p:nvSpPr>
            <p:spPr>
              <a:xfrm>
                <a:off x="4901383" y="3174645"/>
                <a:ext cx="591765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7319490-F451-4BCE-996E-77EB88BC1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383" y="3174645"/>
                <a:ext cx="591765" cy="438262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19FD306-F9B9-4DBD-8830-9A3BFEA3B4DC}"/>
                  </a:ext>
                </a:extLst>
              </p:cNvPr>
              <p:cNvSpPr/>
              <p:nvPr/>
            </p:nvSpPr>
            <p:spPr>
              <a:xfrm>
                <a:off x="4902954" y="4995589"/>
                <a:ext cx="651973" cy="440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19FD306-F9B9-4DBD-8830-9A3BFEA3B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54" y="4995589"/>
                <a:ext cx="651973" cy="440249"/>
              </a:xfrm>
              <a:prstGeom prst="rect">
                <a:avLst/>
              </a:prstGeom>
              <a:blipFill>
                <a:blip r:embed="rId1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B62BB0-14CD-4BDB-BFF6-7B00C9623C70}"/>
                  </a:ext>
                </a:extLst>
              </p:cNvPr>
              <p:cNvSpPr/>
              <p:nvPr/>
            </p:nvSpPr>
            <p:spPr>
              <a:xfrm>
                <a:off x="7132395" y="946774"/>
                <a:ext cx="803553" cy="439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B62BB0-14CD-4BDB-BFF6-7B00C9623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95" y="946774"/>
                <a:ext cx="803553" cy="439351"/>
              </a:xfrm>
              <a:prstGeom prst="rect">
                <a:avLst/>
              </a:prstGeom>
              <a:blipFill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6F7995D-C4A5-414F-8493-B3BEDA115C5C}"/>
                  </a:ext>
                </a:extLst>
              </p:cNvPr>
              <p:cNvSpPr/>
              <p:nvPr/>
            </p:nvSpPr>
            <p:spPr>
              <a:xfrm>
                <a:off x="7133965" y="2051285"/>
                <a:ext cx="803553" cy="439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6F7995D-C4A5-414F-8493-B3BEDA115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965" y="2051285"/>
                <a:ext cx="803553" cy="439351"/>
              </a:xfrm>
              <a:prstGeom prst="rect">
                <a:avLst/>
              </a:prstGeom>
              <a:blipFill>
                <a:blip r:embed="rId1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F0E4AE3-462D-4451-AC9E-DC38F1226E50}"/>
                  </a:ext>
                </a:extLst>
              </p:cNvPr>
              <p:cNvSpPr/>
              <p:nvPr/>
            </p:nvSpPr>
            <p:spPr>
              <a:xfrm>
                <a:off x="7135533" y="3231207"/>
                <a:ext cx="803553" cy="439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F0E4AE3-462D-4451-AC9E-DC38F1226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33" y="3231207"/>
                <a:ext cx="803553" cy="439351"/>
              </a:xfrm>
              <a:prstGeom prst="rect">
                <a:avLst/>
              </a:prstGeom>
              <a:blipFill>
                <a:blip r:embed="rId1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31A28E2-2327-4C54-9E35-7AEC16147B72}"/>
                  </a:ext>
                </a:extLst>
              </p:cNvPr>
              <p:cNvSpPr/>
              <p:nvPr/>
            </p:nvSpPr>
            <p:spPr>
              <a:xfrm>
                <a:off x="7137102" y="5542345"/>
                <a:ext cx="803553" cy="443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31A28E2-2327-4C54-9E35-7AEC16147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102" y="5542345"/>
                <a:ext cx="803553" cy="443968"/>
              </a:xfrm>
              <a:prstGeom prst="rect">
                <a:avLst/>
              </a:prstGeom>
              <a:blipFill>
                <a:blip r:embed="rId1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67EA939-34CC-4DDA-8C07-572F6296EF73}"/>
                  </a:ext>
                </a:extLst>
              </p:cNvPr>
              <p:cNvSpPr/>
              <p:nvPr/>
            </p:nvSpPr>
            <p:spPr>
              <a:xfrm>
                <a:off x="2517969" y="3251632"/>
                <a:ext cx="80355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67EA939-34CC-4DDA-8C07-572F6296E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69" y="3251632"/>
                <a:ext cx="803553" cy="3811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262057F-4618-4DDA-B4F5-6FE2F1A80329}"/>
                  </a:ext>
                </a:extLst>
              </p:cNvPr>
              <p:cNvSpPr/>
              <p:nvPr/>
            </p:nvSpPr>
            <p:spPr>
              <a:xfrm>
                <a:off x="9665056" y="3253201"/>
                <a:ext cx="80355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262057F-4618-4DDA-B4F5-6FE2F1A80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056" y="3253201"/>
                <a:ext cx="803553" cy="3811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ECC86C-E8D1-4FC9-B5C7-7572F0133F0A}"/>
                  </a:ext>
                </a:extLst>
              </p:cNvPr>
              <p:cNvSpPr txBox="1"/>
              <p:nvPr/>
            </p:nvSpPr>
            <p:spPr>
              <a:xfrm>
                <a:off x="3487918" y="3068426"/>
                <a:ext cx="409664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ECC86C-E8D1-4FC9-B5C7-7572F0133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8" y="3068426"/>
                <a:ext cx="409664" cy="288477"/>
              </a:xfrm>
              <a:prstGeom prst="rect">
                <a:avLst/>
              </a:prstGeom>
              <a:blipFill>
                <a:blip r:embed="rId20"/>
                <a:stretch>
                  <a:fillRect l="-11940" t="-8333" r="-1343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7C0E90-B694-434A-A466-A711F6CB8DB2}"/>
              </a:ext>
            </a:extLst>
          </p:cNvPr>
          <p:cNvCxnSpPr>
            <a:cxnSpLocks/>
          </p:cNvCxnSpPr>
          <p:nvPr/>
        </p:nvCxnSpPr>
        <p:spPr>
          <a:xfrm flipV="1">
            <a:off x="10512450" y="3430569"/>
            <a:ext cx="575037" cy="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3F1229E-B240-4131-9F7E-8DDB0A228672}"/>
                  </a:ext>
                </a:extLst>
              </p:cNvPr>
              <p:cNvSpPr txBox="1"/>
              <p:nvPr/>
            </p:nvSpPr>
            <p:spPr>
              <a:xfrm>
                <a:off x="10616151" y="3069995"/>
                <a:ext cx="409664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3F1229E-B240-4131-9F7E-8DDB0A22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51" y="3069995"/>
                <a:ext cx="409664" cy="288477"/>
              </a:xfrm>
              <a:prstGeom prst="rect">
                <a:avLst/>
              </a:prstGeom>
              <a:blipFill>
                <a:blip r:embed="rId21"/>
                <a:stretch>
                  <a:fillRect l="-11765" t="-8511" r="-1176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D270730-00EC-4B40-BE69-C2828DCD01B3}"/>
                  </a:ext>
                </a:extLst>
              </p:cNvPr>
              <p:cNvSpPr txBox="1"/>
              <p:nvPr/>
            </p:nvSpPr>
            <p:spPr>
              <a:xfrm>
                <a:off x="2810760" y="4022107"/>
                <a:ext cx="1696555" cy="810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D270730-00EC-4B40-BE69-C2828DCD0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60" y="4022107"/>
                <a:ext cx="1696555" cy="8100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2357027-C39D-4E57-B98F-AD0BC9120412}"/>
                  </a:ext>
                </a:extLst>
              </p:cNvPr>
              <p:cNvSpPr txBox="1"/>
              <p:nvPr/>
            </p:nvSpPr>
            <p:spPr>
              <a:xfrm>
                <a:off x="3236539" y="4956931"/>
                <a:ext cx="89146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2357027-C39D-4E57-B98F-AD0BC912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39" y="4956931"/>
                <a:ext cx="891462" cy="288477"/>
              </a:xfrm>
              <a:prstGeom prst="rect">
                <a:avLst/>
              </a:prstGeom>
              <a:blipFill>
                <a:blip r:embed="rId23"/>
                <a:stretch>
                  <a:fillRect l="-2740" t="-6383" r="-479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00F5BC-D7DD-4B94-8FC4-B6723C5F7BD5}"/>
                  </a:ext>
                </a:extLst>
              </p:cNvPr>
              <p:cNvSpPr/>
              <p:nvPr/>
            </p:nvSpPr>
            <p:spPr>
              <a:xfrm>
                <a:off x="5862891" y="868778"/>
                <a:ext cx="697562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00F5BC-D7DD-4B94-8FC4-B6723C5F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891" y="868778"/>
                <a:ext cx="697562" cy="38113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303C2A0-CB34-491E-B380-A5E2171B066E}"/>
                  </a:ext>
                </a:extLst>
              </p:cNvPr>
              <p:cNvSpPr/>
              <p:nvPr/>
            </p:nvSpPr>
            <p:spPr>
              <a:xfrm>
                <a:off x="8296576" y="870348"/>
                <a:ext cx="697562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303C2A0-CB34-491E-B380-A5E2171B0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576" y="870348"/>
                <a:ext cx="697562" cy="38113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6732879-9D66-46DC-9F93-A19BBA4544A2}"/>
                  </a:ext>
                </a:extLst>
              </p:cNvPr>
              <p:cNvSpPr txBox="1"/>
              <p:nvPr/>
            </p:nvSpPr>
            <p:spPr>
              <a:xfrm>
                <a:off x="9976700" y="4023676"/>
                <a:ext cx="2082685" cy="81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6732879-9D66-46DC-9F93-A19BBA45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700" y="4023676"/>
                <a:ext cx="2082685" cy="8158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EF42EC7-B90A-4D7D-8B09-E5F6BA0EE1A7}"/>
                  </a:ext>
                </a:extLst>
              </p:cNvPr>
              <p:cNvSpPr txBox="1"/>
              <p:nvPr/>
            </p:nvSpPr>
            <p:spPr>
              <a:xfrm>
                <a:off x="10402479" y="4958500"/>
                <a:ext cx="1314527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EF42EC7-B90A-4D7D-8B09-E5F6BA0E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479" y="4958500"/>
                <a:ext cx="1314527" cy="288797"/>
              </a:xfrm>
              <a:prstGeom prst="rect">
                <a:avLst/>
              </a:prstGeom>
              <a:blipFill>
                <a:blip r:embed="rId27"/>
                <a:stretch>
                  <a:fillRect l="-1389" t="-6250" r="-324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5948D0-A8FE-4643-8E73-89C6A5E8D929}"/>
              </a:ext>
            </a:extLst>
          </p:cNvPr>
          <p:cNvSpPr txBox="1"/>
          <p:nvPr/>
        </p:nvSpPr>
        <p:spPr>
          <a:xfrm>
            <a:off x="4713402" y="21053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669B9A0-F76B-4FAC-829E-788CF7D0B8FB}"/>
              </a:ext>
            </a:extLst>
          </p:cNvPr>
          <p:cNvSpPr txBox="1"/>
          <p:nvPr/>
        </p:nvSpPr>
        <p:spPr>
          <a:xfrm>
            <a:off x="6747034" y="212102"/>
            <a:ext cx="137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91C6F7B-0D90-4A3A-8D04-9AAF011B477D}"/>
              </a:ext>
            </a:extLst>
          </p:cNvPr>
          <p:cNvSpPr txBox="1"/>
          <p:nvPr/>
        </p:nvSpPr>
        <p:spPr>
          <a:xfrm>
            <a:off x="9325329" y="204243"/>
            <a:ext cx="136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302552E-DF3E-4D2F-8FD8-A8245D29015A}"/>
              </a:ext>
            </a:extLst>
          </p:cNvPr>
          <p:cNvSpPr txBox="1"/>
          <p:nvPr/>
        </p:nvSpPr>
        <p:spPr>
          <a:xfrm>
            <a:off x="199532" y="212101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88EE31-8224-4E70-879C-66799525F007}"/>
              </a:ext>
            </a:extLst>
          </p:cNvPr>
          <p:cNvSpPr txBox="1"/>
          <p:nvPr/>
        </p:nvSpPr>
        <p:spPr>
          <a:xfrm>
            <a:off x="2198665" y="204242"/>
            <a:ext cx="136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1D4294-80C0-49D3-BA74-7CBF59DC0211}"/>
              </a:ext>
            </a:extLst>
          </p:cNvPr>
          <p:cNvSpPr txBox="1"/>
          <p:nvPr/>
        </p:nvSpPr>
        <p:spPr>
          <a:xfrm>
            <a:off x="1366142" y="6369377"/>
            <a:ext cx="150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(a) Regression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98EDA4E-8211-4825-87DB-ACB1D69A36D7}"/>
              </a:ext>
            </a:extLst>
          </p:cNvPr>
          <p:cNvSpPr txBox="1"/>
          <p:nvPr/>
        </p:nvSpPr>
        <p:spPr>
          <a:xfrm>
            <a:off x="6769717" y="6370948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(b) 2-Layer NN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CDBF7-1388-4EE3-B2E1-6DEB6D970802}"/>
              </a:ext>
            </a:extLst>
          </p:cNvPr>
          <p:cNvCxnSpPr/>
          <p:nvPr/>
        </p:nvCxnSpPr>
        <p:spPr>
          <a:xfrm>
            <a:off x="4581428" y="179109"/>
            <a:ext cx="0" cy="648564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7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53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Ramkishan Panthena</dc:creator>
  <cp:lastModifiedBy>Ramkishan Panthena</cp:lastModifiedBy>
  <cp:revision>35</cp:revision>
  <dcterms:created xsi:type="dcterms:W3CDTF">2018-12-07T16:51:10Z</dcterms:created>
  <dcterms:modified xsi:type="dcterms:W3CDTF">2018-12-13T05:33:03Z</dcterms:modified>
</cp:coreProperties>
</file>