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Alfa Slab On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Lato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faSlabOne-regular.fntdata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118bd441c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118bd441c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118bd441c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118bd441c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118bd441c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118bd441c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118bd441c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118bd441c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118bd441c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118bd441c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118bd441c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118bd441c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118bd441c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118bd441c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118bd441c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118bd441c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118bd441c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118bd441c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118bd441c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118bd441c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118bd441c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118bd441c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ywang311/twitter-sentimen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900">
                <a:solidFill>
                  <a:srgbClr val="000000"/>
                </a:solidFill>
              </a:rPr>
              <a:t>Detecting Depression Through Tweets</a:t>
            </a:r>
            <a:endParaRPr sz="43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Ramkrishna Kamble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190020094</a:t>
            </a:r>
            <a:endParaRPr sz="1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Using accuracy_score, classification_report, confusion_matrix as evaluation metric, LSTM model with Word2Vec embedding has highest accuracy (about 60%). Further hyperparameters are tune are tuned to increase accuracy to about 70%. Further </a:t>
            </a:r>
            <a:r>
              <a:rPr lang="en" sz="2200"/>
              <a:t>tuning</a:t>
            </a:r>
            <a:r>
              <a:rPr lang="en" sz="2200"/>
              <a:t> can increase accuracy.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482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 for </a:t>
            </a:r>
            <a:r>
              <a:rPr lang="en"/>
              <a:t>accuracy</a:t>
            </a:r>
            <a:r>
              <a:rPr lang="en"/>
              <a:t> and loss for training and validation:-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4900"/>
            <a:ext cx="3783600" cy="328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04900"/>
            <a:ext cx="3783600" cy="328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1825" y="1104900"/>
            <a:ext cx="4248150" cy="328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More accurate model can be made by either </a:t>
            </a:r>
            <a:r>
              <a:rPr lang="en" sz="2300"/>
              <a:t>tuning</a:t>
            </a:r>
            <a:r>
              <a:rPr lang="en" sz="2300"/>
              <a:t> hyperparameters or </a:t>
            </a:r>
            <a:r>
              <a:rPr lang="en" sz="2300"/>
              <a:t>choosing</a:t>
            </a:r>
            <a:r>
              <a:rPr lang="en" sz="2300"/>
              <a:t> different model. For example using CNN with LSTM may also increase accuracy. 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Idea For ML Project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66700" lvl="0" marL="457200" rtl="0" algn="l">
              <a:spcBef>
                <a:spcPts val="300"/>
              </a:spcBef>
              <a:spcAft>
                <a:spcPts val="0"/>
              </a:spcAft>
              <a:buClr>
                <a:srgbClr val="24292F"/>
              </a:buClr>
              <a:buSzPts val="600"/>
              <a:buFont typeface="Arial"/>
              <a:buAutoNum type="arabicPeriod"/>
            </a:pPr>
            <a:r>
              <a:t/>
            </a:r>
            <a:endParaRPr sz="6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872" y="1102375"/>
            <a:ext cx="3592600" cy="293875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642925" y="1082875"/>
            <a:ext cx="48972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AutoNum type="arabicPeriod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Business understanding: An important question is if do we need ML for the project. The goal of the project has to be measurable.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AutoNum type="arabicPeriod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Data understanding: Analyze available data sources, and decide if more data is required.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AutoNum type="arabicPeriod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Data preparation: Clean data and remove noise applying pipelines, and the data should be converted to a tabular format, so we can put it into ML.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AutoNum type="arabicPeriod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Modeling: training Different models and choose the best one. Considering the results of this step, it is proper to decide if is required to add new features or fix data issues.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AutoNum type="arabicPeriod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Evaluation: Measure how well the model is performing and if it solves the business problem.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AutoNum type="arabicPeriod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Deployment: Roll out to production to all the users. The evaluation and deployment often happen together - online evaluation.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621500" y="1135850"/>
            <a:ext cx="79617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roxima Nova"/>
                <a:ea typeface="Proxima Nova"/>
                <a:cs typeface="Proxima Nova"/>
                <a:sym typeface="Proxima Nova"/>
              </a:rPr>
              <a:t>Social media are main sources to gather information about people’s opinion and sentiment towards different topics. Here our goal is to develop a model to predict mental behaviour/ Depression in people by looking at their tweets. Twitter is rich source of infor</a:t>
            </a:r>
            <a:r>
              <a:rPr lang="en" sz="2200">
                <a:latin typeface="Proxima Nova"/>
                <a:ea typeface="Proxima Nova"/>
                <a:cs typeface="Proxima Nova"/>
                <a:sym typeface="Proxima Nova"/>
              </a:rPr>
              <a:t>mation to learn about people’s opinion and Sentiment. Our model will determine by looking whether the tweet is negative, positive or neutral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Here we are using dataset from kaggle(</a:t>
            </a:r>
            <a:r>
              <a:rPr lang="en" sz="1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Sentiment Analysis Dataset 2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). This dataset contains following columns: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ItemID : Unique ID for tweets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Sentiment : 1 if tweet is of depression sentiment, 0 if not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SentimentSource : Source of tweet extraction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SentimentText : Raw text of tweet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Only “</a:t>
            </a: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Sentiment” and “SentimentText” are useful in our case. 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Understanding….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Wordcloud for complete dataset:-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400" y="1645425"/>
            <a:ext cx="3889225" cy="24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Understanding….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Wordcloud for positive sentiment cases:-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Wordcloud for positive sentiment cases:-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050" y="1317200"/>
            <a:ext cx="3149700" cy="169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0325" y="3313325"/>
            <a:ext cx="3149700" cy="1696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Understanding….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585050" y="1170075"/>
            <a:ext cx="7447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Count plot for negative and Positive Sentiments:-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350" y="1841950"/>
            <a:ext cx="4375625" cy="27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Following steps are done to process the data before predictions:-</a:t>
            </a:r>
            <a:endParaRPr/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850"/>
              <a:buFont typeface="Lato"/>
              <a:buAutoNum type="arabicParenR"/>
            </a:pPr>
            <a:r>
              <a:rPr lang="en" sz="185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Removing punctuations like . , ! $( ) * % @</a:t>
            </a:r>
            <a:endParaRPr sz="185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50"/>
              <a:buFont typeface="Lato"/>
              <a:buAutoNum type="arabicParenR"/>
            </a:pPr>
            <a:r>
              <a:rPr lang="en" sz="185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Removing URLs</a:t>
            </a:r>
            <a:endParaRPr sz="185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50"/>
              <a:buFont typeface="Lato"/>
              <a:buAutoNum type="arabicParenR"/>
            </a:pPr>
            <a:r>
              <a:rPr lang="en" sz="185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Removing Stop words</a:t>
            </a:r>
            <a:endParaRPr sz="185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50"/>
              <a:buFont typeface="Lato"/>
              <a:buAutoNum type="arabicParenR"/>
            </a:pPr>
            <a:r>
              <a:rPr lang="en" sz="185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Lower casing</a:t>
            </a:r>
            <a:endParaRPr sz="185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50"/>
              <a:buFont typeface="Lato"/>
              <a:buAutoNum type="arabicParenR"/>
            </a:pPr>
            <a:r>
              <a:rPr lang="en" sz="185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Tokenization</a:t>
            </a:r>
            <a:endParaRPr sz="185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50"/>
              <a:buFont typeface="Lato"/>
              <a:buAutoNum type="arabicParenR"/>
            </a:pPr>
            <a:r>
              <a:rPr lang="en" sz="185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Stemming</a:t>
            </a:r>
            <a:endParaRPr sz="185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50"/>
              <a:buFont typeface="Lato"/>
              <a:buAutoNum type="arabicParenR"/>
            </a:pPr>
            <a:r>
              <a:rPr lang="en" sz="185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Lemmatization</a:t>
            </a:r>
            <a:endParaRPr sz="185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3 </a:t>
            </a:r>
            <a:r>
              <a:rPr lang="en" sz="2100"/>
              <a:t>different</a:t>
            </a:r>
            <a:r>
              <a:rPr lang="en" sz="2100"/>
              <a:t> models are used for making predictions on the data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AutoNum type="arabicParenR"/>
            </a:pPr>
            <a:r>
              <a:rPr lang="en" sz="2100"/>
              <a:t>Logistic regression is considered as baseline model. Further improvements are done wrt. </a:t>
            </a:r>
            <a:r>
              <a:rPr lang="en" sz="2100"/>
              <a:t>t</a:t>
            </a:r>
            <a:r>
              <a:rPr lang="en" sz="2100"/>
              <a:t>o this model.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arenR"/>
            </a:pPr>
            <a:r>
              <a:rPr lang="en" sz="2100"/>
              <a:t>Simple LSTM model is used to predict sentiment.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arenR"/>
            </a:pPr>
            <a:r>
              <a:rPr lang="en" sz="2100"/>
              <a:t>LSTM model using word2vec converting tweets into vectors and passing as weights in model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