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73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35BDA0-6FEA-453B-BB7A-CDD289FCFA6D}" v="10" dt="2024-11-13T08:52:42.4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esh Shanmugam" userId="c368c46849609ce3" providerId="LiveId" clId="{3D35BDA0-6FEA-453B-BB7A-CDD289FCFA6D}"/>
    <pc:docChg chg="undo custSel addSld delSld modSld">
      <pc:chgData name="Rajesh Shanmugam" userId="c368c46849609ce3" providerId="LiveId" clId="{3D35BDA0-6FEA-453B-BB7A-CDD289FCFA6D}" dt="2024-11-13T09:18:08.921" v="227" actId="404"/>
      <pc:docMkLst>
        <pc:docMk/>
      </pc:docMkLst>
      <pc:sldChg chg="modSp mod">
        <pc:chgData name="Rajesh Shanmugam" userId="c368c46849609ce3" providerId="LiveId" clId="{3D35BDA0-6FEA-453B-BB7A-CDD289FCFA6D}" dt="2024-11-13T08:23:36.193" v="6" actId="12"/>
        <pc:sldMkLst>
          <pc:docMk/>
          <pc:sldMk cId="946937830" sldId="257"/>
        </pc:sldMkLst>
        <pc:spChg chg="mod">
          <ac:chgData name="Rajesh Shanmugam" userId="c368c46849609ce3" providerId="LiveId" clId="{3D35BDA0-6FEA-453B-BB7A-CDD289FCFA6D}" dt="2024-11-13T08:23:36.193" v="6" actId="12"/>
          <ac:spMkLst>
            <pc:docMk/>
            <pc:sldMk cId="946937830" sldId="257"/>
            <ac:spMk id="3" creationId="{1B3CD94C-D308-CDC2-969F-9BD309322AC6}"/>
          </ac:spMkLst>
        </pc:spChg>
      </pc:sldChg>
      <pc:sldChg chg="modSp new mod">
        <pc:chgData name="Rajesh Shanmugam" userId="c368c46849609ce3" providerId="LiveId" clId="{3D35BDA0-6FEA-453B-BB7A-CDD289FCFA6D}" dt="2024-11-13T08:29:49.929" v="78" actId="20577"/>
        <pc:sldMkLst>
          <pc:docMk/>
          <pc:sldMk cId="2340540310" sldId="258"/>
        </pc:sldMkLst>
        <pc:spChg chg="mod">
          <ac:chgData name="Rajesh Shanmugam" userId="c368c46849609ce3" providerId="LiveId" clId="{3D35BDA0-6FEA-453B-BB7A-CDD289FCFA6D}" dt="2024-11-13T08:25:53.010" v="47" actId="404"/>
          <ac:spMkLst>
            <pc:docMk/>
            <pc:sldMk cId="2340540310" sldId="258"/>
            <ac:spMk id="2" creationId="{7C7E04AA-DBCE-0F03-656F-75C5D2525C47}"/>
          </ac:spMkLst>
        </pc:spChg>
        <pc:spChg chg="mod">
          <ac:chgData name="Rajesh Shanmugam" userId="c368c46849609ce3" providerId="LiveId" clId="{3D35BDA0-6FEA-453B-BB7A-CDD289FCFA6D}" dt="2024-11-13T08:29:49.929" v="78" actId="20577"/>
          <ac:spMkLst>
            <pc:docMk/>
            <pc:sldMk cId="2340540310" sldId="258"/>
            <ac:spMk id="3" creationId="{009B9229-6D31-09B4-16EB-6FE6A7367A7A}"/>
          </ac:spMkLst>
        </pc:spChg>
      </pc:sldChg>
      <pc:sldChg chg="modSp new mod">
        <pc:chgData name="Rajesh Shanmugam" userId="c368c46849609ce3" providerId="LiveId" clId="{3D35BDA0-6FEA-453B-BB7A-CDD289FCFA6D}" dt="2024-11-13T08:30:26.007" v="91" actId="20577"/>
        <pc:sldMkLst>
          <pc:docMk/>
          <pc:sldMk cId="3998523863" sldId="259"/>
        </pc:sldMkLst>
        <pc:spChg chg="mod">
          <ac:chgData name="Rajesh Shanmugam" userId="c368c46849609ce3" providerId="LiveId" clId="{3D35BDA0-6FEA-453B-BB7A-CDD289FCFA6D}" dt="2024-11-13T08:30:26.007" v="91" actId="20577"/>
          <ac:spMkLst>
            <pc:docMk/>
            <pc:sldMk cId="3998523863" sldId="259"/>
            <ac:spMk id="3" creationId="{B1196A5F-8685-0FC0-4167-7D0893B61815}"/>
          </ac:spMkLst>
        </pc:spChg>
      </pc:sldChg>
      <pc:sldChg chg="modSp new mod">
        <pc:chgData name="Rajesh Shanmugam" userId="c368c46849609ce3" providerId="LiveId" clId="{3D35BDA0-6FEA-453B-BB7A-CDD289FCFA6D}" dt="2024-11-13T08:42:34.585" v="128" actId="20577"/>
        <pc:sldMkLst>
          <pc:docMk/>
          <pc:sldMk cId="3090962230" sldId="260"/>
        </pc:sldMkLst>
        <pc:spChg chg="mod">
          <ac:chgData name="Rajesh Shanmugam" userId="c368c46849609ce3" providerId="LiveId" clId="{3D35BDA0-6FEA-453B-BB7A-CDD289FCFA6D}" dt="2024-11-13T08:38:23.227" v="106" actId="404"/>
          <ac:spMkLst>
            <pc:docMk/>
            <pc:sldMk cId="3090962230" sldId="260"/>
            <ac:spMk id="2" creationId="{2FE6F702-B06E-3A76-C55F-2EB64BD67E6C}"/>
          </ac:spMkLst>
        </pc:spChg>
        <pc:spChg chg="mod">
          <ac:chgData name="Rajesh Shanmugam" userId="c368c46849609ce3" providerId="LiveId" clId="{3D35BDA0-6FEA-453B-BB7A-CDD289FCFA6D}" dt="2024-11-13T08:42:34.585" v="128" actId="20577"/>
          <ac:spMkLst>
            <pc:docMk/>
            <pc:sldMk cId="3090962230" sldId="260"/>
            <ac:spMk id="3" creationId="{865D11F8-03C4-7EBB-6184-4906D6D7ED99}"/>
          </ac:spMkLst>
        </pc:spChg>
      </pc:sldChg>
      <pc:sldChg chg="addSp modSp new del mod">
        <pc:chgData name="Rajesh Shanmugam" userId="c368c46849609ce3" providerId="LiveId" clId="{3D35BDA0-6FEA-453B-BB7A-CDD289FCFA6D}" dt="2024-11-13T08:52:27.445" v="164" actId="2696"/>
        <pc:sldMkLst>
          <pc:docMk/>
          <pc:sldMk cId="85007949" sldId="261"/>
        </pc:sldMkLst>
        <pc:spChg chg="mod">
          <ac:chgData name="Rajesh Shanmugam" userId="c368c46849609ce3" providerId="LiveId" clId="{3D35BDA0-6FEA-453B-BB7A-CDD289FCFA6D}" dt="2024-11-13T08:52:19.685" v="163" actId="21"/>
          <ac:spMkLst>
            <pc:docMk/>
            <pc:sldMk cId="85007949" sldId="261"/>
            <ac:spMk id="3" creationId="{4575FE5D-EE56-A279-631B-054F27F1CAE6}"/>
          </ac:spMkLst>
        </pc:spChg>
        <pc:spChg chg="add">
          <ac:chgData name="Rajesh Shanmugam" userId="c368c46849609ce3" providerId="LiveId" clId="{3D35BDA0-6FEA-453B-BB7A-CDD289FCFA6D}" dt="2024-11-13T08:50:23.501" v="157"/>
          <ac:spMkLst>
            <pc:docMk/>
            <pc:sldMk cId="85007949" sldId="261"/>
            <ac:spMk id="4" creationId="{5C04EE14-E982-14A3-CBD7-D7820E9B931F}"/>
          </ac:spMkLst>
        </pc:spChg>
        <pc:spChg chg="add">
          <ac:chgData name="Rajesh Shanmugam" userId="c368c46849609ce3" providerId="LiveId" clId="{3D35BDA0-6FEA-453B-BB7A-CDD289FCFA6D}" dt="2024-11-13T08:50:36.306" v="158"/>
          <ac:spMkLst>
            <pc:docMk/>
            <pc:sldMk cId="85007949" sldId="261"/>
            <ac:spMk id="5" creationId="{DC762D54-0287-1AA6-B368-6E84FF19AD45}"/>
          </ac:spMkLst>
        </pc:spChg>
        <pc:spChg chg="add">
          <ac:chgData name="Rajesh Shanmugam" userId="c368c46849609ce3" providerId="LiveId" clId="{3D35BDA0-6FEA-453B-BB7A-CDD289FCFA6D}" dt="2024-11-13T08:50:56.849" v="160"/>
          <ac:spMkLst>
            <pc:docMk/>
            <pc:sldMk cId="85007949" sldId="261"/>
            <ac:spMk id="6" creationId="{A0E42E86-0E68-0B13-25AC-AEFA76567267}"/>
          </ac:spMkLst>
        </pc:spChg>
        <pc:spChg chg="add">
          <ac:chgData name="Rajesh Shanmugam" userId="c368c46849609ce3" providerId="LiveId" clId="{3D35BDA0-6FEA-453B-BB7A-CDD289FCFA6D}" dt="2024-11-13T08:52:13.448" v="162"/>
          <ac:spMkLst>
            <pc:docMk/>
            <pc:sldMk cId="85007949" sldId="261"/>
            <ac:spMk id="7" creationId="{85B049BA-F720-7B0B-E12A-F108E5748048}"/>
          </ac:spMkLst>
        </pc:spChg>
      </pc:sldChg>
      <pc:sldChg chg="addSp modSp new mod">
        <pc:chgData name="Rajesh Shanmugam" userId="c368c46849609ce3" providerId="LiveId" clId="{3D35BDA0-6FEA-453B-BB7A-CDD289FCFA6D}" dt="2024-11-13T09:03:12.459" v="200" actId="2711"/>
        <pc:sldMkLst>
          <pc:docMk/>
          <pc:sldMk cId="2488835412" sldId="261"/>
        </pc:sldMkLst>
        <pc:spChg chg="mod">
          <ac:chgData name="Rajesh Shanmugam" userId="c368c46849609ce3" providerId="LiveId" clId="{3D35BDA0-6FEA-453B-BB7A-CDD289FCFA6D}" dt="2024-11-13T09:03:12.459" v="200" actId="2711"/>
          <ac:spMkLst>
            <pc:docMk/>
            <pc:sldMk cId="2488835412" sldId="261"/>
            <ac:spMk id="3" creationId="{3A405966-D761-63BD-5D23-184F692D349F}"/>
          </ac:spMkLst>
        </pc:spChg>
        <pc:spChg chg="add">
          <ac:chgData name="Rajesh Shanmugam" userId="c368c46849609ce3" providerId="LiveId" clId="{3D35BDA0-6FEA-453B-BB7A-CDD289FCFA6D}" dt="2024-11-13T08:52:40.248" v="173"/>
          <ac:spMkLst>
            <pc:docMk/>
            <pc:sldMk cId="2488835412" sldId="261"/>
            <ac:spMk id="4" creationId="{E1A84F00-2E19-9C97-D374-C496B16307F5}"/>
          </ac:spMkLst>
        </pc:spChg>
      </pc:sldChg>
      <pc:sldChg chg="modSp new mod">
        <pc:chgData name="Rajesh Shanmugam" userId="c368c46849609ce3" providerId="LiveId" clId="{3D35BDA0-6FEA-453B-BB7A-CDD289FCFA6D}" dt="2024-11-13T09:18:08.921" v="227" actId="404"/>
        <pc:sldMkLst>
          <pc:docMk/>
          <pc:sldMk cId="2569567911" sldId="262"/>
        </pc:sldMkLst>
        <pc:spChg chg="mod">
          <ac:chgData name="Rajesh Shanmugam" userId="c368c46849609ce3" providerId="LiveId" clId="{3D35BDA0-6FEA-453B-BB7A-CDD289FCFA6D}" dt="2024-11-13T09:18:08.921" v="227" actId="404"/>
          <ac:spMkLst>
            <pc:docMk/>
            <pc:sldMk cId="2569567911" sldId="262"/>
            <ac:spMk id="2" creationId="{136D9907-1D88-11E7-17C7-B51A8F4C51F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8C031-EB93-91E5-3E0C-4DEAFA465D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8B27AB1-22D8-2AE1-8CE4-B02C50FB81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8AD7940-B777-31C5-EB83-A77AA137DDAA}"/>
              </a:ext>
            </a:extLst>
          </p:cNvPr>
          <p:cNvSpPr>
            <a:spLocks noGrp="1"/>
          </p:cNvSpPr>
          <p:nvPr>
            <p:ph type="dt" sz="half" idx="10"/>
          </p:nvPr>
        </p:nvSpPr>
        <p:spPr/>
        <p:txBody>
          <a:bodyPr/>
          <a:lstStyle/>
          <a:p>
            <a:fld id="{A39ACE4B-61C5-4561-BF88-E14AB667F82E}" type="datetimeFigureOut">
              <a:rPr lang="en-IN" smtClean="0"/>
              <a:t>13-11-2024</a:t>
            </a:fld>
            <a:endParaRPr lang="en-IN"/>
          </a:p>
        </p:txBody>
      </p:sp>
      <p:sp>
        <p:nvSpPr>
          <p:cNvPr id="5" name="Footer Placeholder 4">
            <a:extLst>
              <a:ext uri="{FF2B5EF4-FFF2-40B4-BE49-F238E27FC236}">
                <a16:creationId xmlns:a16="http://schemas.microsoft.com/office/drawing/2014/main" id="{D27BDB01-6DAF-5A74-EFE9-EB83C237A0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6CBEAC-AE7B-DD8A-25EC-44348B7A665F}"/>
              </a:ext>
            </a:extLst>
          </p:cNvPr>
          <p:cNvSpPr>
            <a:spLocks noGrp="1"/>
          </p:cNvSpPr>
          <p:nvPr>
            <p:ph type="sldNum" sz="quarter" idx="12"/>
          </p:nvPr>
        </p:nvSpPr>
        <p:spPr/>
        <p:txBody>
          <a:bodyPr/>
          <a:lstStyle/>
          <a:p>
            <a:fld id="{CA8194F6-98C9-4D54-83CD-949F4C007533}" type="slidenum">
              <a:rPr lang="en-IN" smtClean="0"/>
              <a:t>‹#›</a:t>
            </a:fld>
            <a:endParaRPr lang="en-IN"/>
          </a:p>
        </p:txBody>
      </p:sp>
    </p:spTree>
    <p:extLst>
      <p:ext uri="{BB962C8B-B14F-4D97-AF65-F5344CB8AC3E}">
        <p14:creationId xmlns:p14="http://schemas.microsoft.com/office/powerpoint/2010/main" val="3206191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954C6-1925-3C6A-71EB-B3A9873680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A884C2-3052-EA0A-C3F9-9D6155297C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43160C-BBBE-0DD3-CDF9-843853A43F5C}"/>
              </a:ext>
            </a:extLst>
          </p:cNvPr>
          <p:cNvSpPr>
            <a:spLocks noGrp="1"/>
          </p:cNvSpPr>
          <p:nvPr>
            <p:ph type="dt" sz="half" idx="10"/>
          </p:nvPr>
        </p:nvSpPr>
        <p:spPr/>
        <p:txBody>
          <a:bodyPr/>
          <a:lstStyle/>
          <a:p>
            <a:fld id="{A39ACE4B-61C5-4561-BF88-E14AB667F82E}" type="datetimeFigureOut">
              <a:rPr lang="en-IN" smtClean="0"/>
              <a:t>13-11-2024</a:t>
            </a:fld>
            <a:endParaRPr lang="en-IN"/>
          </a:p>
        </p:txBody>
      </p:sp>
      <p:sp>
        <p:nvSpPr>
          <p:cNvPr id="5" name="Footer Placeholder 4">
            <a:extLst>
              <a:ext uri="{FF2B5EF4-FFF2-40B4-BE49-F238E27FC236}">
                <a16:creationId xmlns:a16="http://schemas.microsoft.com/office/drawing/2014/main" id="{4A05892F-3E67-3E42-4244-8D43625AE0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8BF8F3-3C1A-0130-B099-9B8A718CC26C}"/>
              </a:ext>
            </a:extLst>
          </p:cNvPr>
          <p:cNvSpPr>
            <a:spLocks noGrp="1"/>
          </p:cNvSpPr>
          <p:nvPr>
            <p:ph type="sldNum" sz="quarter" idx="12"/>
          </p:nvPr>
        </p:nvSpPr>
        <p:spPr/>
        <p:txBody>
          <a:bodyPr/>
          <a:lstStyle/>
          <a:p>
            <a:fld id="{CA8194F6-98C9-4D54-83CD-949F4C007533}" type="slidenum">
              <a:rPr lang="en-IN" smtClean="0"/>
              <a:t>‹#›</a:t>
            </a:fld>
            <a:endParaRPr lang="en-IN"/>
          </a:p>
        </p:txBody>
      </p:sp>
    </p:spTree>
    <p:extLst>
      <p:ext uri="{BB962C8B-B14F-4D97-AF65-F5344CB8AC3E}">
        <p14:creationId xmlns:p14="http://schemas.microsoft.com/office/powerpoint/2010/main" val="1216240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C17BFD-CF5D-77C7-53C8-DF41B14EAE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2BC477-84EE-66FE-CF90-8393112B05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002025-741A-8E10-C4FF-527C26D83D5E}"/>
              </a:ext>
            </a:extLst>
          </p:cNvPr>
          <p:cNvSpPr>
            <a:spLocks noGrp="1"/>
          </p:cNvSpPr>
          <p:nvPr>
            <p:ph type="dt" sz="half" idx="10"/>
          </p:nvPr>
        </p:nvSpPr>
        <p:spPr/>
        <p:txBody>
          <a:bodyPr/>
          <a:lstStyle/>
          <a:p>
            <a:fld id="{A39ACE4B-61C5-4561-BF88-E14AB667F82E}" type="datetimeFigureOut">
              <a:rPr lang="en-IN" smtClean="0"/>
              <a:t>13-11-2024</a:t>
            </a:fld>
            <a:endParaRPr lang="en-IN"/>
          </a:p>
        </p:txBody>
      </p:sp>
      <p:sp>
        <p:nvSpPr>
          <p:cNvPr id="5" name="Footer Placeholder 4">
            <a:extLst>
              <a:ext uri="{FF2B5EF4-FFF2-40B4-BE49-F238E27FC236}">
                <a16:creationId xmlns:a16="http://schemas.microsoft.com/office/drawing/2014/main" id="{0E6D87B6-8A94-16B7-2F7E-08C3597679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04AF50-484C-80B9-9E59-87C1A0B8FA9C}"/>
              </a:ext>
            </a:extLst>
          </p:cNvPr>
          <p:cNvSpPr>
            <a:spLocks noGrp="1"/>
          </p:cNvSpPr>
          <p:nvPr>
            <p:ph type="sldNum" sz="quarter" idx="12"/>
          </p:nvPr>
        </p:nvSpPr>
        <p:spPr/>
        <p:txBody>
          <a:bodyPr/>
          <a:lstStyle/>
          <a:p>
            <a:fld id="{CA8194F6-98C9-4D54-83CD-949F4C007533}" type="slidenum">
              <a:rPr lang="en-IN" smtClean="0"/>
              <a:t>‹#›</a:t>
            </a:fld>
            <a:endParaRPr lang="en-IN"/>
          </a:p>
        </p:txBody>
      </p:sp>
    </p:spTree>
    <p:extLst>
      <p:ext uri="{BB962C8B-B14F-4D97-AF65-F5344CB8AC3E}">
        <p14:creationId xmlns:p14="http://schemas.microsoft.com/office/powerpoint/2010/main" val="655772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7BD9C-6BF4-E965-5937-5097BFFA3F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96B610-7F3B-6502-BECB-55879F3DD7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6BDD54-9706-7E4E-77AB-24AD793E4A46}"/>
              </a:ext>
            </a:extLst>
          </p:cNvPr>
          <p:cNvSpPr>
            <a:spLocks noGrp="1"/>
          </p:cNvSpPr>
          <p:nvPr>
            <p:ph type="dt" sz="half" idx="10"/>
          </p:nvPr>
        </p:nvSpPr>
        <p:spPr/>
        <p:txBody>
          <a:bodyPr/>
          <a:lstStyle/>
          <a:p>
            <a:fld id="{A39ACE4B-61C5-4561-BF88-E14AB667F82E}" type="datetimeFigureOut">
              <a:rPr lang="en-IN" smtClean="0"/>
              <a:t>13-11-2024</a:t>
            </a:fld>
            <a:endParaRPr lang="en-IN"/>
          </a:p>
        </p:txBody>
      </p:sp>
      <p:sp>
        <p:nvSpPr>
          <p:cNvPr id="5" name="Footer Placeholder 4">
            <a:extLst>
              <a:ext uri="{FF2B5EF4-FFF2-40B4-BE49-F238E27FC236}">
                <a16:creationId xmlns:a16="http://schemas.microsoft.com/office/drawing/2014/main" id="{07320651-C0FD-BFE1-57D3-6D395B792D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8E01F8-7DBB-C6DD-3B19-5BB5295A2DC5}"/>
              </a:ext>
            </a:extLst>
          </p:cNvPr>
          <p:cNvSpPr>
            <a:spLocks noGrp="1"/>
          </p:cNvSpPr>
          <p:nvPr>
            <p:ph type="sldNum" sz="quarter" idx="12"/>
          </p:nvPr>
        </p:nvSpPr>
        <p:spPr/>
        <p:txBody>
          <a:bodyPr/>
          <a:lstStyle/>
          <a:p>
            <a:fld id="{CA8194F6-98C9-4D54-83CD-949F4C007533}" type="slidenum">
              <a:rPr lang="en-IN" smtClean="0"/>
              <a:t>‹#›</a:t>
            </a:fld>
            <a:endParaRPr lang="en-IN"/>
          </a:p>
        </p:txBody>
      </p:sp>
    </p:spTree>
    <p:extLst>
      <p:ext uri="{BB962C8B-B14F-4D97-AF65-F5344CB8AC3E}">
        <p14:creationId xmlns:p14="http://schemas.microsoft.com/office/powerpoint/2010/main" val="3607798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79F0F-0C2B-B0C5-34DE-EB55583F93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2DABF4-9AE2-CD20-BA16-C561F7A795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5927AA-A24E-2513-D50E-6566E99DAEF7}"/>
              </a:ext>
            </a:extLst>
          </p:cNvPr>
          <p:cNvSpPr>
            <a:spLocks noGrp="1"/>
          </p:cNvSpPr>
          <p:nvPr>
            <p:ph type="dt" sz="half" idx="10"/>
          </p:nvPr>
        </p:nvSpPr>
        <p:spPr/>
        <p:txBody>
          <a:bodyPr/>
          <a:lstStyle/>
          <a:p>
            <a:fld id="{A39ACE4B-61C5-4561-BF88-E14AB667F82E}" type="datetimeFigureOut">
              <a:rPr lang="en-IN" smtClean="0"/>
              <a:t>13-11-2024</a:t>
            </a:fld>
            <a:endParaRPr lang="en-IN"/>
          </a:p>
        </p:txBody>
      </p:sp>
      <p:sp>
        <p:nvSpPr>
          <p:cNvPr id="5" name="Footer Placeholder 4">
            <a:extLst>
              <a:ext uri="{FF2B5EF4-FFF2-40B4-BE49-F238E27FC236}">
                <a16:creationId xmlns:a16="http://schemas.microsoft.com/office/drawing/2014/main" id="{F2671953-1BCD-1DB7-480E-9F6D224EAA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94C970-3777-8944-4AD2-513EF09DA91A}"/>
              </a:ext>
            </a:extLst>
          </p:cNvPr>
          <p:cNvSpPr>
            <a:spLocks noGrp="1"/>
          </p:cNvSpPr>
          <p:nvPr>
            <p:ph type="sldNum" sz="quarter" idx="12"/>
          </p:nvPr>
        </p:nvSpPr>
        <p:spPr/>
        <p:txBody>
          <a:bodyPr/>
          <a:lstStyle/>
          <a:p>
            <a:fld id="{CA8194F6-98C9-4D54-83CD-949F4C007533}" type="slidenum">
              <a:rPr lang="en-IN" smtClean="0"/>
              <a:t>‹#›</a:t>
            </a:fld>
            <a:endParaRPr lang="en-IN"/>
          </a:p>
        </p:txBody>
      </p:sp>
    </p:spTree>
    <p:extLst>
      <p:ext uri="{BB962C8B-B14F-4D97-AF65-F5344CB8AC3E}">
        <p14:creationId xmlns:p14="http://schemas.microsoft.com/office/powerpoint/2010/main" val="34690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48878-AA90-63D7-87B7-87B6755EB1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9B318A-BABB-05BE-9CD5-1E1ED163D5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B425168-6EF1-56F2-28F2-BCBF305FBA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BDD1FE5-308D-E37F-5F74-AA324B69EEF4}"/>
              </a:ext>
            </a:extLst>
          </p:cNvPr>
          <p:cNvSpPr>
            <a:spLocks noGrp="1"/>
          </p:cNvSpPr>
          <p:nvPr>
            <p:ph type="dt" sz="half" idx="10"/>
          </p:nvPr>
        </p:nvSpPr>
        <p:spPr/>
        <p:txBody>
          <a:bodyPr/>
          <a:lstStyle/>
          <a:p>
            <a:fld id="{A39ACE4B-61C5-4561-BF88-E14AB667F82E}" type="datetimeFigureOut">
              <a:rPr lang="en-IN" smtClean="0"/>
              <a:t>13-11-2024</a:t>
            </a:fld>
            <a:endParaRPr lang="en-IN"/>
          </a:p>
        </p:txBody>
      </p:sp>
      <p:sp>
        <p:nvSpPr>
          <p:cNvPr id="6" name="Footer Placeholder 5">
            <a:extLst>
              <a:ext uri="{FF2B5EF4-FFF2-40B4-BE49-F238E27FC236}">
                <a16:creationId xmlns:a16="http://schemas.microsoft.com/office/drawing/2014/main" id="{6437E56D-6BCC-FA9F-1D73-730C5DA5B9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B0FCE2-B01B-2209-A967-5CC6C55CC831}"/>
              </a:ext>
            </a:extLst>
          </p:cNvPr>
          <p:cNvSpPr>
            <a:spLocks noGrp="1"/>
          </p:cNvSpPr>
          <p:nvPr>
            <p:ph type="sldNum" sz="quarter" idx="12"/>
          </p:nvPr>
        </p:nvSpPr>
        <p:spPr/>
        <p:txBody>
          <a:bodyPr/>
          <a:lstStyle/>
          <a:p>
            <a:fld id="{CA8194F6-98C9-4D54-83CD-949F4C007533}" type="slidenum">
              <a:rPr lang="en-IN" smtClean="0"/>
              <a:t>‹#›</a:t>
            </a:fld>
            <a:endParaRPr lang="en-IN"/>
          </a:p>
        </p:txBody>
      </p:sp>
    </p:spTree>
    <p:extLst>
      <p:ext uri="{BB962C8B-B14F-4D97-AF65-F5344CB8AC3E}">
        <p14:creationId xmlns:p14="http://schemas.microsoft.com/office/powerpoint/2010/main" val="515785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7069-2241-CF2F-8A6A-6E8F4FB033D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98D127-3F5A-65C0-17EA-6B7D5D73C2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19EADA-77DF-76A4-2667-BAEBDDEBBB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DF8D9D-ACE4-4550-9F0C-38AB8A4DCA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7AAF71-488B-FEA6-CB36-43310B70F8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68255A7-825E-A92B-16F2-C8C87F57E409}"/>
              </a:ext>
            </a:extLst>
          </p:cNvPr>
          <p:cNvSpPr>
            <a:spLocks noGrp="1"/>
          </p:cNvSpPr>
          <p:nvPr>
            <p:ph type="dt" sz="half" idx="10"/>
          </p:nvPr>
        </p:nvSpPr>
        <p:spPr/>
        <p:txBody>
          <a:bodyPr/>
          <a:lstStyle/>
          <a:p>
            <a:fld id="{A39ACE4B-61C5-4561-BF88-E14AB667F82E}" type="datetimeFigureOut">
              <a:rPr lang="en-IN" smtClean="0"/>
              <a:t>13-11-2024</a:t>
            </a:fld>
            <a:endParaRPr lang="en-IN"/>
          </a:p>
        </p:txBody>
      </p:sp>
      <p:sp>
        <p:nvSpPr>
          <p:cNvPr id="8" name="Footer Placeholder 7">
            <a:extLst>
              <a:ext uri="{FF2B5EF4-FFF2-40B4-BE49-F238E27FC236}">
                <a16:creationId xmlns:a16="http://schemas.microsoft.com/office/drawing/2014/main" id="{754CA292-93D4-B7E9-B11B-04A82641D0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659DDC2-3F26-4837-19A5-4BFC716EAA0B}"/>
              </a:ext>
            </a:extLst>
          </p:cNvPr>
          <p:cNvSpPr>
            <a:spLocks noGrp="1"/>
          </p:cNvSpPr>
          <p:nvPr>
            <p:ph type="sldNum" sz="quarter" idx="12"/>
          </p:nvPr>
        </p:nvSpPr>
        <p:spPr/>
        <p:txBody>
          <a:bodyPr/>
          <a:lstStyle/>
          <a:p>
            <a:fld id="{CA8194F6-98C9-4D54-83CD-949F4C007533}" type="slidenum">
              <a:rPr lang="en-IN" smtClean="0"/>
              <a:t>‹#›</a:t>
            </a:fld>
            <a:endParaRPr lang="en-IN"/>
          </a:p>
        </p:txBody>
      </p:sp>
    </p:spTree>
    <p:extLst>
      <p:ext uri="{BB962C8B-B14F-4D97-AF65-F5344CB8AC3E}">
        <p14:creationId xmlns:p14="http://schemas.microsoft.com/office/powerpoint/2010/main" val="1166666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71334-6FD1-CCAD-9CDB-029E7B42AA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3409CC-AD75-35EE-EC6D-76DFE37A23DE}"/>
              </a:ext>
            </a:extLst>
          </p:cNvPr>
          <p:cNvSpPr>
            <a:spLocks noGrp="1"/>
          </p:cNvSpPr>
          <p:nvPr>
            <p:ph type="dt" sz="half" idx="10"/>
          </p:nvPr>
        </p:nvSpPr>
        <p:spPr/>
        <p:txBody>
          <a:bodyPr/>
          <a:lstStyle/>
          <a:p>
            <a:fld id="{A39ACE4B-61C5-4561-BF88-E14AB667F82E}" type="datetimeFigureOut">
              <a:rPr lang="en-IN" smtClean="0"/>
              <a:t>13-11-2024</a:t>
            </a:fld>
            <a:endParaRPr lang="en-IN"/>
          </a:p>
        </p:txBody>
      </p:sp>
      <p:sp>
        <p:nvSpPr>
          <p:cNvPr id="4" name="Footer Placeholder 3">
            <a:extLst>
              <a:ext uri="{FF2B5EF4-FFF2-40B4-BE49-F238E27FC236}">
                <a16:creationId xmlns:a16="http://schemas.microsoft.com/office/drawing/2014/main" id="{00A0B6B1-FC97-7BEC-E319-BEB2DCEE43D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8BB71A-5743-FE13-1A38-B3E2AC2C575D}"/>
              </a:ext>
            </a:extLst>
          </p:cNvPr>
          <p:cNvSpPr>
            <a:spLocks noGrp="1"/>
          </p:cNvSpPr>
          <p:nvPr>
            <p:ph type="sldNum" sz="quarter" idx="12"/>
          </p:nvPr>
        </p:nvSpPr>
        <p:spPr/>
        <p:txBody>
          <a:bodyPr/>
          <a:lstStyle/>
          <a:p>
            <a:fld id="{CA8194F6-98C9-4D54-83CD-949F4C007533}" type="slidenum">
              <a:rPr lang="en-IN" smtClean="0"/>
              <a:t>‹#›</a:t>
            </a:fld>
            <a:endParaRPr lang="en-IN"/>
          </a:p>
        </p:txBody>
      </p:sp>
    </p:spTree>
    <p:extLst>
      <p:ext uri="{BB962C8B-B14F-4D97-AF65-F5344CB8AC3E}">
        <p14:creationId xmlns:p14="http://schemas.microsoft.com/office/powerpoint/2010/main" val="1667311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402723-4865-C8B1-F276-E9E93B351607}"/>
              </a:ext>
            </a:extLst>
          </p:cNvPr>
          <p:cNvSpPr>
            <a:spLocks noGrp="1"/>
          </p:cNvSpPr>
          <p:nvPr>
            <p:ph type="dt" sz="half" idx="10"/>
          </p:nvPr>
        </p:nvSpPr>
        <p:spPr/>
        <p:txBody>
          <a:bodyPr/>
          <a:lstStyle/>
          <a:p>
            <a:fld id="{A39ACE4B-61C5-4561-BF88-E14AB667F82E}" type="datetimeFigureOut">
              <a:rPr lang="en-IN" smtClean="0"/>
              <a:t>13-11-2024</a:t>
            </a:fld>
            <a:endParaRPr lang="en-IN"/>
          </a:p>
        </p:txBody>
      </p:sp>
      <p:sp>
        <p:nvSpPr>
          <p:cNvPr id="3" name="Footer Placeholder 2">
            <a:extLst>
              <a:ext uri="{FF2B5EF4-FFF2-40B4-BE49-F238E27FC236}">
                <a16:creationId xmlns:a16="http://schemas.microsoft.com/office/drawing/2014/main" id="{75F4CA56-E7E6-50F8-7887-1C0DC6D1846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4A194A4-14BC-29E3-D867-A7E4E58B11BC}"/>
              </a:ext>
            </a:extLst>
          </p:cNvPr>
          <p:cNvSpPr>
            <a:spLocks noGrp="1"/>
          </p:cNvSpPr>
          <p:nvPr>
            <p:ph type="sldNum" sz="quarter" idx="12"/>
          </p:nvPr>
        </p:nvSpPr>
        <p:spPr/>
        <p:txBody>
          <a:bodyPr/>
          <a:lstStyle/>
          <a:p>
            <a:fld id="{CA8194F6-98C9-4D54-83CD-949F4C007533}" type="slidenum">
              <a:rPr lang="en-IN" smtClean="0"/>
              <a:t>‹#›</a:t>
            </a:fld>
            <a:endParaRPr lang="en-IN"/>
          </a:p>
        </p:txBody>
      </p:sp>
    </p:spTree>
    <p:extLst>
      <p:ext uri="{BB962C8B-B14F-4D97-AF65-F5344CB8AC3E}">
        <p14:creationId xmlns:p14="http://schemas.microsoft.com/office/powerpoint/2010/main" val="460321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8BEAD-AE0A-97F7-DE49-AFA66D0403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BB7A9F-AC42-DE23-9CCF-648D4F2F2C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200955-F4E6-8171-37B4-E4AB3C506A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F2CEB-084E-FDD5-BD1E-BE8ABCA2D699}"/>
              </a:ext>
            </a:extLst>
          </p:cNvPr>
          <p:cNvSpPr>
            <a:spLocks noGrp="1"/>
          </p:cNvSpPr>
          <p:nvPr>
            <p:ph type="dt" sz="half" idx="10"/>
          </p:nvPr>
        </p:nvSpPr>
        <p:spPr/>
        <p:txBody>
          <a:bodyPr/>
          <a:lstStyle/>
          <a:p>
            <a:fld id="{A39ACE4B-61C5-4561-BF88-E14AB667F82E}" type="datetimeFigureOut">
              <a:rPr lang="en-IN" smtClean="0"/>
              <a:t>13-11-2024</a:t>
            </a:fld>
            <a:endParaRPr lang="en-IN"/>
          </a:p>
        </p:txBody>
      </p:sp>
      <p:sp>
        <p:nvSpPr>
          <p:cNvPr id="6" name="Footer Placeholder 5">
            <a:extLst>
              <a:ext uri="{FF2B5EF4-FFF2-40B4-BE49-F238E27FC236}">
                <a16:creationId xmlns:a16="http://schemas.microsoft.com/office/drawing/2014/main" id="{5726644E-7584-186F-D44D-1A909E5133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0CE8D8-0C9D-F57B-1E0D-8EBB12405557}"/>
              </a:ext>
            </a:extLst>
          </p:cNvPr>
          <p:cNvSpPr>
            <a:spLocks noGrp="1"/>
          </p:cNvSpPr>
          <p:nvPr>
            <p:ph type="sldNum" sz="quarter" idx="12"/>
          </p:nvPr>
        </p:nvSpPr>
        <p:spPr/>
        <p:txBody>
          <a:bodyPr/>
          <a:lstStyle/>
          <a:p>
            <a:fld id="{CA8194F6-98C9-4D54-83CD-949F4C007533}" type="slidenum">
              <a:rPr lang="en-IN" smtClean="0"/>
              <a:t>‹#›</a:t>
            </a:fld>
            <a:endParaRPr lang="en-IN"/>
          </a:p>
        </p:txBody>
      </p:sp>
    </p:spTree>
    <p:extLst>
      <p:ext uri="{BB962C8B-B14F-4D97-AF65-F5344CB8AC3E}">
        <p14:creationId xmlns:p14="http://schemas.microsoft.com/office/powerpoint/2010/main" val="1184518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9CCE2-8543-2021-35C7-C7E73AC65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0E1678-E525-432E-352B-1BF55297BB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1538185-A3D3-5D6C-EF47-7CE2B8EB1A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35F307-87F2-E668-0185-776094B5745C}"/>
              </a:ext>
            </a:extLst>
          </p:cNvPr>
          <p:cNvSpPr>
            <a:spLocks noGrp="1"/>
          </p:cNvSpPr>
          <p:nvPr>
            <p:ph type="dt" sz="half" idx="10"/>
          </p:nvPr>
        </p:nvSpPr>
        <p:spPr/>
        <p:txBody>
          <a:bodyPr/>
          <a:lstStyle/>
          <a:p>
            <a:fld id="{A39ACE4B-61C5-4561-BF88-E14AB667F82E}" type="datetimeFigureOut">
              <a:rPr lang="en-IN" smtClean="0"/>
              <a:t>13-11-2024</a:t>
            </a:fld>
            <a:endParaRPr lang="en-IN"/>
          </a:p>
        </p:txBody>
      </p:sp>
      <p:sp>
        <p:nvSpPr>
          <p:cNvPr id="6" name="Footer Placeholder 5">
            <a:extLst>
              <a:ext uri="{FF2B5EF4-FFF2-40B4-BE49-F238E27FC236}">
                <a16:creationId xmlns:a16="http://schemas.microsoft.com/office/drawing/2014/main" id="{4478AF0D-EBAF-373D-7170-29B62B1135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7E3F20-9134-0A40-2D08-7267EC58170A}"/>
              </a:ext>
            </a:extLst>
          </p:cNvPr>
          <p:cNvSpPr>
            <a:spLocks noGrp="1"/>
          </p:cNvSpPr>
          <p:nvPr>
            <p:ph type="sldNum" sz="quarter" idx="12"/>
          </p:nvPr>
        </p:nvSpPr>
        <p:spPr/>
        <p:txBody>
          <a:bodyPr/>
          <a:lstStyle/>
          <a:p>
            <a:fld id="{CA8194F6-98C9-4D54-83CD-949F4C007533}" type="slidenum">
              <a:rPr lang="en-IN" smtClean="0"/>
              <a:t>‹#›</a:t>
            </a:fld>
            <a:endParaRPr lang="en-IN"/>
          </a:p>
        </p:txBody>
      </p:sp>
    </p:spTree>
    <p:extLst>
      <p:ext uri="{BB962C8B-B14F-4D97-AF65-F5344CB8AC3E}">
        <p14:creationId xmlns:p14="http://schemas.microsoft.com/office/powerpoint/2010/main" val="2976047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FC1335-7D4E-BA97-DE5B-E2F026CACE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5E889E-05F6-5AB5-EDF9-29588D793B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70B436-E2DF-C3B0-C413-D62225FA51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9ACE4B-61C5-4561-BF88-E14AB667F82E}" type="datetimeFigureOut">
              <a:rPr lang="en-IN" smtClean="0"/>
              <a:t>13-11-2024</a:t>
            </a:fld>
            <a:endParaRPr lang="en-IN"/>
          </a:p>
        </p:txBody>
      </p:sp>
      <p:sp>
        <p:nvSpPr>
          <p:cNvPr id="5" name="Footer Placeholder 4">
            <a:extLst>
              <a:ext uri="{FF2B5EF4-FFF2-40B4-BE49-F238E27FC236}">
                <a16:creationId xmlns:a16="http://schemas.microsoft.com/office/drawing/2014/main" id="{9C66C98C-794D-5AC0-9070-2CE4EA382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42A1A0E-6D12-6041-94CB-AAD805A0B0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8194F6-98C9-4D54-83CD-949F4C007533}" type="slidenum">
              <a:rPr lang="en-IN" smtClean="0"/>
              <a:t>‹#›</a:t>
            </a:fld>
            <a:endParaRPr lang="en-IN"/>
          </a:p>
        </p:txBody>
      </p:sp>
    </p:spTree>
    <p:extLst>
      <p:ext uri="{BB962C8B-B14F-4D97-AF65-F5344CB8AC3E}">
        <p14:creationId xmlns:p14="http://schemas.microsoft.com/office/powerpoint/2010/main" val="219273817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0CFF6-4C95-269D-F714-D2EDCAED4266}"/>
              </a:ext>
            </a:extLst>
          </p:cNvPr>
          <p:cNvSpPr>
            <a:spLocks noGrp="1"/>
          </p:cNvSpPr>
          <p:nvPr>
            <p:ph type="ctrTitle"/>
          </p:nvPr>
        </p:nvSpPr>
        <p:spPr>
          <a:xfrm>
            <a:off x="1100051" y="169017"/>
            <a:ext cx="10058400" cy="3566160"/>
          </a:xfrm>
        </p:spPr>
        <p:txBody>
          <a:bodyPr>
            <a:noAutofit/>
          </a:bodyPr>
          <a:lstStyle/>
          <a:p>
            <a:pPr algn="ctr"/>
            <a:br>
              <a:rPr lang="en-US" sz="2000" b="1" dirty="0">
                <a:solidFill>
                  <a:srgbClr val="DBF5F9">
                    <a:lumMod val="25000"/>
                  </a:srgbClr>
                </a:solidFill>
                <a:latin typeface="Times New Roman" panose="02020603050405020304" pitchFamily="18" charset="0"/>
                <a:cs typeface="Times New Roman" pitchFamily="18" charset="0"/>
              </a:rPr>
            </a:br>
            <a:r>
              <a:rPr lang="en-US" sz="2400" b="1" dirty="0">
                <a:solidFill>
                  <a:srgbClr val="DBF5F9">
                    <a:lumMod val="25000"/>
                  </a:srgbClr>
                </a:solidFill>
                <a:latin typeface="Times New Roman" panose="02020603050405020304" pitchFamily="18" charset="0"/>
                <a:cs typeface="Times New Roman" pitchFamily="18" charset="0"/>
              </a:rPr>
              <a:t>SHANMUGANATHAN ENGINEERING COLLEGE          </a:t>
            </a:r>
            <a:br>
              <a:rPr lang="en-US" sz="2400" b="1" dirty="0">
                <a:solidFill>
                  <a:srgbClr val="DBF5F9">
                    <a:lumMod val="25000"/>
                  </a:srgbClr>
                </a:solidFill>
                <a:latin typeface="Times New Roman" panose="02020603050405020304" pitchFamily="18" charset="0"/>
                <a:cs typeface="Times New Roman" pitchFamily="18" charset="0"/>
              </a:rPr>
            </a:br>
            <a:r>
              <a:rPr lang="en-US" sz="2400" b="1" i="1" dirty="0">
                <a:solidFill>
                  <a:srgbClr val="DBF5F9">
                    <a:lumMod val="25000"/>
                  </a:srgbClr>
                </a:solidFill>
                <a:latin typeface="Times New Roman" panose="02020603050405020304" pitchFamily="18" charset="0"/>
                <a:cs typeface="Times New Roman" pitchFamily="18" charset="0"/>
              </a:rPr>
              <a:t>(Accredited by NAAC, an ISO 9001:2015 Certified Institution)</a:t>
            </a:r>
            <a:br>
              <a:rPr lang="en-US" sz="2400" b="1" i="1" dirty="0">
                <a:solidFill>
                  <a:srgbClr val="DBF5F9">
                    <a:lumMod val="25000"/>
                  </a:srgbClr>
                </a:solidFill>
                <a:latin typeface="Times New Roman" panose="02020603050405020304" pitchFamily="18" charset="0"/>
                <a:cs typeface="Times New Roman" pitchFamily="18" charset="0"/>
              </a:rPr>
            </a:br>
            <a:r>
              <a:rPr lang="en-US" sz="2400" b="1" dirty="0">
                <a:solidFill>
                  <a:srgbClr val="DBF5F9">
                    <a:lumMod val="25000"/>
                  </a:srgbClr>
                </a:solidFill>
                <a:latin typeface="Times New Roman" panose="02020603050405020304" pitchFamily="18" charset="0"/>
                <a:cs typeface="Times New Roman" pitchFamily="18" charset="0"/>
              </a:rPr>
              <a:t>ARASAMPATTI – 622 507</a:t>
            </a:r>
            <a:br>
              <a:rPr lang="en-US" sz="2400" b="1" dirty="0">
                <a:solidFill>
                  <a:srgbClr val="DBF5F9">
                    <a:lumMod val="25000"/>
                  </a:srgbClr>
                </a:solidFill>
                <a:latin typeface="Times New Roman" panose="02020603050405020304" pitchFamily="18" charset="0"/>
                <a:cs typeface="Times New Roman" pitchFamily="18" charset="0"/>
              </a:rPr>
            </a:br>
            <a:br>
              <a:rPr lang="en-US" sz="2400" b="1" dirty="0">
                <a:solidFill>
                  <a:srgbClr val="DBF5F9">
                    <a:lumMod val="25000"/>
                  </a:srgbClr>
                </a:solidFill>
                <a:latin typeface="Times New Roman" panose="02020603050405020304" pitchFamily="18" charset="0"/>
                <a:cs typeface="Times New Roman" pitchFamily="18" charset="0"/>
              </a:rPr>
            </a:br>
            <a:r>
              <a:rPr lang="en-US" sz="2400" b="1" dirty="0">
                <a:solidFill>
                  <a:srgbClr val="DBF5F9">
                    <a:lumMod val="25000"/>
                  </a:srgbClr>
                </a:solidFill>
                <a:latin typeface="Times New Roman" panose="02020603050405020304" pitchFamily="18" charset="0"/>
                <a:cs typeface="Times New Roman" pitchFamily="18" charset="0"/>
              </a:rPr>
              <a:t> DEPARTMENT OF ELECTRONICS AND COMMUNICATION ENGINEERING</a:t>
            </a:r>
            <a:r>
              <a:rPr lang="en-US" sz="2400" b="1" dirty="0">
                <a:solidFill>
                  <a:srgbClr val="04617B"/>
                </a:solidFill>
                <a:latin typeface="Times New Roman" panose="02020603050405020304" pitchFamily="18" charset="0"/>
                <a:cs typeface="Times New Roman" panose="02020603050405020304" pitchFamily="18" charset="0"/>
              </a:rPr>
              <a:t> </a:t>
            </a:r>
            <a:br>
              <a:rPr lang="en-US" sz="2400" b="1" dirty="0">
                <a:solidFill>
                  <a:srgbClr val="04617B"/>
                </a:solidFill>
                <a:latin typeface="Times New Roman" panose="02020603050405020304" pitchFamily="18" charset="0"/>
                <a:cs typeface="Times New Roman" panose="02020603050405020304" pitchFamily="18" charset="0"/>
              </a:rPr>
            </a:br>
            <a:br>
              <a:rPr lang="en-US" sz="2400" b="1" dirty="0">
                <a:solidFill>
                  <a:srgbClr val="04617B"/>
                </a:solidFill>
                <a:latin typeface="Times New Roman" panose="02020603050405020304" pitchFamily="18" charset="0"/>
                <a:cs typeface="Times New Roman" panose="02020603050405020304" pitchFamily="18" charset="0"/>
              </a:rPr>
            </a:br>
            <a:br>
              <a:rPr lang="en-US" sz="2400" b="1" dirty="0">
                <a:solidFill>
                  <a:srgbClr val="04617B"/>
                </a:solidFill>
                <a:latin typeface="Times New Roman" panose="02020603050405020304" pitchFamily="18" charset="0"/>
                <a:cs typeface="Times New Roman" panose="02020603050405020304" pitchFamily="18" charset="0"/>
              </a:rPr>
            </a:br>
            <a:r>
              <a:rPr lang="en-US" sz="2400" b="1" dirty="0">
                <a:solidFill>
                  <a:srgbClr val="04617B"/>
                </a:solidFill>
                <a:latin typeface="Times New Roman" panose="02020603050405020304" pitchFamily="18" charset="0"/>
                <a:cs typeface="Times New Roman" panose="02020603050405020304" pitchFamily="18" charset="0"/>
              </a:rPr>
              <a:t>DESIGN A SAAS ARCHITECTURE FOR AN E-COMMERCE PLATFORM</a:t>
            </a:r>
            <a:br>
              <a:rPr lang="en-US" sz="2400" b="1" dirty="0">
                <a:solidFill>
                  <a:srgbClr val="04617B"/>
                </a:solidFill>
                <a:latin typeface="Times New Roman" panose="02020603050405020304" pitchFamily="18" charset="0"/>
                <a:cs typeface="Times New Roman" panose="02020603050405020304" pitchFamily="18" charset="0"/>
              </a:rPr>
            </a:br>
            <a:endParaRPr lang="en-IN" sz="1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C15055B-192E-560E-EE7C-2BC07DF6361B}"/>
              </a:ext>
            </a:extLst>
          </p:cNvPr>
          <p:cNvSpPr>
            <a:spLocks noGrp="1"/>
          </p:cNvSpPr>
          <p:nvPr>
            <p:ph type="subTitle" idx="1"/>
          </p:nvPr>
        </p:nvSpPr>
        <p:spPr>
          <a:xfrm>
            <a:off x="1100051" y="4485117"/>
            <a:ext cx="10058400" cy="1143000"/>
          </a:xfrm>
        </p:spPr>
        <p:txBody>
          <a:bodyPr>
            <a:noAutofit/>
          </a:bodyPr>
          <a:lstStyle/>
          <a:p>
            <a:pPr algn="just"/>
            <a:r>
              <a:rPr lang="en-US" sz="1600" b="1" dirty="0">
                <a:latin typeface="Times New Roman" panose="02020603050405020304" pitchFamily="18" charset="0"/>
                <a:cs typeface="Times New Roman" panose="02020603050405020304" pitchFamily="18" charset="0"/>
              </a:rPr>
              <a:t>PRESENTED BY:</a:t>
            </a:r>
          </a:p>
          <a:p>
            <a:pPr algn="just"/>
            <a:r>
              <a:rPr lang="en-US" sz="1600" b="1" dirty="0">
                <a:latin typeface="Times New Roman" panose="02020603050405020304" pitchFamily="18" charset="0"/>
                <a:cs typeface="Times New Roman" panose="02020603050405020304" pitchFamily="18" charset="0"/>
              </a:rPr>
              <a:t>S.RAJESHWARAN (912421106013)</a:t>
            </a:r>
          </a:p>
          <a:p>
            <a:pPr algn="just"/>
            <a:r>
              <a:rPr lang="en-US" sz="1600" b="1" dirty="0">
                <a:latin typeface="Times New Roman" panose="02020603050405020304" pitchFamily="18" charset="0"/>
                <a:cs typeface="Times New Roman" panose="02020603050405020304" pitchFamily="18" charset="0"/>
              </a:rPr>
              <a:t>R.RAMKUMAR (912421106014)</a:t>
            </a:r>
          </a:p>
          <a:p>
            <a:pPr algn="just"/>
            <a:r>
              <a:rPr lang="en-US" sz="1600" b="1" dirty="0">
                <a:latin typeface="Times New Roman" panose="02020603050405020304" pitchFamily="18" charset="0"/>
                <a:cs typeface="Times New Roman" panose="02020603050405020304" pitchFamily="18" charset="0"/>
              </a:rPr>
              <a:t>SHANMUGANATHAN ENGINEERING COLLEGE</a:t>
            </a:r>
            <a:endParaRPr lang="en-IN" sz="1600" b="1" dirty="0">
              <a:latin typeface="Times New Roman" panose="02020603050405020304" pitchFamily="18" charset="0"/>
              <a:cs typeface="Times New Roman" panose="02020603050405020304" pitchFamily="18" charset="0"/>
            </a:endParaRPr>
          </a:p>
        </p:txBody>
      </p:sp>
      <p:pic>
        <p:nvPicPr>
          <p:cNvPr id="4" name="Picture 2" descr="SEC1">
            <a:extLst>
              <a:ext uri="{FF2B5EF4-FFF2-40B4-BE49-F238E27FC236}">
                <a16:creationId xmlns:a16="http://schemas.microsoft.com/office/drawing/2014/main" id="{D2B34C10-8C10-798C-2235-B4D29EB9005C}"/>
              </a:ext>
            </a:extLst>
          </p:cNvPr>
          <p:cNvPicPr>
            <a:picLocks noChangeAspect="1" noChangeArrowheads="1"/>
          </p:cNvPicPr>
          <p:nvPr/>
        </p:nvPicPr>
        <p:blipFill>
          <a:blip r:embed="rId2"/>
          <a:srcRect/>
          <a:stretch>
            <a:fillRect/>
          </a:stretch>
        </p:blipFill>
        <p:spPr bwMode="auto">
          <a:xfrm>
            <a:off x="923004" y="169017"/>
            <a:ext cx="838200" cy="790575"/>
          </a:xfrm>
          <a:prstGeom prst="rect">
            <a:avLst/>
          </a:prstGeom>
          <a:noFill/>
          <a:ln w="9525">
            <a:noFill/>
            <a:miter lim="800000"/>
            <a:headEnd/>
            <a:tailEnd/>
          </a:ln>
        </p:spPr>
      </p:pic>
      <p:pic>
        <p:nvPicPr>
          <p:cNvPr id="5" name="Picture 5" descr="tuv">
            <a:extLst>
              <a:ext uri="{FF2B5EF4-FFF2-40B4-BE49-F238E27FC236}">
                <a16:creationId xmlns:a16="http://schemas.microsoft.com/office/drawing/2014/main" id="{1C99AC34-262B-B700-A17A-3924050339FC}"/>
              </a:ext>
            </a:extLst>
          </p:cNvPr>
          <p:cNvPicPr>
            <a:picLocks noChangeAspect="1" noChangeArrowheads="1"/>
          </p:cNvPicPr>
          <p:nvPr/>
        </p:nvPicPr>
        <p:blipFill>
          <a:blip r:embed="rId3"/>
          <a:srcRect/>
          <a:stretch>
            <a:fillRect/>
          </a:stretch>
        </p:blipFill>
        <p:spPr bwMode="auto">
          <a:xfrm>
            <a:off x="10396451" y="197592"/>
            <a:ext cx="762000" cy="762000"/>
          </a:xfrm>
          <a:prstGeom prst="rect">
            <a:avLst/>
          </a:prstGeom>
          <a:noFill/>
          <a:ln w="9525">
            <a:noFill/>
            <a:miter lim="800000"/>
            <a:headEnd/>
            <a:tailEnd/>
          </a:ln>
        </p:spPr>
      </p:pic>
    </p:spTree>
    <p:extLst>
      <p:ext uri="{BB962C8B-B14F-4D97-AF65-F5344CB8AC3E}">
        <p14:creationId xmlns:p14="http://schemas.microsoft.com/office/powerpoint/2010/main" val="3191300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398A9-7E2E-956D-869B-521D6A56BE5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F8C7ED8-0409-8D5B-7021-D11C5CEDE07F}"/>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The </a:t>
            </a:r>
            <a:r>
              <a:rPr lang="en-IN" sz="2400" b="1" dirty="0">
                <a:latin typeface="Times New Roman" panose="02020603050405020304" pitchFamily="18" charset="0"/>
                <a:cs typeface="Times New Roman" panose="02020603050405020304" pitchFamily="18" charset="0"/>
              </a:rPr>
              <a:t>Back-End </a:t>
            </a:r>
            <a:r>
              <a:rPr lang="en-IN" sz="2400" dirty="0">
                <a:latin typeface="Times New Roman" panose="02020603050405020304" pitchFamily="18" charset="0"/>
                <a:cs typeface="Times New Roman" panose="02020603050405020304" pitchFamily="18" charset="0"/>
              </a:rPr>
              <a:t>plays the major role while we submits our register form or login form, the back-end is used to </a:t>
            </a:r>
            <a:r>
              <a:rPr lang="en-IN" sz="2400" b="1" dirty="0">
                <a:latin typeface="Times New Roman" panose="02020603050405020304" pitchFamily="18" charset="0"/>
                <a:cs typeface="Times New Roman" panose="02020603050405020304" pitchFamily="18" charset="0"/>
              </a:rPr>
              <a:t>validate our forms.</a:t>
            </a:r>
          </a:p>
          <a:p>
            <a:r>
              <a:rPr lang="en-IN" sz="2400" dirty="0">
                <a:latin typeface="Times New Roman" panose="02020603050405020304" pitchFamily="18" charset="0"/>
                <a:cs typeface="Times New Roman" panose="02020603050405020304" pitchFamily="18" charset="0"/>
              </a:rPr>
              <a:t>The back-end validates our forms which was compared to our desired Database</a:t>
            </a:r>
          </a:p>
          <a:p>
            <a:r>
              <a:rPr lang="en-IN" sz="2400" dirty="0">
                <a:latin typeface="Times New Roman" panose="02020603050405020304" pitchFamily="18" charset="0"/>
                <a:cs typeface="Times New Roman" panose="02020603050405020304" pitchFamily="18" charset="0"/>
              </a:rPr>
              <a:t>Here, we were using </a:t>
            </a:r>
            <a:r>
              <a:rPr lang="en-IN" sz="2400" b="1" dirty="0">
                <a:latin typeface="Times New Roman" panose="02020603050405020304" pitchFamily="18" charset="0"/>
                <a:cs typeface="Times New Roman" panose="02020603050405020304" pitchFamily="18" charset="0"/>
              </a:rPr>
              <a:t>PHP</a:t>
            </a:r>
            <a:r>
              <a:rPr lang="en-IN" sz="2400" dirty="0">
                <a:latin typeface="Times New Roman" panose="02020603050405020304" pitchFamily="18" charset="0"/>
                <a:cs typeface="Times New Roman" panose="02020603050405020304" pitchFamily="18" charset="0"/>
              </a:rPr>
              <a:t> as a back-end tool and </a:t>
            </a:r>
            <a:r>
              <a:rPr lang="en-IN" sz="2400" b="1" dirty="0" err="1">
                <a:latin typeface="Times New Roman" panose="02020603050405020304" pitchFamily="18" charset="0"/>
                <a:cs typeface="Times New Roman" panose="02020603050405020304" pitchFamily="18" charset="0"/>
              </a:rPr>
              <a:t>Mysql</a:t>
            </a:r>
            <a:r>
              <a:rPr lang="en-IN" sz="2400" b="1" dirty="0">
                <a:latin typeface="Times New Roman" panose="02020603050405020304" pitchFamily="18" charset="0"/>
                <a:cs typeface="Times New Roman" panose="02020603050405020304" pitchFamily="18" charset="0"/>
              </a:rPr>
              <a:t> via XAMPP </a:t>
            </a:r>
            <a:r>
              <a:rPr lang="en-IN" sz="2400" dirty="0">
                <a:latin typeface="Times New Roman" panose="02020603050405020304" pitchFamily="18" charset="0"/>
                <a:cs typeface="Times New Roman" panose="02020603050405020304" pitchFamily="18" charset="0"/>
              </a:rPr>
              <a:t>server as the effective way of us to attain our project.</a:t>
            </a:r>
          </a:p>
          <a:p>
            <a:r>
              <a:rPr lang="en-IN" sz="2400" dirty="0">
                <a:latin typeface="Times New Roman" panose="02020603050405020304" pitchFamily="18" charset="0"/>
                <a:cs typeface="Times New Roman" panose="02020603050405020304" pitchFamily="18" charset="0"/>
              </a:rPr>
              <a:t>Back-end is done by many ways such as </a:t>
            </a:r>
            <a:r>
              <a:rPr lang="en-IN" sz="2400" b="1" dirty="0">
                <a:latin typeface="Times New Roman" panose="02020603050405020304" pitchFamily="18" charset="0"/>
                <a:cs typeface="Times New Roman" panose="02020603050405020304" pitchFamily="18" charset="0"/>
              </a:rPr>
              <a:t>python ,node.js </a:t>
            </a:r>
            <a:r>
              <a:rPr lang="en-IN" sz="2400" dirty="0">
                <a:latin typeface="Times New Roman" panose="02020603050405020304" pitchFamily="18" charset="0"/>
                <a:cs typeface="Times New Roman" panose="02020603050405020304" pitchFamily="18" charset="0"/>
              </a:rPr>
              <a:t>,but the reason for using </a:t>
            </a:r>
            <a:r>
              <a:rPr lang="en-IN" sz="2400" b="1" dirty="0">
                <a:latin typeface="Times New Roman" panose="02020603050405020304" pitchFamily="18" charset="0"/>
                <a:cs typeface="Times New Roman" panose="02020603050405020304" pitchFamily="18" charset="0"/>
              </a:rPr>
              <a:t>PHP</a:t>
            </a:r>
            <a:r>
              <a:rPr lang="en-IN" sz="2400" dirty="0">
                <a:latin typeface="Times New Roman" panose="02020603050405020304" pitchFamily="18" charset="0"/>
                <a:cs typeface="Times New Roman" panose="02020603050405020304" pitchFamily="18" charset="0"/>
              </a:rPr>
              <a:t> is we can easily integrate our Database with the front-end</a:t>
            </a:r>
          </a:p>
        </p:txBody>
      </p:sp>
    </p:spTree>
    <p:extLst>
      <p:ext uri="{BB962C8B-B14F-4D97-AF65-F5344CB8AC3E}">
        <p14:creationId xmlns:p14="http://schemas.microsoft.com/office/powerpoint/2010/main" val="1815571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0BF204-2847-5514-FC9D-C74FE9109AC9}"/>
              </a:ext>
            </a:extLst>
          </p:cNvPr>
          <p:cNvPicPr>
            <a:picLocks noChangeAspect="1"/>
          </p:cNvPicPr>
          <p:nvPr/>
        </p:nvPicPr>
        <p:blipFill>
          <a:blip r:embed="rId2"/>
          <a:stretch>
            <a:fillRect/>
          </a:stretch>
        </p:blipFill>
        <p:spPr>
          <a:xfrm>
            <a:off x="259683" y="983227"/>
            <a:ext cx="4624032" cy="3578941"/>
          </a:xfrm>
          <a:prstGeom prst="rect">
            <a:avLst/>
          </a:prstGeom>
        </p:spPr>
      </p:pic>
      <p:sp>
        <p:nvSpPr>
          <p:cNvPr id="6" name="TextBox 5">
            <a:extLst>
              <a:ext uri="{FF2B5EF4-FFF2-40B4-BE49-F238E27FC236}">
                <a16:creationId xmlns:a16="http://schemas.microsoft.com/office/drawing/2014/main" id="{4F485C75-0DDC-DED7-9C63-CE551735B566}"/>
              </a:ext>
            </a:extLst>
          </p:cNvPr>
          <p:cNvSpPr txBox="1"/>
          <p:nvPr/>
        </p:nvSpPr>
        <p:spPr>
          <a:xfrm>
            <a:off x="1229033" y="4951443"/>
            <a:ext cx="2192594" cy="923330"/>
          </a:xfrm>
          <a:prstGeom prst="rect">
            <a:avLst/>
          </a:prstGeom>
          <a:noFill/>
        </p:spPr>
        <p:txBody>
          <a:bodyPr wrap="square" rtlCol="0">
            <a:spAutoFit/>
          </a:bodyPr>
          <a:lstStyle/>
          <a:p>
            <a:pPr algn="ctr"/>
            <a:r>
              <a:rPr lang="en-IN" dirty="0"/>
              <a:t>BACK-END PHP CODE TO CONNECT WITH MYSQL DATABASE</a:t>
            </a:r>
          </a:p>
        </p:txBody>
      </p:sp>
      <p:pic>
        <p:nvPicPr>
          <p:cNvPr id="8" name="Picture 7">
            <a:extLst>
              <a:ext uri="{FF2B5EF4-FFF2-40B4-BE49-F238E27FC236}">
                <a16:creationId xmlns:a16="http://schemas.microsoft.com/office/drawing/2014/main" id="{088FD542-1058-AC58-EF29-1BD164FEF722}"/>
              </a:ext>
            </a:extLst>
          </p:cNvPr>
          <p:cNvPicPr>
            <a:picLocks noChangeAspect="1"/>
          </p:cNvPicPr>
          <p:nvPr/>
        </p:nvPicPr>
        <p:blipFill>
          <a:blip r:embed="rId3"/>
          <a:stretch>
            <a:fillRect/>
          </a:stretch>
        </p:blipFill>
        <p:spPr>
          <a:xfrm>
            <a:off x="5758855" y="1472380"/>
            <a:ext cx="5764551" cy="2600633"/>
          </a:xfrm>
          <a:prstGeom prst="rect">
            <a:avLst/>
          </a:prstGeom>
        </p:spPr>
      </p:pic>
      <p:sp>
        <p:nvSpPr>
          <p:cNvPr id="11" name="TextBox 10">
            <a:extLst>
              <a:ext uri="{FF2B5EF4-FFF2-40B4-BE49-F238E27FC236}">
                <a16:creationId xmlns:a16="http://schemas.microsoft.com/office/drawing/2014/main" id="{13384456-03EA-7D0D-3D87-983FFE9FC863}"/>
              </a:ext>
            </a:extLst>
          </p:cNvPr>
          <p:cNvSpPr txBox="1"/>
          <p:nvPr/>
        </p:nvSpPr>
        <p:spPr>
          <a:xfrm>
            <a:off x="7438104" y="4474578"/>
            <a:ext cx="2192594" cy="369332"/>
          </a:xfrm>
          <a:prstGeom prst="rect">
            <a:avLst/>
          </a:prstGeom>
          <a:noFill/>
        </p:spPr>
        <p:txBody>
          <a:bodyPr wrap="square" rtlCol="0">
            <a:spAutoFit/>
          </a:bodyPr>
          <a:lstStyle/>
          <a:p>
            <a:pPr algn="ctr"/>
            <a:r>
              <a:rPr lang="en-IN" dirty="0"/>
              <a:t> MYSQL DATABASE</a:t>
            </a:r>
          </a:p>
        </p:txBody>
      </p:sp>
    </p:spTree>
    <p:extLst>
      <p:ext uri="{BB962C8B-B14F-4D97-AF65-F5344CB8AC3E}">
        <p14:creationId xmlns:p14="http://schemas.microsoft.com/office/powerpoint/2010/main" val="1377979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BE3464-8EF5-2DF1-542A-047930515D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5767" y="633494"/>
            <a:ext cx="8268854" cy="2705478"/>
          </a:xfrm>
          <a:prstGeom prst="rect">
            <a:avLst/>
          </a:prstGeom>
        </p:spPr>
      </p:pic>
      <p:pic>
        <p:nvPicPr>
          <p:cNvPr id="5" name="Picture 4">
            <a:extLst>
              <a:ext uri="{FF2B5EF4-FFF2-40B4-BE49-F238E27FC236}">
                <a16:creationId xmlns:a16="http://schemas.microsoft.com/office/drawing/2014/main" id="{B330C586-E020-7F78-9602-02A0B4FE3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686" y="4655457"/>
            <a:ext cx="2010056" cy="838317"/>
          </a:xfrm>
          <a:prstGeom prst="rect">
            <a:avLst/>
          </a:prstGeom>
        </p:spPr>
      </p:pic>
      <p:sp>
        <p:nvSpPr>
          <p:cNvPr id="6" name="TextBox 5">
            <a:extLst>
              <a:ext uri="{FF2B5EF4-FFF2-40B4-BE49-F238E27FC236}">
                <a16:creationId xmlns:a16="http://schemas.microsoft.com/office/drawing/2014/main" id="{EFEB69CF-DE94-2488-3E1C-8AF8469D10D3}"/>
              </a:ext>
            </a:extLst>
          </p:cNvPr>
          <p:cNvSpPr txBox="1"/>
          <p:nvPr/>
        </p:nvSpPr>
        <p:spPr>
          <a:xfrm>
            <a:off x="3456039" y="3429000"/>
            <a:ext cx="4788310" cy="369332"/>
          </a:xfrm>
          <a:prstGeom prst="rect">
            <a:avLst/>
          </a:prstGeom>
          <a:noFill/>
        </p:spPr>
        <p:txBody>
          <a:bodyPr wrap="square" rtlCol="0">
            <a:spAutoFit/>
          </a:bodyPr>
          <a:lstStyle/>
          <a:p>
            <a:pPr algn="ctr"/>
            <a:r>
              <a:rPr lang="en-IN" dirty="0"/>
              <a:t>REGISTER FORM DATABASE</a:t>
            </a:r>
          </a:p>
        </p:txBody>
      </p:sp>
      <p:sp>
        <p:nvSpPr>
          <p:cNvPr id="8" name="TextBox 7">
            <a:extLst>
              <a:ext uri="{FF2B5EF4-FFF2-40B4-BE49-F238E27FC236}">
                <a16:creationId xmlns:a16="http://schemas.microsoft.com/office/drawing/2014/main" id="{B923C635-83E8-74C3-B4F0-E003E97E83F0}"/>
              </a:ext>
            </a:extLst>
          </p:cNvPr>
          <p:cNvSpPr txBox="1"/>
          <p:nvPr/>
        </p:nvSpPr>
        <p:spPr>
          <a:xfrm>
            <a:off x="2187714" y="5704568"/>
            <a:ext cx="6096000" cy="369332"/>
          </a:xfrm>
          <a:prstGeom prst="rect">
            <a:avLst/>
          </a:prstGeom>
          <a:noFill/>
        </p:spPr>
        <p:txBody>
          <a:bodyPr wrap="square">
            <a:spAutoFit/>
          </a:bodyPr>
          <a:lstStyle/>
          <a:p>
            <a:pPr algn="ctr"/>
            <a:r>
              <a:rPr lang="en-IN" dirty="0"/>
              <a:t>LOGIN FORM DATABASE</a:t>
            </a:r>
          </a:p>
        </p:txBody>
      </p:sp>
    </p:spTree>
    <p:extLst>
      <p:ext uri="{BB962C8B-B14F-4D97-AF65-F5344CB8AC3E}">
        <p14:creationId xmlns:p14="http://schemas.microsoft.com/office/powerpoint/2010/main" val="2347308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7F6EF-0448-B935-4E8D-4C39B79802AC}"/>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6491AAE2-A1FB-0084-DAE9-B4578BC471C5}"/>
              </a:ext>
            </a:extLst>
          </p:cNvPr>
          <p:cNvSpPr>
            <a:spLocks noGrp="1"/>
          </p:cNvSpPr>
          <p:nvPr>
            <p:ph idx="1"/>
          </p:nvPr>
        </p:nvSpPr>
        <p:spPr/>
        <p:txBody>
          <a:bodyPr>
            <a:normAutofit/>
          </a:bodyPr>
          <a:lstStyle/>
          <a:p>
            <a:r>
              <a:rPr lang="en-US" sz="2400" b="0" i="0" u="none" strike="noStrike" baseline="0" dirty="0">
                <a:solidFill>
                  <a:srgbClr val="000000"/>
                </a:solidFill>
                <a:latin typeface="Times New Roman" panose="02020603050405020304" pitchFamily="18" charset="0"/>
                <a:cs typeface="Times New Roman" panose="02020603050405020304" pitchFamily="18" charset="0"/>
              </a:rPr>
              <a:t>Implementing an eCommerce website using HTML, CSS, and PHP offers a flexible and foundational approach to building a functional online store.</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 HTML and CSS handle the structure and style, providing the visual layout and user experience, while PHP offers powerful back-end functionality to handle dynamic content, manage databases, and support essential eCommerce features like shopping carts, product listings, and user authentication.</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By following best practices in secure coding and efficient database management, this HTML-CSS-PHP stack can be a solid solution for developing a responsive, engaging, and secure eCommerce website that meets user needs effectively.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6774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19DC2F-B831-66E9-7554-0D72912AAE07}"/>
              </a:ext>
            </a:extLst>
          </p:cNvPr>
          <p:cNvSpPr>
            <a:spLocks noGrp="1"/>
          </p:cNvSpPr>
          <p:nvPr>
            <p:ph type="title"/>
          </p:nvPr>
        </p:nvSpPr>
        <p:spPr>
          <a:xfrm>
            <a:off x="3768213" y="2370905"/>
            <a:ext cx="10515600" cy="1325563"/>
          </a:xfrm>
        </p:spPr>
        <p:txBody>
          <a:bodyPr>
            <a:normAutofit/>
          </a:bodyPr>
          <a:lstStyle/>
          <a:p>
            <a:r>
              <a:rPr lang="en-IN" sz="54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083037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116FD-C77E-F213-9EFC-ECA62C13177B}"/>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INTRODUCTION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3CD94C-D308-CDC2-969F-9BD309322AC6}"/>
              </a:ext>
            </a:extLst>
          </p:cNvPr>
          <p:cNvSpPr>
            <a:spLocks noGrp="1"/>
          </p:cNvSpPr>
          <p:nvPr>
            <p:ph idx="1"/>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An e-commerce platform is the backbone of any online retail business, providing the essential infrastructure to facilitate the buying and selling of products and services over the internet.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well-designed e-commerce platform encompasses a range of features, from product catalog management, secure payment processing, and order tracking to marketing tools, customer management, and analytics.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6937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E04AA-DBCE-0F03-656F-75C5D2525C47}"/>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OBJECTIVES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9B9229-6D31-09B4-16EB-6FE6A7367A7A}"/>
              </a:ext>
            </a:extLst>
          </p:cNvPr>
          <p:cNvSpPr>
            <a:spLocks noGrp="1"/>
          </p:cNvSpPr>
          <p:nvPr>
            <p:ph idx="1"/>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The objectives of an e-commerce website are multi-faceted, each aimed at enhancing the shopping experience, building customer loyalty, and driving revenue growth. Here are some key objectives:</a:t>
            </a:r>
          </a:p>
          <a:p>
            <a:pPr marL="0" indent="0">
              <a:buNone/>
            </a:pPr>
            <a:r>
              <a:rPr lang="en-US" b="1" dirty="0">
                <a:latin typeface="Times New Roman" panose="02020603050405020304" pitchFamily="18" charset="0"/>
                <a:cs typeface="Times New Roman" panose="02020603050405020304" pitchFamily="18" charset="0"/>
              </a:rPr>
              <a:t>1.Increase Sales and Revenue</a:t>
            </a:r>
            <a:r>
              <a:rPr lang="en-US" dirty="0">
                <a:latin typeface="Times New Roman" panose="02020603050405020304" pitchFamily="18" charset="0"/>
                <a:cs typeface="Times New Roman" panose="02020603050405020304" pitchFamily="18" charset="0"/>
              </a:rPr>
              <a:t>: The primary objective of any e-commerce website is to maximize sales by making it easy for customers to discover, browse, and purchase products or services online.</a:t>
            </a:r>
          </a:p>
          <a:p>
            <a:pPr marL="0" indent="0">
              <a:buNone/>
            </a:pPr>
            <a:r>
              <a:rPr lang="en-US" b="1" dirty="0">
                <a:latin typeface="Times New Roman" panose="02020603050405020304" pitchFamily="18" charset="0"/>
                <a:cs typeface="Times New Roman" panose="02020603050405020304" pitchFamily="18" charset="0"/>
              </a:rPr>
              <a:t>2.Expand Market Reach</a:t>
            </a:r>
            <a:r>
              <a:rPr lang="en-US" dirty="0">
                <a:latin typeface="Times New Roman" panose="02020603050405020304" pitchFamily="18" charset="0"/>
                <a:cs typeface="Times New Roman" panose="02020603050405020304" pitchFamily="18" charset="0"/>
              </a:rPr>
              <a:t>: E-commerce websites enable businesses to reach a broader audience beyond geographical limitations. The goal is to grow the customer base by attracting new markets and offering 24/7 accessibility, allowing customers to shop at their convenience.</a:t>
            </a:r>
          </a:p>
          <a:p>
            <a:pPr marL="0" indent="0">
              <a:buNone/>
            </a:pPr>
            <a:r>
              <a:rPr lang="en-US" b="1" dirty="0">
                <a:latin typeface="Times New Roman" panose="02020603050405020304" pitchFamily="18" charset="0"/>
                <a:cs typeface="Times New Roman" panose="02020603050405020304" pitchFamily="18" charset="0"/>
              </a:rPr>
              <a:t>3.Collect Customer Data for Insights</a:t>
            </a:r>
            <a:r>
              <a:rPr lang="en-US" dirty="0">
                <a:latin typeface="Times New Roman" panose="02020603050405020304" pitchFamily="18" charset="0"/>
                <a:cs typeface="Times New Roman" panose="02020603050405020304" pitchFamily="18" charset="0"/>
              </a:rPr>
              <a:t>: E-commerce platforms allow businesses to gather valuable data on customer behaviors, preferences, and purchase history. This data helps inform decision-making, improve product offerings, and personalize marketing efforts.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0540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3FF31-683C-54AF-00D0-5DF54DE26D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1196A5F-8685-0FC0-4167-7D0893B61815}"/>
              </a:ext>
            </a:extLst>
          </p:cNvPr>
          <p:cNvSpPr>
            <a:spLocks noGrp="1"/>
          </p:cNvSpPr>
          <p:nvPr>
            <p:ph idx="1"/>
          </p:nvPr>
        </p:nvSpPr>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4.Support Marketing and Promotion</a:t>
            </a:r>
            <a:r>
              <a:rPr lang="en-US" sz="2400" dirty="0">
                <a:latin typeface="Times New Roman" panose="02020603050405020304" pitchFamily="18" charset="0"/>
                <a:cs typeface="Times New Roman" panose="02020603050405020304" pitchFamily="18" charset="0"/>
              </a:rPr>
              <a:t>: An e-commerce website provides opportunities to showcase promotions, discounts, and new arrivals, and can be integrated with marketing tools such as SEO, email marketing, and social media sharing to drive traffic and increase sales.</a:t>
            </a:r>
          </a:p>
          <a:p>
            <a:pPr marL="0" indent="0">
              <a:buNone/>
            </a:pPr>
            <a:r>
              <a:rPr lang="en-IN" sz="2400" b="1" dirty="0">
                <a:latin typeface="Times New Roman" panose="02020603050405020304" pitchFamily="18" charset="0"/>
                <a:cs typeface="Times New Roman" panose="02020603050405020304" pitchFamily="18" charset="0"/>
              </a:rPr>
              <a:t>5</a:t>
            </a:r>
            <a:r>
              <a:rPr lang="en-IN" sz="2400"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Facilitate Customer Communication and Engagement</a:t>
            </a:r>
            <a:r>
              <a:rPr lang="en-US" sz="2400" dirty="0">
                <a:latin typeface="Times New Roman" panose="02020603050405020304" pitchFamily="18" charset="0"/>
                <a:cs typeface="Times New Roman" panose="02020603050405020304" pitchFamily="18" charset="0"/>
              </a:rPr>
              <a:t>: Engaging customers through reviews, feedback forms, and customer support options directly on the site helps businesses respond to customer needs and create a community around the brand.</a:t>
            </a:r>
          </a:p>
        </p:txBody>
      </p:sp>
    </p:spTree>
    <p:extLst>
      <p:ext uri="{BB962C8B-B14F-4D97-AF65-F5344CB8AC3E}">
        <p14:creationId xmlns:p14="http://schemas.microsoft.com/office/powerpoint/2010/main" val="3998523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6F702-B06E-3A76-C55F-2EB64BD67E6C}"/>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METHODOLGY</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5D11F8-03C4-7EBB-6184-4906D6D7ED99}"/>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Developing an e-commerce website requires a structured methodology that ensures all aspects of the project, from planning and design to implementation and testing, are effectively managed.</a:t>
            </a:r>
          </a:p>
          <a:p>
            <a:r>
              <a:rPr lang="en-US" sz="2400" b="1" dirty="0">
                <a:latin typeface="Times New Roman" panose="02020603050405020304" pitchFamily="18" charset="0"/>
                <a:cs typeface="Times New Roman" panose="02020603050405020304" pitchFamily="18" charset="0"/>
              </a:rPr>
              <a:t>1. Requirement Analysis and Planning</a:t>
            </a:r>
          </a:p>
          <a:p>
            <a:pPr marL="0" indent="0">
              <a:buNone/>
            </a:pPr>
            <a:r>
              <a:rPr lang="en-US" sz="2400" b="1" dirty="0">
                <a:latin typeface="Times New Roman" panose="02020603050405020304" pitchFamily="18" charset="0"/>
                <a:cs typeface="Times New Roman" panose="02020603050405020304" pitchFamily="18" charset="0"/>
              </a:rPr>
              <a:t>	Define Objectives</a:t>
            </a:r>
            <a:r>
              <a:rPr lang="en-US" sz="2400" dirty="0">
                <a:latin typeface="Times New Roman" panose="02020603050405020304" pitchFamily="18" charset="0"/>
                <a:cs typeface="Times New Roman" panose="02020603050405020304" pitchFamily="18" charset="0"/>
              </a:rPr>
              <a:t>: Identify the purpose, goals, and KPIs (key performance 	indicators) 	for the website. This might include sales targets, customer 	retention goals, or specific user experience features.</a:t>
            </a:r>
          </a:p>
          <a:p>
            <a:pPr marL="0" indent="0">
              <a:buNone/>
            </a:pPr>
            <a:r>
              <a:rPr lang="en-US" sz="2400" b="1" dirty="0">
                <a:latin typeface="Times New Roman" panose="02020603050405020304" pitchFamily="18" charset="0"/>
                <a:cs typeface="Times New Roman" panose="02020603050405020304" pitchFamily="18" charset="0"/>
              </a:rPr>
              <a:t>	Research the Market and Audience</a:t>
            </a:r>
            <a:r>
              <a:rPr lang="en-US" sz="2400" dirty="0">
                <a:latin typeface="Times New Roman" panose="02020603050405020304" pitchFamily="18" charset="0"/>
                <a:cs typeface="Times New Roman" panose="02020603050405020304" pitchFamily="18" charset="0"/>
              </a:rPr>
              <a:t>: Conduct market research to 	understand competitors, industry standards, and customer expectations. 	Define the target audience to inform design and functionality.</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0962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234F5-6DB7-3B26-0A14-1010CCFF071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A405966-D761-63BD-5D23-184F692D349F}"/>
              </a:ext>
            </a:extLst>
          </p:cNvPr>
          <p:cNvSpPr>
            <a:spLocks noGrp="1"/>
          </p:cNvSpPr>
          <p:nvPr>
            <p:ph idx="1"/>
          </p:nvPr>
        </p:nvSpPr>
        <p:spPr/>
        <p:txBody>
          <a:bodyPr>
            <a:normAutofit/>
          </a:bodyPr>
          <a:lstStyle/>
          <a:p>
            <a:r>
              <a:rPr lang="en-IN" sz="2400" b="1" dirty="0">
                <a:latin typeface="Times New Roman" panose="02020603050405020304" pitchFamily="18" charset="0"/>
                <a:cs typeface="Times New Roman" panose="02020603050405020304" pitchFamily="18" charset="0"/>
              </a:rPr>
              <a:t>2.Technology Selection</a:t>
            </a:r>
          </a:p>
          <a:p>
            <a:pPr marL="384048" lvl="2" indent="0">
              <a:buNone/>
            </a:pPr>
            <a:r>
              <a:rPr lang="en-US" sz="2400" b="1" dirty="0">
                <a:latin typeface="Times New Roman" panose="02020603050405020304" pitchFamily="18" charset="0"/>
                <a:cs typeface="Times New Roman" panose="02020603050405020304" pitchFamily="18" charset="0"/>
              </a:rPr>
              <a:t>	Backend and Frontend Technology</a:t>
            </a:r>
            <a:r>
              <a:rPr lang="en-US" sz="2400" dirty="0">
                <a:latin typeface="Times New Roman" panose="02020603050405020304" pitchFamily="18" charset="0"/>
                <a:cs typeface="Times New Roman" panose="02020603050405020304" pitchFamily="18" charset="0"/>
              </a:rPr>
              <a:t>: Decide on backend (</a:t>
            </a:r>
            <a:r>
              <a:rPr lang="en-US" sz="2400" dirty="0" err="1">
                <a:latin typeface="Times New Roman" panose="02020603050405020304" pitchFamily="18" charset="0"/>
                <a:cs typeface="Times New Roman" panose="02020603050405020304" pitchFamily="18" charset="0"/>
              </a:rPr>
              <a:t>e.g.,PHP</a:t>
            </a:r>
            <a:r>
              <a:rPr lang="en-US" sz="2400" dirty="0">
                <a:latin typeface="Times New Roman" panose="02020603050405020304" pitchFamily="18" charset="0"/>
                <a:cs typeface="Times New Roman" panose="02020603050405020304" pitchFamily="18" charset="0"/>
              </a:rPr>
              <a:t>) and frontend (e.g., 	HTML, CSS, frameworks) technologies that support scalability, security, and 	performance.</a:t>
            </a:r>
          </a:p>
          <a:p>
            <a:r>
              <a:rPr lang="en-US" sz="2400" b="1" dirty="0">
                <a:latin typeface="Times New Roman" panose="02020603050405020304" pitchFamily="18" charset="0"/>
                <a:cs typeface="Times New Roman" panose="02020603050405020304" pitchFamily="18" charset="0"/>
              </a:rPr>
              <a:t>3.</a:t>
            </a:r>
            <a:r>
              <a:rPr lang="en-IN"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Development</a:t>
            </a:r>
          </a:p>
          <a:p>
            <a:pPr marL="0" indent="0">
              <a:buNone/>
            </a:pPr>
            <a:r>
              <a:rPr lang="en-US" sz="2400" b="1" dirty="0">
                <a:latin typeface="Times New Roman" panose="02020603050405020304" pitchFamily="18" charset="0"/>
                <a:cs typeface="Times New Roman" panose="02020603050405020304" pitchFamily="18" charset="0"/>
              </a:rPr>
              <a:t>	Frontend Development</a:t>
            </a:r>
            <a:r>
              <a:rPr lang="en-US" sz="2400" dirty="0">
                <a:latin typeface="Times New Roman" panose="02020603050405020304" pitchFamily="18" charset="0"/>
                <a:cs typeface="Times New Roman" panose="02020603050405020304" pitchFamily="18" charset="0"/>
              </a:rPr>
              <a:t>: Build the user interface (UI) components, ensuring 	they are responsive and optimized for various devices. Implement interactive 	elements such as navigation menus, product galleries, and forms.</a:t>
            </a:r>
          </a:p>
          <a:p>
            <a:pPr marL="0" indent="0">
              <a:buNone/>
            </a:pPr>
            <a:r>
              <a:rPr lang="en-US" sz="2400" b="1" dirty="0">
                <a:latin typeface="Times New Roman" panose="02020603050405020304" pitchFamily="18" charset="0"/>
                <a:cs typeface="Times New Roman" panose="02020603050405020304" pitchFamily="18" charset="0"/>
              </a:rPr>
              <a:t>	Backend Development</a:t>
            </a:r>
            <a:r>
              <a:rPr lang="en-US" sz="2400" dirty="0">
                <a:latin typeface="Times New Roman" panose="02020603050405020304" pitchFamily="18" charset="0"/>
                <a:cs typeface="Times New Roman" panose="02020603050405020304" pitchFamily="18" charset="0"/>
              </a:rPr>
              <a:t>: Develop server-side functionalities, including 	database management, product inventory, user authentication, order 	processing, and payment integration.</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835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D9907-1D88-11E7-17C7-B51A8F4C51F3}"/>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PROJECT IMPLEMENTATION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F73C51-A507-6BB5-0286-E681B7EF3D15}"/>
              </a:ext>
            </a:extLst>
          </p:cNvPr>
          <p:cNvSpPr>
            <a:spLocks noGrp="1"/>
          </p:cNvSpPr>
          <p:nvPr>
            <p:ph idx="1"/>
          </p:nvPr>
        </p:nvSpPr>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FRONT-END </a:t>
            </a:r>
            <a:r>
              <a:rPr lang="en-US" sz="2400" dirty="0">
                <a:latin typeface="Times New Roman" panose="02020603050405020304" pitchFamily="18" charset="0"/>
                <a:cs typeface="Times New Roman" panose="02020603050405020304" pitchFamily="18" charset="0"/>
              </a:rPr>
              <a:t>:</a:t>
            </a:r>
          </a:p>
          <a:p>
            <a:pPr lvl="2"/>
            <a:r>
              <a:rPr lang="en-US" sz="1800" dirty="0">
                <a:latin typeface="Times New Roman" panose="02020603050405020304" pitchFamily="18" charset="0"/>
                <a:cs typeface="Times New Roman" panose="02020603050405020304" pitchFamily="18" charset="0"/>
              </a:rPr>
              <a:t>HTML</a:t>
            </a:r>
          </a:p>
          <a:p>
            <a:pPr lvl="2"/>
            <a:r>
              <a:rPr lang="en-US" sz="1800" dirty="0">
                <a:latin typeface="Times New Roman" panose="02020603050405020304" pitchFamily="18" charset="0"/>
                <a:cs typeface="Times New Roman" panose="02020603050405020304" pitchFamily="18" charset="0"/>
              </a:rPr>
              <a:t>CSS</a:t>
            </a:r>
          </a:p>
          <a:p>
            <a:pPr marL="2743200" lvl="6" indent="0">
              <a:buNone/>
            </a:pPr>
            <a:r>
              <a:rPr lang="en-US" sz="2400" b="1" dirty="0">
                <a:latin typeface="Times New Roman" panose="02020603050405020304" pitchFamily="18" charset="0"/>
                <a:cs typeface="Times New Roman" panose="02020603050405020304" pitchFamily="18" charset="0"/>
              </a:rPr>
              <a:t>BACK-END :</a:t>
            </a:r>
          </a:p>
          <a:p>
            <a:pPr lvl="8"/>
            <a:r>
              <a:rPr lang="en-US" dirty="0">
                <a:latin typeface="Times New Roman" panose="02020603050405020304" pitchFamily="18" charset="0"/>
                <a:cs typeface="Times New Roman" panose="02020603050405020304" pitchFamily="18" charset="0"/>
              </a:rPr>
              <a:t>PHP</a:t>
            </a:r>
          </a:p>
          <a:p>
            <a:pPr marL="2743200" lvl="6" indent="0">
              <a:buNone/>
            </a:pPr>
            <a:r>
              <a:rPr lang="en-US" sz="1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DATABASE:</a:t>
            </a:r>
            <a:endParaRPr lang="en-US" sz="1400" b="1" dirty="0">
              <a:latin typeface="Times New Roman" panose="02020603050405020304" pitchFamily="18" charset="0"/>
              <a:cs typeface="Times New Roman" panose="02020603050405020304" pitchFamily="18" charset="0"/>
            </a:endParaRPr>
          </a:p>
          <a:p>
            <a:pPr marL="3657600" lvl="8" indent="0">
              <a:buNone/>
            </a:pPr>
            <a:r>
              <a:rPr lang="en-US" dirty="0">
                <a:latin typeface="Times New Roman" panose="02020603050405020304" pitchFamily="18" charset="0"/>
                <a:cs typeface="Times New Roman" panose="02020603050405020304" pitchFamily="18" charset="0"/>
              </a:rPr>
              <a:t>                                               MYSQL USING XAMPP</a:t>
            </a:r>
          </a:p>
          <a:p>
            <a:pPr lvl="2"/>
            <a:endParaRPr lang="en-US" sz="1800" dirty="0">
              <a:latin typeface="Times New Roman" panose="02020603050405020304" pitchFamily="18" charset="0"/>
              <a:cs typeface="Times New Roman" panose="02020603050405020304" pitchFamily="18" charset="0"/>
            </a:endParaRPr>
          </a:p>
          <a:p>
            <a:pPr lvl="2"/>
            <a:endParaRPr lang="en-US" sz="2400" dirty="0">
              <a:latin typeface="Times New Roman" panose="02020603050405020304" pitchFamily="18" charset="0"/>
              <a:cs typeface="Times New Roman" panose="02020603050405020304" pitchFamily="18" charset="0"/>
            </a:endParaRPr>
          </a:p>
          <a:p>
            <a:pPr lvl="2"/>
            <a:endParaRPr lang="en-US" sz="2400" dirty="0">
              <a:latin typeface="Times New Roman" panose="02020603050405020304" pitchFamily="18" charset="0"/>
              <a:cs typeface="Times New Roman" panose="02020603050405020304" pitchFamily="18" charset="0"/>
            </a:endParaRPr>
          </a:p>
        </p:txBody>
      </p:sp>
      <p:cxnSp>
        <p:nvCxnSpPr>
          <p:cNvPr id="6" name="Straight Arrow Connector 5">
            <a:extLst>
              <a:ext uri="{FF2B5EF4-FFF2-40B4-BE49-F238E27FC236}">
                <a16:creationId xmlns:a16="http://schemas.microsoft.com/office/drawing/2014/main" id="{BCC99C56-B7BE-C1C6-7422-811EE7CFE655}"/>
              </a:ext>
            </a:extLst>
          </p:cNvPr>
          <p:cNvCxnSpPr/>
          <p:nvPr/>
        </p:nvCxnSpPr>
        <p:spPr>
          <a:xfrm>
            <a:off x="3283974" y="2202426"/>
            <a:ext cx="1012723" cy="5407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600DB2C3-439B-C915-4F0C-643E468A3072}"/>
              </a:ext>
            </a:extLst>
          </p:cNvPr>
          <p:cNvCxnSpPr/>
          <p:nvPr/>
        </p:nvCxnSpPr>
        <p:spPr>
          <a:xfrm>
            <a:off x="5860026" y="2871019"/>
            <a:ext cx="1514168" cy="5579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69567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07F13-DBAB-DB4A-4509-2AC5E83488DC}"/>
              </a:ext>
            </a:extLst>
          </p:cNvPr>
          <p:cNvSpPr>
            <a:spLocks noGrp="1"/>
          </p:cNvSpPr>
          <p:nvPr>
            <p:ph type="title"/>
          </p:nvPr>
        </p:nvSpPr>
        <p:spPr/>
        <p:txBody>
          <a:bodyPr>
            <a:normAutofit/>
          </a:bodyPr>
          <a:lstStyle/>
          <a:p>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DD2426-1441-4602-9511-7A3A5EAAC97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Here in our Project for E-commerce platform , we created 3 html pages with a distinct and unique design with unique function.</a:t>
            </a:r>
          </a:p>
          <a:p>
            <a:r>
              <a:rPr lang="en-US" dirty="0">
                <a:latin typeface="Times New Roman" panose="02020603050405020304" pitchFamily="18" charset="0"/>
                <a:cs typeface="Times New Roman" panose="02020603050405020304" pitchFamily="18" charset="0"/>
              </a:rPr>
              <a:t>Each Page has various function to engage the use</a:t>
            </a:r>
          </a:p>
          <a:p>
            <a:endParaRPr lang="en-US" dirty="0">
              <a:latin typeface="Times New Roman" panose="02020603050405020304" pitchFamily="18" charset="0"/>
              <a:cs typeface="Times New Roman" panose="02020603050405020304" pitchFamily="18" charset="0"/>
            </a:endParaRPr>
          </a:p>
          <a:p>
            <a:pPr marL="2628900" lvl="5" indent="-342900">
              <a:buFont typeface="+mj-lt"/>
              <a:buAutoNum type="arabicPeriod"/>
            </a:pPr>
            <a:r>
              <a:rPr lang="en-US" sz="2000" dirty="0">
                <a:latin typeface="Times New Roman" panose="02020603050405020304" pitchFamily="18" charset="0"/>
                <a:cs typeface="Times New Roman" panose="02020603050405020304" pitchFamily="18" charset="0"/>
              </a:rPr>
              <a:t>Main page / index of the platform</a:t>
            </a:r>
          </a:p>
          <a:p>
            <a:pPr marL="2628900" lvl="5" indent="-342900">
              <a:buFont typeface="+mj-lt"/>
              <a:buAutoNum type="arabicPeriod"/>
            </a:pPr>
            <a:r>
              <a:rPr lang="en-US" sz="2000" dirty="0">
                <a:latin typeface="Times New Roman" panose="02020603050405020304" pitchFamily="18" charset="0"/>
                <a:cs typeface="Times New Roman" panose="02020603050405020304" pitchFamily="18" charset="0"/>
              </a:rPr>
              <a:t>Login page to customers to login into the platform</a:t>
            </a:r>
          </a:p>
          <a:p>
            <a:pPr marL="2628900" lvl="5" indent="-342900">
              <a:buFont typeface="+mj-lt"/>
              <a:buAutoNum type="arabicPeriod"/>
            </a:pPr>
            <a:r>
              <a:rPr lang="en-US" sz="2000" dirty="0">
                <a:latin typeface="Times New Roman" panose="02020603050405020304" pitchFamily="18" charset="0"/>
                <a:cs typeface="Times New Roman" panose="02020603050405020304" pitchFamily="18" charset="0"/>
              </a:rPr>
              <a:t>Register page for Engage the new users</a:t>
            </a:r>
          </a:p>
          <a:p>
            <a:pPr marL="2286000" lvl="5" indent="0">
              <a:buNone/>
            </a:pPr>
            <a:endParaRPr lang="en-US" dirty="0"/>
          </a:p>
        </p:txBody>
      </p:sp>
    </p:spTree>
    <p:extLst>
      <p:ext uri="{BB962C8B-B14F-4D97-AF65-F5344CB8AC3E}">
        <p14:creationId xmlns:p14="http://schemas.microsoft.com/office/powerpoint/2010/main" val="329985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325C2D-8619-6FB0-EF01-92E23DBC97A1}"/>
              </a:ext>
            </a:extLst>
          </p:cNvPr>
          <p:cNvPicPr>
            <a:picLocks noChangeAspect="1"/>
          </p:cNvPicPr>
          <p:nvPr/>
        </p:nvPicPr>
        <p:blipFill>
          <a:blip r:embed="rId2"/>
          <a:stretch>
            <a:fillRect/>
          </a:stretch>
        </p:blipFill>
        <p:spPr>
          <a:xfrm>
            <a:off x="117987" y="271267"/>
            <a:ext cx="5037518" cy="2487563"/>
          </a:xfrm>
          <a:prstGeom prst="rect">
            <a:avLst/>
          </a:prstGeom>
        </p:spPr>
      </p:pic>
      <p:pic>
        <p:nvPicPr>
          <p:cNvPr id="7" name="Picture 6">
            <a:extLst>
              <a:ext uri="{FF2B5EF4-FFF2-40B4-BE49-F238E27FC236}">
                <a16:creationId xmlns:a16="http://schemas.microsoft.com/office/drawing/2014/main" id="{91F969AC-2664-1977-54EF-1FC1408F76E6}"/>
              </a:ext>
            </a:extLst>
          </p:cNvPr>
          <p:cNvPicPr>
            <a:picLocks noChangeAspect="1"/>
          </p:cNvPicPr>
          <p:nvPr/>
        </p:nvPicPr>
        <p:blipFill>
          <a:blip r:embed="rId3"/>
          <a:srcRect t="8458" r="2984" b="5950"/>
          <a:stretch/>
        </p:blipFill>
        <p:spPr>
          <a:xfrm>
            <a:off x="6233652" y="271267"/>
            <a:ext cx="5012626" cy="2487563"/>
          </a:xfrm>
          <a:prstGeom prst="rect">
            <a:avLst/>
          </a:prstGeom>
        </p:spPr>
      </p:pic>
      <p:pic>
        <p:nvPicPr>
          <p:cNvPr id="9" name="Picture 8">
            <a:extLst>
              <a:ext uri="{FF2B5EF4-FFF2-40B4-BE49-F238E27FC236}">
                <a16:creationId xmlns:a16="http://schemas.microsoft.com/office/drawing/2014/main" id="{709B3A80-6E35-665E-C9D1-2889E03DD3B5}"/>
              </a:ext>
            </a:extLst>
          </p:cNvPr>
          <p:cNvPicPr>
            <a:picLocks noChangeAspect="1"/>
          </p:cNvPicPr>
          <p:nvPr/>
        </p:nvPicPr>
        <p:blipFill>
          <a:blip r:embed="rId4"/>
          <a:stretch>
            <a:fillRect/>
          </a:stretch>
        </p:blipFill>
        <p:spPr>
          <a:xfrm>
            <a:off x="3451122" y="3797989"/>
            <a:ext cx="4740230" cy="2343138"/>
          </a:xfrm>
          <a:prstGeom prst="rect">
            <a:avLst/>
          </a:prstGeom>
        </p:spPr>
      </p:pic>
      <p:sp>
        <p:nvSpPr>
          <p:cNvPr id="10" name="TextBox 9">
            <a:extLst>
              <a:ext uri="{FF2B5EF4-FFF2-40B4-BE49-F238E27FC236}">
                <a16:creationId xmlns:a16="http://schemas.microsoft.com/office/drawing/2014/main" id="{3A729733-EADE-A3BF-A50C-348AA800484C}"/>
              </a:ext>
            </a:extLst>
          </p:cNvPr>
          <p:cNvSpPr txBox="1"/>
          <p:nvPr/>
        </p:nvSpPr>
        <p:spPr>
          <a:xfrm>
            <a:off x="1415845" y="2758830"/>
            <a:ext cx="2717105"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INDEX PAGE</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00BDF92-C3E8-EBED-3F82-621E0330CED8}"/>
              </a:ext>
            </a:extLst>
          </p:cNvPr>
          <p:cNvSpPr txBox="1"/>
          <p:nvPr/>
        </p:nvSpPr>
        <p:spPr>
          <a:xfrm>
            <a:off x="7381412" y="2875345"/>
            <a:ext cx="2717105"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LOGIN PAGE</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9B12AD9-04F7-DF3E-02CF-FC0D8D18B427}"/>
              </a:ext>
            </a:extLst>
          </p:cNvPr>
          <p:cNvSpPr txBox="1"/>
          <p:nvPr/>
        </p:nvSpPr>
        <p:spPr>
          <a:xfrm>
            <a:off x="8320393" y="5328493"/>
            <a:ext cx="2717105"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REGISTERATION PAGE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9888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182</TotalTime>
  <Words>886</Words>
  <Application>Microsoft Office PowerPoint</Application>
  <PresentationFormat>Widescreen</PresentationFormat>
  <Paragraphs>57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 SHANMUGANATHAN ENGINEERING COLLEGE           (Accredited by NAAC, an ISO 9001:2015 Certified Institution) ARASAMPATTI – 622 507   DEPARTMENT OF ELECTRONICS AND COMMUNICATION ENGINEERING    DESIGN A SAAS ARCHITECTURE FOR AN E-COMMERCE PLATFORM </vt:lpstr>
      <vt:lpstr>INTRODUCTION</vt:lpstr>
      <vt:lpstr>OBJECTIVES</vt:lpstr>
      <vt:lpstr>PowerPoint Presentation</vt:lpstr>
      <vt:lpstr>METHODOLGY</vt:lpstr>
      <vt:lpstr>PowerPoint Presentation</vt:lpstr>
      <vt:lpstr>PROJECT IMPLEMENTATION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Rajesh Shanmugam</dc:creator>
  <cp:lastModifiedBy>Rajesh Shanmugam</cp:lastModifiedBy>
  <cp:revision>3</cp:revision>
  <dcterms:created xsi:type="dcterms:W3CDTF">2024-11-13T05:55:34Z</dcterms:created>
  <dcterms:modified xsi:type="dcterms:W3CDTF">2024-11-13T16:00:33Z</dcterms:modified>
</cp:coreProperties>
</file>