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1511248398841E-2"/>
          <c:y val="0.34878973461650625"/>
          <c:w val="0.67638519040478939"/>
          <c:h val="0.56695902595508896"/>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389E-48B0-99A1-03B9A2F94532}"/>
            </c:ext>
          </c:extLst>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389E-48B0-99A1-03B9A2F94532}"/>
            </c:ext>
          </c:extLst>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389E-48B0-99A1-03B9A2F94532}"/>
            </c:ext>
          </c:extLst>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389E-48B0-99A1-03B9A2F94532}"/>
            </c:ext>
          </c:extLst>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09"/>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111111111111112E-2"/>
          <c:y val="0.38104681935504958"/>
          <c:w val="0.74722222222222223"/>
          <c:h val="0.5047091623920454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7-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9-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B-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D-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F-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1-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3-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1D4-436E-A77E-5203E8342B0E}"/>
            </c:ext>
          </c:extLst>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6-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8-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A-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C-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E-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0-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2-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4-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6-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8-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1D4-436E-A77E-5203E8342B0E}"/>
            </c:ext>
          </c:extLst>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B-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D-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F-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1-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3-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5-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7-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9-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B-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D-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1D4-436E-A77E-5203E8342B0E}"/>
            </c:ext>
          </c:extLst>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0-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2-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4-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6-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8-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A-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C-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E-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0-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2-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1D4-436E-A77E-5203E8342B0E}"/>
            </c:ext>
          </c:extLst>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355055" y="3068519"/>
            <a:ext cx="8610600" cy="1938992"/>
          </a:xfrm>
          <a:prstGeom prst="rect">
            <a:avLst/>
          </a:prstGeom>
          <a:noFill/>
        </p:spPr>
        <p:txBody>
          <a:bodyPr wrap="square" rtlCol="0">
            <a:spAutoFit/>
          </a:bodyPr>
          <a:lstStyle/>
          <a:p>
            <a:r>
              <a:rPr lang="en-US" sz="2400" dirty="0"/>
              <a:t>STUDENT NAME: </a:t>
            </a:r>
            <a:r>
              <a:rPr lang="en-IN" sz="2400" dirty="0"/>
              <a:t>RAMKUMAR S</a:t>
            </a:r>
            <a:endParaRPr lang="en-US" sz="2400" dirty="0"/>
          </a:p>
          <a:p>
            <a:r>
              <a:rPr lang="en-US" sz="2400" dirty="0"/>
              <a:t>REGISTER NO      :  </a:t>
            </a:r>
            <a:r>
              <a:rPr lang="en-IN" sz="2400" dirty="0"/>
              <a:t>312207422</a:t>
            </a:r>
            <a:endParaRPr lang="en-US" sz="2400" dirty="0"/>
          </a:p>
          <a:p>
            <a:r>
              <a:rPr lang="en-US" sz="2400" dirty="0"/>
              <a:t>DEPARTMENT     :  BCOM (</a:t>
            </a:r>
            <a:r>
              <a:rPr lang="en-IN" sz="2400" dirty="0"/>
              <a:t> GENERAL </a:t>
            </a:r>
            <a:r>
              <a:rPr lang="en-US" sz="2400" dirty="0"/>
              <a:t>)</a:t>
            </a:r>
          </a:p>
          <a:p>
            <a:r>
              <a:rPr lang="en-US" sz="2400" dirty="0"/>
              <a:t>COLLEGE              :</a:t>
            </a:r>
            <a:r>
              <a:rPr lang="en-IN" sz="2400" dirty="0"/>
              <a:t> C.K.N.C FOR MEN </a:t>
            </a:r>
            <a:endParaRPr lang="en-US" sz="2400" dirty="0"/>
          </a:p>
          <a:p>
            <a:r>
              <a:rPr lang="en-US" sz="2400" dirty="0"/>
              <a:t>                                CHENNAI - </a:t>
            </a:r>
            <a:r>
              <a:rPr lang="en-IN" sz="2400" dirty="0"/>
              <a:t>102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8480424" cy="9169818"/>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Download the data in the edunet website</a:t>
            </a:r>
          </a:p>
          <a:p>
            <a:pPr marL="927100" indent="-91440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ready to work project</a:t>
            </a:r>
          </a:p>
          <a:p>
            <a:pPr marL="927100" indent="-91440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 Feature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employee id</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identify the priority</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Group similar features together</a:t>
            </a: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Cleaning</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missing value</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9FB6-F649-BD63-0C99-FCF5DB702698}"/>
              </a:ext>
            </a:extLst>
          </p:cNvPr>
          <p:cNvSpPr>
            <a:spLocks noGrp="1"/>
          </p:cNvSpPr>
          <p:nvPr>
            <p:ph type="title"/>
          </p:nvPr>
        </p:nvSpPr>
        <p:spPr>
          <a:xfrm>
            <a:off x="755333" y="385444"/>
            <a:ext cx="8693468" cy="6032421"/>
          </a:xfrm>
        </p:spPr>
        <p:txBody>
          <a:bodyPr/>
          <a:lstStyle/>
          <a:p>
            <a:r>
              <a:rPr lang="en-IN" sz="2800" dirty="0">
                <a:latin typeface="Times New Roman" panose="02020603050405020304" pitchFamily="18" charset="0"/>
                <a:cs typeface="Times New Roman" panose="02020603050405020304" pitchFamily="18" charset="0"/>
              </a:rPr>
              <a:t>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Calculating the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find the performance level with the help of rating of                                                                                                                                                                                       the employee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Create the pivort table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893A3FB-AD9B-2D78-8717-B7377265F3A3}"/>
              </a:ext>
            </a:extLst>
          </p:cNvPr>
          <p:cNvSpPr>
            <a:spLocks noGrp="1"/>
          </p:cNvSpPr>
          <p:nvPr>
            <p:ph type="body" idx="1"/>
          </p:nvPr>
        </p:nvSpPr>
        <p:spPr>
          <a:xfrm>
            <a:off x="609600" y="1577340"/>
            <a:ext cx="10972800" cy="553998"/>
          </a:xfrm>
        </p:spPr>
        <p:txBody>
          <a:bodyPr/>
          <a:lstStyle/>
          <a:p>
            <a:r>
              <a:rPr lang="en-IN"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9277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E01E-7A49-B76E-DEFF-4C5745111BA9}"/>
              </a:ext>
            </a:extLst>
          </p:cNvPr>
          <p:cNvSpPr>
            <a:spLocks noGrp="1"/>
          </p:cNvSpPr>
          <p:nvPr>
            <p:ph type="title"/>
          </p:nvPr>
        </p:nvSpPr>
        <p:spPr>
          <a:xfrm>
            <a:off x="755332" y="385444"/>
            <a:ext cx="10681335" cy="4308872"/>
          </a:xfrm>
        </p:spPr>
        <p:txBody>
          <a:bodyPr/>
          <a:lstStyle/>
          <a:p>
            <a:r>
              <a:rPr lang="en-IN" sz="2800" dirty="0">
                <a:latin typeface="Times New Roman" panose="02020603050405020304" pitchFamily="18" charset="0"/>
                <a:cs typeface="Times New Roman" panose="02020603050405020304" pitchFamily="18" charset="0"/>
              </a:rPr>
              <a:t>Visualisation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2EC9A4-E6BD-2E35-59AC-903CD08BE10C}"/>
              </a:ext>
            </a:extLst>
          </p:cNvPr>
          <p:cNvSpPr>
            <a:spLocks noGrp="1"/>
          </p:cNvSpPr>
          <p:nvPr>
            <p:ph type="body" idx="1"/>
          </p:nvPr>
        </p:nvSpPr>
        <p:spPr>
          <a:xfrm flipH="1" flipV="1">
            <a:off x="11582400" y="6103620"/>
            <a:ext cx="457200" cy="220980"/>
          </a:xfrm>
        </p:spPr>
        <p:txBody>
          <a:bodyPr/>
          <a:lstStyle/>
          <a:p>
            <a:endParaRPr lang="en-IN" dirty="0"/>
          </a:p>
        </p:txBody>
      </p:sp>
    </p:spTree>
    <p:extLst>
      <p:ext uri="{BB962C8B-B14F-4D97-AF65-F5344CB8AC3E}">
        <p14:creationId xmlns:p14="http://schemas.microsoft.com/office/powerpoint/2010/main" val="344787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8527A62B-8A84-DECB-DD7A-2ED0E95FFB37}"/>
              </a:ext>
            </a:extLst>
          </p:cNvPr>
          <p:cNvGraphicFramePr>
            <a:graphicFrameLocks/>
          </p:cNvGraphicFramePr>
          <p:nvPr>
            <p:extLst>
              <p:ext uri="{D42A27DB-BD31-4B8C-83A1-F6EECF244321}">
                <p14:modId xmlns:p14="http://schemas.microsoft.com/office/powerpoint/2010/main" val="4062119947"/>
              </p:ext>
            </p:extLst>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4133-5226-DBCF-01FD-C18D9AC88CB0}"/>
              </a:ext>
            </a:extLst>
          </p:cNvPr>
          <p:cNvSpPr>
            <a:spLocks noGrp="1"/>
          </p:cNvSpPr>
          <p:nvPr>
            <p:ph type="title"/>
          </p:nvPr>
        </p:nvSpPr>
        <p:spPr/>
        <p:txBody>
          <a:bodyPr/>
          <a:lstStyle/>
          <a:p>
            <a:r>
              <a:rPr lang="en-IN" dirty="0"/>
              <a:t>.</a:t>
            </a:r>
          </a:p>
        </p:txBody>
      </p:sp>
      <p:graphicFrame>
        <p:nvGraphicFramePr>
          <p:cNvPr id="3" name="Chart 2">
            <a:extLst>
              <a:ext uri="{FF2B5EF4-FFF2-40B4-BE49-F238E27FC236}">
                <a16:creationId xmlns:a16="http://schemas.microsoft.com/office/drawing/2014/main" id="{732B9D4B-7670-A164-F308-94EC25C4054B}"/>
              </a:ext>
            </a:extLst>
          </p:cNvPr>
          <p:cNvGraphicFramePr>
            <a:graphicFrameLocks/>
          </p:cNvGraphicFramePr>
          <p:nvPr>
            <p:extLst>
              <p:ext uri="{D42A27DB-BD31-4B8C-83A1-F6EECF244321}">
                <p14:modId xmlns:p14="http://schemas.microsoft.com/office/powerpoint/2010/main" val="3530280310"/>
              </p:ext>
            </p:extLst>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863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17087"/>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8081328" cy="454868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r>
              <a:rPr lang="en-IN" sz="1400" spc="10" dirty="0">
                <a:latin typeface="Times New Roman" panose="02020603050405020304" pitchFamily="18" charset="0"/>
                <a:cs typeface="Times New Roman" panose="02020603050405020304" pitchFamily="18" charset="0"/>
              </a:rPr>
              <a:t> </a:t>
            </a:r>
            <a:r>
              <a:rPr lang="en-IN" sz="4250" spc="10" dirty="0"/>
              <a:t>    </a:t>
            </a:r>
            <a:br>
              <a:rPr lang="en-IN" sz="4250" spc="10" dirty="0"/>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lang="en-IN" sz="2800" spc="10" dirty="0">
                <a:latin typeface="Times New Roman" panose="02020603050405020304" pitchFamily="18" charset="0"/>
                <a:cs typeface="Times New Roman" panose="02020603050405020304" pitchFamily="18" charset="0"/>
              </a:rPr>
            </a:br>
            <a:r>
              <a:rPr lang="en-IN" sz="2800" spc="10" dirty="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lang="en-IN" sz="2800" spc="10"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108543"/>
          </a:xfrm>
          <a:prstGeom prst="rect">
            <a:avLst/>
          </a:prstGeom>
          <a:noFill/>
        </p:spPr>
        <p:txBody>
          <a:bodyPr wrap="square" rtlCol="0">
            <a:spAutoFit/>
          </a:bodyPr>
          <a:lstStyle/>
          <a:p>
            <a:pPr algn="l"/>
            <a:r>
              <a:rPr lang="en-US" sz="2800" b="1" dirty="0">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457200"/>
            <a:ext cx="7848600" cy="592598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IN" sz="2800" spc="5" dirty="0">
                <a:latin typeface="Times New Roman" panose="02020603050405020304" pitchFamily="18" charset="0"/>
                <a:cs typeface="Times New Roman" panose="02020603050405020304" pitchFamily="18" charset="0"/>
              </a:rPr>
              <a:t>1. Executive Leadership</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2. Managers and Department heads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3. HR Team</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4. Financial Analysts and accountants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5. Project Managers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6. Sales and Marketing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7. IT and Data Analysts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8. Quality Assurance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9. Operations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10.</a:t>
            </a:r>
            <a:r>
              <a:rPr lang="en-IN" sz="3200" spc="5" dirty="0"/>
              <a:t> </a:t>
            </a:r>
            <a:r>
              <a:rPr lang="en-IN" sz="2800" spc="5" dirty="0">
                <a:latin typeface="Times New Roman" panose="02020603050405020304" pitchFamily="18" charset="0"/>
                <a:cs typeface="Times New Roman" panose="02020603050405020304" pitchFamily="18" charset="0"/>
              </a:rPr>
              <a:t>External stakeholders</a:t>
            </a:r>
            <a:r>
              <a:rPr lang="en-IN" sz="3200" spc="5" dirty="0"/>
              <a:t>    </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49188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br>
              <a:rPr lang="en-IN" sz="3600" dirty="0"/>
            </a:br>
            <a:r>
              <a:rPr lang="en-IN" sz="3600" dirty="0"/>
              <a:t>                 </a:t>
            </a:r>
            <a:r>
              <a:rPr lang="en-IN" sz="2800" dirty="0">
                <a:latin typeface="Times New Roman" panose="02020603050405020304" pitchFamily="18" charset="0"/>
                <a:cs typeface="Times New Roman" panose="02020603050405020304" pitchFamily="18" charset="0"/>
              </a:rPr>
              <a:t>Conditional formatting - Missing</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Filter - Remove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Formula –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Pivot – 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Graph – Data Visualization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3600" dirty="0"/>
            </a:b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55312"/>
          </a:xfrm>
        </p:spPr>
        <p:txBody>
          <a:bodyPr/>
          <a:lstStyle/>
          <a:p>
            <a:r>
              <a:rPr lang="en-IN" dirty="0"/>
              <a:t>Dataset Description  </a:t>
            </a:r>
            <a:br>
              <a:rPr lang="en-IN" dirty="0"/>
            </a:br>
            <a:r>
              <a:rPr lang="en-IN" dirty="0"/>
              <a:t> </a:t>
            </a:r>
            <a:br>
              <a:rPr lang="en-IN" dirty="0"/>
            </a:br>
            <a:r>
              <a:rPr lang="en-IN" sz="2800" dirty="0">
                <a:latin typeface="Times New Roman" panose="02020603050405020304" pitchFamily="18" charset="0"/>
                <a:cs typeface="Times New Roman" panose="02020603050405020304" pitchFamily="18" charset="0"/>
              </a:rPr>
              <a:t> Employee = Edunet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27 -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9 -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id - Number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Name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type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Performance level - Text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Gender - Male, Female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Rating – 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latin typeface="Times New Roman" panose="02020603050405020304" pitchFamily="18" charset="0"/>
                <a:cs typeface="Times New Roman" panose="02020603050405020304" pitchFamily="18" charset="0"/>
              </a:rPr>
              <a:t> Performance level = IFS ( Z8&gt;=5,”VERY HIGH”,Z8&gt;4,”HIGH“,Z8&gt;=3,”MED”,TRUE,”LOW”)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650</Words>
  <Application>Microsoft Office PowerPoint</Application>
  <PresentationFormat>Widescreen</PresentationFormat>
  <Paragraphs>63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                    Conditional formatting - Missing                            Filter - Remove                            Formula – Performance                            Pivot – Summary                            Graph – Data Visualization                                               </vt:lpstr>
      <vt:lpstr>Dataset Description      Employee = Edunet  27 - Features  9 - Features  Employee id - Number  Name - Text  Employee type - Text  Performance level - Text  Gender - Male, Female Employee Rating – Number</vt:lpstr>
      <vt:lpstr>THE "WOW" IN OUR SOLUTION   Performance level = IFS ( Z8&gt;=5,”VERY HIGH”,Z8&gt;4,”HIGH“,Z8&gt;=3,”MED”,TRUE,”LOW”)</vt:lpstr>
      <vt:lpstr>PowerPoint Presentation</vt:lpstr>
      <vt:lpstr>Performance level 1) Calculating the performance level 2) find the performance level with the help of rating of                                                                                                                                                                                       the employee   Summary 1) Create the pivort table 2) The features are used in pivot chart 3) Row – Business Unit 4) Column – Performance level 5)  Values – First Name 6) Filter – Gender Code, Department Type  </vt:lpstr>
      <vt:lpstr>Visualisation 1) The features are used in pivot chart 3) Row – Business Unit 4) Column – Performance level 5)  Values – First Name 6) Filter – Gender Code, Department Type    </vt:lpstr>
      <vt:lpstr>RESULTS</vt:lpstr>
      <vt:lpstr>.</vt:lpstr>
      <vt:lpstr>Conclusion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918925137898</cp:lastModifiedBy>
  <cp:revision>20</cp:revision>
  <dcterms:created xsi:type="dcterms:W3CDTF">2024-03-29T15:07:22Z</dcterms:created>
  <dcterms:modified xsi:type="dcterms:W3CDTF">2024-10-01T17:15:55Z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