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307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8" r:id="rId50"/>
    <p:sldId id="304" r:id="rId51"/>
    <p:sldId id="30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75" autoAdjust="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651C2-D9A5-47A8-AA64-931EF7E75EC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C6493-B268-44E4-9309-DF3C67D4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6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C6493-B268-44E4-9309-DF3C67D4B2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3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C6493-B268-44E4-9309-DF3C67D4B24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DA3C-6214-49A7-8694-B2C1E2E2D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DA91A-E9CA-4BF4-B380-034AD5204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46F2-19CA-4584-BEEB-D4635777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75C-F77C-41EF-9C88-559CFC17B01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0D930-B868-4859-A8BA-3848F79B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FC7BF-F006-4F07-A684-88FC01C4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617A-2690-4C73-BBD8-E503555E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7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26C5-7899-4231-9931-7C937B2C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60E6B-BBE3-46AF-8C5B-B5D53FA40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3BE55-3709-41BE-830C-00C0070E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75C-F77C-41EF-9C88-559CFC17B01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86664-2FD1-4619-B893-5B8F0F75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BE8CF-8481-4DBE-ADDE-A6E60447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617A-2690-4C73-BBD8-E503555E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6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DCB1C-748D-43A6-AB4D-DC5527288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0298E-6792-4C37-911C-A3758F3AA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EEB0C-7F19-421B-B458-DAC8350D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75C-F77C-41EF-9C88-559CFC17B01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D5B33-E21E-4D51-B709-D82EEC4A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00B5-3467-400E-8A30-8B72ACAC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617A-2690-4C73-BBD8-E503555E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2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F902-12C8-4411-AA68-AF961699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2237-1879-48F1-865E-0C69E022A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0D5A9-3A44-49FE-A6DD-27E2CCB0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75C-F77C-41EF-9C88-559CFC17B01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CADEF-354D-40A5-A3F2-6CDA8732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1690E-8232-474B-BAF5-3E1BCD4B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617A-2690-4C73-BBD8-E503555E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2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252B-1A64-470B-956C-CF22D66F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1C5F3-CCD5-4D1D-AAB2-628BE20CB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0F3B6-C6BD-4659-8C76-753BE2A2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75C-F77C-41EF-9C88-559CFC17B01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32CE-FCC8-47F8-AA18-C5980F06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420ED-2B45-4749-84B2-999F0907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617A-2690-4C73-BBD8-E503555E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6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CB44-1095-4ABD-9CD8-CF5B049C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9A1C-DA2F-4600-A7BD-45786474D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613C1-F8EA-4836-899E-E6A1FB928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9B485-6C18-4203-9992-182B2D47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75C-F77C-41EF-9C88-559CFC17B01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A0C88-9485-496A-BB8E-8A2FB8F4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1313B-E84E-427B-8C85-99450FD7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617A-2690-4C73-BBD8-E503555E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16B8-2862-4BA5-A7AF-CCFBA807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C8004-C3AF-4130-A95D-1BC1DED01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13FB3-19E1-4951-927C-F0C027851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59723-E4CD-45BB-8D57-7F7C3FE4E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90A67-EC1B-44C0-B4CD-7C95D7712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2C797-4A19-4DC4-865D-4FD3563F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75C-F77C-41EF-9C88-559CFC17B01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20DB2-AA64-40E2-BA72-56879C4F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AB723-3C66-42FB-9796-368F734B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617A-2690-4C73-BBD8-E503555E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9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6955-85E0-4904-B7E5-4D175472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D3EE2-BF69-4791-8FD4-843743FA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75C-F77C-41EF-9C88-559CFC17B01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82FDE-F322-4F4A-A459-BA7FAB7A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1C5B3-C347-4808-A0D0-58F3E103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617A-2690-4C73-BBD8-E503555E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2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1205B2-B068-485C-9287-55E8EC21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75C-F77C-41EF-9C88-559CFC17B01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39552-B0B8-46D7-B280-C1B0D9EE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6CA1D-6B1F-40C2-8474-4DAE1AB7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617A-2690-4C73-BBD8-E503555E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A92F-B1EB-4219-9237-906D73D3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1418-7A07-4D15-A474-C33D9468F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6D7D8-A746-448D-BC0B-2F0E3C8CE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75712-7660-4594-89E6-20621B2B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75C-F77C-41EF-9C88-559CFC17B01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225CD-B4C7-470F-9151-51B165B6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811FD-1CE5-48EF-BA59-A576EF8F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617A-2690-4C73-BBD8-E503555E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9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B0C3-99D6-41E6-A7B9-E78F2FAF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58D59-9757-414D-8979-C13A0EDF6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BF5FE-1110-42ED-A860-A6B0771F3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3EE9F-C31A-4372-93A9-C5F5A529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75C-F77C-41EF-9C88-559CFC17B01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D988A-4910-4DE6-A587-05696428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F9250-C123-4ABF-AF7E-271D961B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617A-2690-4C73-BBD8-E503555E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8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FEDD5-50ED-4268-A620-F5C68206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E3841-DD9E-453B-847A-338D74F5E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67E2D-4F7A-40D8-87F8-068E650A1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7275C-F77C-41EF-9C88-559CFC17B01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31943-2710-457C-8163-EFA9C5C0C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06985-8EED-4B7D-99C0-76B808BF8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9617A-2690-4C73-BBD8-E503555E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E3E8-6034-4DF8-8DAC-74613520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979" y="256157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of Walmart Weekly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27657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363-3B56-4B98-A442-072D4857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26" y="308113"/>
            <a:ext cx="11221278" cy="1073426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BOX PLOT: Year vs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([train['Year'], train['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']], axis=1)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f, ax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=(8, 6))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sns.boxplot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(x='Year', y="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data=data,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showfliers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=False)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B8A9A7-A8A7-4469-BD31-19626CA7A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1052"/>
            <a:ext cx="12192000" cy="539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5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988C-5454-442A-AF25-957FBDAA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530" y="365125"/>
            <a:ext cx="11251096" cy="1325563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BOX PLOT: Week vs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([train['Week'], train['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']], axis=1)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f, ax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=(20, 6))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sns.boxplot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(x='Week', y="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data=data,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showfliers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=False)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6AD4F-992C-4F39-A23B-A6BB337DA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5694"/>
            <a:ext cx="12192000" cy="38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0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39E9-FD81-42AA-8B90-410FA59C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238539"/>
            <a:ext cx="11102007" cy="1043609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BOX PLOT: Count vs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([train['Count'], train['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 train['Store']], axis=1)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f, ax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=(5, 5))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sns.boxplot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(x='Count', y="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data=data,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showfliers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=False)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75FB0-D581-4432-99AE-A74B706DC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" y="1371600"/>
            <a:ext cx="12112486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0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145A-6EF9-4054-95CA-F8387E53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052"/>
            <a:ext cx="10515600" cy="457200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plot : Type vs count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sns.countplot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one_ruler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['Type'])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DC29F-5CF5-40BD-A197-B6E52908C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809"/>
            <a:ext cx="12013096" cy="52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5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D835-A010-461D-A899-B49E8095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43" y="198783"/>
            <a:ext cx="11420061" cy="854764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Count plot :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IsHoliday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count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sns.countplot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one_ruler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IsHoliday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A4966-13FC-492A-A678-ACC19874E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9713"/>
            <a:ext cx="12192000" cy="507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88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6F0E-721F-42EE-85CB-DB87B3D9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7" y="208722"/>
            <a:ext cx="11072191" cy="1480929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Count plot : Store vs count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df1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one_ruler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one_ruler.CPI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160]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df2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one_ruler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one_ruler.CPI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160]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fig, ax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(2, 1,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=(8,14))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sns.countplot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(df1['Store'], ax=ax[0])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sns.countplot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(df2['Store'], ax=ax[1])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20AB8-13D5-4A93-8B81-CD29D587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92" y="1600200"/>
            <a:ext cx="11072191" cy="518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7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3C59-328E-4007-8CC5-5449BCBD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62" y="347870"/>
            <a:ext cx="11131825" cy="825684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Distplot:Weekly_Sales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f, ax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=(8, 6))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sns.distplot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(train['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DB032-99D1-4155-A9D6-107E7FECD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62" y="1639957"/>
            <a:ext cx="11350486" cy="512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56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88B8-5C32-4E17-82D2-4C925594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5" y="119903"/>
            <a:ext cx="11310730" cy="1311332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Distplot:Weekly_Sales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train_over_zero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=train[train['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']&gt;0]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train_below_zero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=train[train['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']&lt;=0]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sales_over_zero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np.log1p(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train_over_zero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f, ax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=(8, 6))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sns.distplot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sales_over_zero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4AA92-CEB1-48FB-87B9-04978BB67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6" y="1540565"/>
            <a:ext cx="12042913" cy="519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3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9553-D6AE-44C6-BF1B-7F80D0BC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5715"/>
            <a:ext cx="10949609" cy="808441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Distplot:Temperature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sns.distplot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one_ruler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['Temperature'])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9393E-4963-4DA6-B3C5-51882000E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3" y="954157"/>
            <a:ext cx="11917017" cy="590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07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EA58-09D5-4D4F-B545-F3E03294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6" y="586409"/>
            <a:ext cx="10389704" cy="735495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Lineplot:year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one_ruler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df['dt']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pd.to_datetime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one_ruler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['Date'])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df_to_plot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df.groupby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(['dt'])['Temperature'].mean()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fig, ax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=(8,6))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df_to_plot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ax=ax)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904A-76F0-437D-B73B-4F974F5FB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1" y="1620078"/>
            <a:ext cx="11973339" cy="51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2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1C75-D168-4130-9D6F-FBD2618E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95" y="296781"/>
            <a:ext cx="10115746" cy="4644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PLOT: Type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8309D-3958-4A7A-B51F-B43358FB2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199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88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62A7-3041-4CB5-847B-DB911FAF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126587"/>
            <a:ext cx="11390243" cy="817630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Distplot:CPI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sns.distplot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one_ruler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['CPI'])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D50F3-5695-46AB-9152-6EE128C14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" y="874643"/>
            <a:ext cx="11926957" cy="585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1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C038-79F1-4583-AF8A-586EF5AD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56405"/>
            <a:ext cx="11251095" cy="1294708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Distplot:Temperature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fig, ax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(2, 1,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=(14,14))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sns.distplot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(df1['Temperature'],bins=10, ax=ax[0])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sns.distplot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(df2['Temperature'], bins=10, ax=ax[1])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8CCD8-BE18-4AE0-9717-FAC18B376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" y="1699590"/>
            <a:ext cx="11658600" cy="51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7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F4EA-E629-4FBD-AA01-7E57D2FC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00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Jointplot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: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sns.jointplot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Fuel_Price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data=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df_to_plot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kind='hex',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sns.jointplot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'Size', data=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df_to_plot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kind='hex',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sns.jointplot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'CPI', data=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df_to_plot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kind='hex',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sns.jointplot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'Dept', data=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df_to_plot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kind='hex',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sns.jointplot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'Temperature', data=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df_to_plot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kind='hex',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sns.jointplot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'Unemployment', data=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df_to_plot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kind='hex',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660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6E26-E24A-4E19-839A-D9C6D8BB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2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Jointplot:Weekly_Sales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Fuel_Price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8EFB0-BF33-46CD-9AFE-CAC55A42B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7" y="1051445"/>
            <a:ext cx="10942163" cy="53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72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8852-64F5-4A12-8A22-B6C266A9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022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Jointplot:Weekly_Sales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Size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A9D88-07A4-44AB-A77F-F93F43CA6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6" y="1157659"/>
            <a:ext cx="11317730" cy="53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99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8C81-29F7-4253-84B1-A7168CD3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6"/>
            <a:ext cx="10439400" cy="6341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Jointplot:Weekly_Sales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CPI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71E3F-2401-4E81-8B03-C7D5C560B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" y="1159497"/>
            <a:ext cx="10859678" cy="54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29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1EC7-D23F-4BD6-AD3A-1A12DAF3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Jointplot:Weekly_Sales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Fuel_Price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60D45-66BE-4BC1-89BB-4EFC86BF7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13" y="1332879"/>
            <a:ext cx="11163897" cy="48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54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446A-4330-496C-9A68-F7606F63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12"/>
            <a:ext cx="10515600" cy="924951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Jointplot:Weekly_Sales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Dept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80064-A219-42A9-BE82-E9B048B66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9" y="924339"/>
            <a:ext cx="10846906" cy="53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43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C024-0C88-4668-95D8-A3499523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4095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Jointplot:Weekly_Sales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Unemployment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57683-686F-40FE-AD91-35BD54149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1043609"/>
            <a:ext cx="11010099" cy="5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01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016F-3147-4492-903F-0C8A1797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119269"/>
            <a:ext cx="11121887" cy="1421296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Lineplot:year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df1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df['dt']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pd.to_datetime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(df['Date'])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df_to_plot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df.groupby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(['dt'])['CPI'].mean()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fig, ax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=(8,6))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df_to_plot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ax=ax)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3B16B-3570-4E94-914F-463FBA8B7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40565"/>
            <a:ext cx="11698357" cy="50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7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2723-7F7D-4B66-9FDC-6E66F89E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03" y="298174"/>
            <a:ext cx="11664681" cy="1043608"/>
          </a:xfrm>
        </p:spPr>
        <p:txBody>
          <a:bodyPr>
            <a:normAutofit fontScale="90000"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PLOT: Store vs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([train['Store'], train['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 train['Type']], axis=1)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f, ax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=(25, 8))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sns.boxplot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(x='Store', y='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data=data,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showfliers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=False, hue="Type")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8EC1D-9622-442B-9F4E-A8CE9303A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782"/>
            <a:ext cx="11975184" cy="55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47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7A13-1D9E-47B7-BF14-36C4BEF2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69" y="139147"/>
            <a:ext cx="11479695" cy="1451113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Lineplot:year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df2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df['dt']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pd.to_datetime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(df['Date'])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df_to_plot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df.groupby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(['dt'])['CPI'].mean()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fig, ax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=(8,6))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df_to_plot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ax=ax)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8A868-A61D-45BF-BF5A-F7F42374D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8" y="1719470"/>
            <a:ext cx="11658600" cy="508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37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BACC-CA38-4EE3-921C-72A5F5B1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530" y="487016"/>
            <a:ext cx="11181522" cy="1083367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Lineplot:year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one_ruler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df['dt']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pd.to_datetime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one_ruler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['Date'])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df_to_plot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df.groupby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(['dt'])['CPI'].mean()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fig, ax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=(8,6))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df_to_plot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ax=ax)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471F4-E681-4A97-8D74-C5B0E0B64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47" y="1669774"/>
            <a:ext cx="11837505" cy="505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80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93DF-45B0-404D-A37F-EF13C37B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444"/>
            <a:ext cx="10999304" cy="626166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Lineplot:year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Unemployment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fig, ax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=(12,8))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dt',y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Unemployment',data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test_df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ax=ax)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F0505-79F1-440A-96E9-BBF537F4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" y="1361661"/>
            <a:ext cx="11996531" cy="53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29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7C55-4E3C-4E81-B4A2-FA24D6C8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965"/>
            <a:ext cx="11118574" cy="147099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Lineplot:year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CPI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fig, ax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=(12,8))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dt',y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CPI',data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test_df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ax=ax)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C9B6A-B51C-45D3-87E9-767DACC2F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" y="1918252"/>
            <a:ext cx="12112487" cy="49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86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579B-E426-468C-B997-79B7E1F5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-1"/>
            <a:ext cx="11191461" cy="1470991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Lineplot:year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Unemployment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fig, ax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=(12,8))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dt',y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Unemployment',data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one_df_to_rule_them_all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ax=ax)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6076B-4B76-4011-800F-8BC94CD20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0" y="1470990"/>
            <a:ext cx="11668539" cy="538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2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A808-0827-42C0-83E3-5107C94D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58" y="357809"/>
            <a:ext cx="11370364" cy="934276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Lineplot:year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CPI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fig, ax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=(12,8))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dt',y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CPI',data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one_df_to_rule_them_all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ax=ax)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F4228-A7C0-4C67-9FE1-15FB9E6CD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0" y="1649896"/>
            <a:ext cx="11946834" cy="51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30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4A30-3D6D-47A0-9EEF-ECF604A6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487017"/>
            <a:ext cx="11330607" cy="874643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Lineplot:year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Unemployment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dfs1_train =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one_df_to_rule_them_all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one_df_to_rule_them_all.Store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1]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dfs1_test =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test_df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test_df.Store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1]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fig, ax =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(2, 1,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=(12,14))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(x='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dt',y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Unemployment',data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=dfs1_train, ax=ax[0])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(x='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dt',y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Unemployment',data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=dfs1_test, ax=ax[1])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D0F4A-9A1F-4215-A9BB-C49043C90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1520687"/>
            <a:ext cx="11966713" cy="533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95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C67D-5454-4177-8592-35EF2425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7" y="347870"/>
            <a:ext cx="11290852" cy="884582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Lineplot:year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CPI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fig, ax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(2, 1,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=(12,14))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dt',y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CPI',data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=dfs1_train, ax=ax[0])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dt',y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CPI',data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=dfs1_test, ax=ax[1])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3A80A-0EA9-4A47-B3A8-FF69937D5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5" y="1381539"/>
            <a:ext cx="11936896" cy="53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85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31DF-A3B3-4D1C-B4E2-9044859F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739"/>
            <a:ext cx="10515600" cy="5844209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Scatterplot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/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scatter_(df, column):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plt.scatter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(df[column] , df['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(column)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scatter_(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one_ruler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Fuel_Price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scatter_(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one_ruler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'Size')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scatter_(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one_ruler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'CPI')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scatter_(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one_ruler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'Type')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scatter_(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one_ruler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IsHoliday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scatter_(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one_ruler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'Unemployment')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scatter_(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one_ruler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'Temperature')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scatter_(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one_ruler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'Store')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scatter_(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one_ruler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'Dept’)</a:t>
            </a:r>
          </a:p>
        </p:txBody>
      </p:sp>
    </p:spTree>
    <p:extLst>
      <p:ext uri="{BB962C8B-B14F-4D97-AF65-F5344CB8AC3E}">
        <p14:creationId xmlns:p14="http://schemas.microsoft.com/office/powerpoint/2010/main" val="2612972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EB5-944D-4FC0-B217-7BFA3A9F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" y="0"/>
            <a:ext cx="10558670" cy="665921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Scatterplot:Fuel_Price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E67BB-13E6-46B9-9DBB-392FCAA11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922"/>
            <a:ext cx="12192000" cy="619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4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DAAC-7879-4E64-9D9E-CE1EF50D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3" y="368546"/>
            <a:ext cx="11410120" cy="904461"/>
          </a:xfrm>
        </p:spPr>
        <p:txBody>
          <a:bodyPr>
            <a:normAutofit fontScale="90000"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PLOT: Store vs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([train['Store'], train['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 train['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IsHoliday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']], axis=1)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f, ax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=(25, 8))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sns.boxplot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(x='Store', y='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data=data,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showfliers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=False, hue="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IsHoliday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E9DB8-93B5-43A1-B1E3-A0ABB804A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5884"/>
            <a:ext cx="12192000" cy="403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252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2490-9734-4909-8790-FFC57E14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4888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Scatterplot:Size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BDFE8-1F84-49D7-8C7E-81F58312F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75860"/>
            <a:ext cx="12105861" cy="618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31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F841-4CF7-43FB-B8BA-8D05AEE7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782"/>
            <a:ext cx="10515600" cy="5068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Scatterplot:CPI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C3310-917F-42C7-B16B-AEA581B2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678"/>
            <a:ext cx="12191999" cy="615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6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A731-9501-4C38-B4A8-9441E5F8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34" y="149087"/>
            <a:ext cx="10515600" cy="695739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Scatterplot:Type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8178F-7838-46D1-8EAB-BDA07A15D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8" y="695738"/>
            <a:ext cx="11956773" cy="61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38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C15C-BE4F-4E09-9CA5-8F46CD07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499"/>
            <a:ext cx="10515600" cy="817630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Scatterplot:IsHoliday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272F2-C0AC-4531-8BCF-E1268C084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9" y="703905"/>
            <a:ext cx="11956774" cy="606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40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9386-F5B7-4F58-8545-80083035B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96" y="17257"/>
            <a:ext cx="10515600" cy="73811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Scatterplot:Unemployment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72482-03CE-473F-BF12-B3D6CEA53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397"/>
            <a:ext cx="12191999" cy="614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33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EF2B-ECEE-4FFF-BE5E-5C54BCFC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034" y="0"/>
            <a:ext cx="10515600" cy="67586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Scatterplot:Temperature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A3931-1648-47CC-9D55-A39EADDB1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70"/>
            <a:ext cx="12192000" cy="62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6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A593-FF98-45AF-961E-DCB03B39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59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Scatterplot:Store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59A5D-3F41-40EB-994F-467B54F62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8" y="655983"/>
            <a:ext cx="12052852" cy="61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27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606A-99DA-40D2-849D-62C54DC6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Scatterplot:Dept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530B2-1288-43A8-9BB2-C5EF6CB27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5" y="636104"/>
            <a:ext cx="11926957" cy="61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46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80D3-A689-4AB5-A885-36004584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14" y="79513"/>
            <a:ext cx="11340548" cy="844825"/>
          </a:xfrm>
        </p:spPr>
        <p:txBody>
          <a:bodyPr>
            <a:normAutofit fontScale="90000"/>
          </a:bodyPr>
          <a:lstStyle/>
          <a:p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Pairplot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sns.pairplot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one_ruler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vars=['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Fuel_Price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'Size', 'CPI', 'Dept', 'Temperature', 'Unemployment'])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DB8B1-B071-433E-A7E9-60C4D12F1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3" y="1371599"/>
            <a:ext cx="11340548" cy="540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559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28D6-347F-439A-B325-91C41E78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Pieplot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300" dirty="0"/>
            </a:b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plt.style.use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labels=['A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store','B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store','C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store']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sizes=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grouped.describe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()['Size'].round(1)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sizes=[(22/(17+6+22))*100,(17/(17+6+22))*100,(6/(17+6+22))*100] # convert to the proportion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fig, axes =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=(10,10))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wprops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={'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edgecolor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':'black',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'linewidth':2}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tprops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{'fontsize':30}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axes.pie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(sizes,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labels=labels,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explode=(0.02,0,0),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autopct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='%1.1f%%',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pctdistance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=0.6,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labeldistance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=1.2,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wedgeprops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wprops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textprops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tprops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radius=0.8,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center=(0.5,0.5))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3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40DF-D19A-4D99-860C-1DB77100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66664"/>
            <a:ext cx="10515600" cy="628788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BOX PLOT: Dept vs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([train['Dept'], train['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 train['Type']], axis=1)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f, ax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=(25, 10))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sns.boxplot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(x='Dept', y='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data=data,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showfliers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67D68-982E-460D-97EF-0C29390E1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97"/>
            <a:ext cx="12192000" cy="49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006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D149-DD8B-4553-B17B-4FFC3CDD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74"/>
            <a:ext cx="10515600" cy="4770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Piechart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Store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B17AA-A4A9-4C66-B8F6-FC38A5D7C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09" y="675861"/>
            <a:ext cx="11400182" cy="61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178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629A-81B4-48EA-88DC-390F26B5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70"/>
            <a:ext cx="10515600" cy="4472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Subplots:Date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Mean sales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38C92-AC06-458E-9F1E-8391CAF2F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0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571A-B19D-46D8-B7BB-754A3EB7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245856"/>
            <a:ext cx="11529391" cy="917022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BOX PLOT: Dept vs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IsHoliday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([train['Dept'], train['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 train['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IsHoliday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']], axis=1)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f, ax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=(25, 10))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sns.boxplot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(x='Dept', y='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data=data,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showfliers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=False, hue="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IsHoliday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C094E-E6F4-483F-9034-81F103A0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2819"/>
            <a:ext cx="12192000" cy="50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9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5D45-F1C7-44F7-953E-C524A6FC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1" y="377687"/>
            <a:ext cx="11390242" cy="695739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BOX PLOT: Month vs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([train['Month'], train['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']], axis=1)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f, ax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=(8, 6))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sns.boxplot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(x='Month', y="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data=data,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showfliers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=False)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9C8D9-5427-4E4E-AFA8-3859E14C8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478"/>
            <a:ext cx="12191999" cy="553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6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6C89-906A-4C70-840B-338FE5CE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92" y="-1"/>
            <a:ext cx="10515600" cy="1341783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BOX PLOT: Month vs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IsHoliday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([train['Month'], train['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'],train['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IsHoliday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']], axis=1)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f, ax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=(8, 6))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sns.boxplot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(x='Month', y="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data=data,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showfliers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hue='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IsHoliday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63FFB-DB8A-4B84-B836-3C7EF9439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59837"/>
            <a:ext cx="12112487" cy="505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1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7E30-74D7-4075-A8A3-0EFD9780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96" y="546652"/>
            <a:ext cx="11131826" cy="864704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PLOT: Month vs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Type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([train['Month'], train['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'],train['Type']], axis=1)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f, ax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=(8, 6))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sns.boxplot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(x='Month', y="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Weekly_Sales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data=data,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showfliers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=False, hue='Type')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AE730-DF7E-4CE8-82C8-5E7E0EBA2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0078"/>
            <a:ext cx="12192000" cy="523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3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2593</Words>
  <Application>Microsoft Office PowerPoint</Application>
  <PresentationFormat>Widescreen</PresentationFormat>
  <Paragraphs>53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Times New Roman</vt:lpstr>
      <vt:lpstr>Office Theme</vt:lpstr>
      <vt:lpstr>Exploratory data analysis of Walmart Weekly sales</vt:lpstr>
      <vt:lpstr>BOX PLOT: Type vs Weekly_Sales</vt:lpstr>
      <vt:lpstr>     BOX PLOT: Store vs Weekly_Sales  data = pd.concat([train['Store'], train['Weekly_Sales'], train['Type']], axis=1) f, ax = plt.subplots(figsize=(25, 8)) fig = sns.boxplot(x='Store', y='Weekly_Sales', data=data, showfliers=False, hue="Type") </vt:lpstr>
      <vt:lpstr>     BOX PLOT: Store vs Weekly_Sales  data = pd.concat([train['Store'], train['Weekly_Sales'], train['IsHoliday']], axis=1) f, ax = plt.subplots(figsize=(25, 8)) fig = sns.boxplot(x='Store', y='Weekly_Sales', data=data, showfliers=False, hue="IsHoliday")</vt:lpstr>
      <vt:lpstr>             BOX PLOT: Dept vs Weekly_Sales  data = pd.concat([train['Dept'], train['Weekly_Sales'], train['Type']], axis=1) f, ax = plt.subplots(figsize=(25, 10)) fig = sns.boxplot(x='Dept', y='Weekly_Sales', data=data, showfliers=False)</vt:lpstr>
      <vt:lpstr>    BOX PLOT: Dept vs Weekly_Sales vs IsHoliday  data = pd.concat([train['Dept'], train['Weekly_Sales'], train['IsHoliday']], axis=1) f, ax = plt.subplots(figsize=(25, 10)) fig = sns.boxplot(x='Dept', y='Weekly_Sales', data=data, showfliers=False, hue="IsHoliday")</vt:lpstr>
      <vt:lpstr>    BOX PLOT: Month vs Weekly_Sales data = pd.concat([train['Month'], train['Weekly_Sales']], axis=1) f, ax = plt.subplots(figsize=(8, 6)) fig = sns.boxplot(x='Month', y="Weekly_Sales", data=data, showfliers=False)</vt:lpstr>
      <vt:lpstr>         BOX PLOT: Month vs Weekly_Sales vs IsHoliday  data = pd.concat([train['Month'], train['Weekly_Sales'],train['IsHoliday']], axis=1) f, ax = plt.subplots(figsize=(8, 6)) fig = sns.boxplot(x='Month', y="Weekly_Sales", data=data, showfliers=False, hue='IsHoliday')</vt:lpstr>
      <vt:lpstr>    BOX PLOT: Month vs Weekly_Sales vs Type  data = pd.concat([train['Month'], train['Weekly_Sales'],train['Type']], axis=1) f, ax = plt.subplots(figsize=(8, 6)) fig = sns.boxplot(x='Month', y="Weekly_Sales", data=data, showfliers=False, hue='Type')</vt:lpstr>
      <vt:lpstr>    BOX PLOT: Year vs Weekly_Sales  data = pd.concat([train['Year'], train['Weekly_Sales']], axis=1) f, ax = plt.subplots(figsize=(8, 6)) fig = sns.boxplot(x='Year', y="Weekly_Sales", data=data, showfliers=False)</vt:lpstr>
      <vt:lpstr>    BOX PLOT: Week vs Weekly_Sales  data = pd.concat([train['Week'], train['Weekly_Sales']], axis=1) f, ax = plt.subplots(figsize=(20, 6)) fig = sns.boxplot(x='Week', y="Weekly_Sales", data=data, showfliers=False)</vt:lpstr>
      <vt:lpstr>    BOX PLOT: Count vs Weekly_Sales  data = pd.concat([train['Count'], train['Weekly_Sales'], train['Store']], axis=1) f, ax = plt.subplots(figsize=(5, 5)) fig=sns.boxplot(x='Count', y="Weekly_Sales", data=data, showfliers=False)</vt:lpstr>
      <vt:lpstr>     Count plot : Type vs count sns.countplot(one_ruler['Type'])</vt:lpstr>
      <vt:lpstr>    Count plot : IsHoliday vs count sns.countplot(one_ruler['IsHoliday'])</vt:lpstr>
      <vt:lpstr>    Count plot : Store vs count df1 = one_ruler[one_ruler.CPI &lt; 160] df2 = one_ruler[one_ruler.CPI &gt;= 160] fig, ax = plt.subplots(2, 1, figsize=(8,14)) sns.countplot(df1['Store'], ax=ax[0]) sns.countplot(df2['Store'], ax=ax[1])</vt:lpstr>
      <vt:lpstr>    Distplot:Weekly_Sales  f, ax = plt.subplots(figsize=(8, 6)) sns.distplot(train['Weekly_Sales'])</vt:lpstr>
      <vt:lpstr>     Distplot:Weekly_Sales train_over_zero=train[train['Weekly_Sales']&gt;0] train_below_zero=train[train['Weekly_Sales']&lt;=0] sales_over_zero = np.log1p(train_over_zero['Weekly_Sales']) f, ax = plt.subplots(figsize=(8, 6)) sns.distplot(sales_over_zero)</vt:lpstr>
      <vt:lpstr>     Distplot:Temperature  sns.distplot(one_ruler['Temperature'])</vt:lpstr>
      <vt:lpstr>     Lineplot:year  df = one_ruler df['dt'] = pd.to_datetime(one_ruler['Date']) df_to_plot = df.groupby(['dt'])['Temperature'].mean() fig, ax = plt.subplots(1, 1, figsize=(8,6)) sns.lineplot(data=df_to_plot, ax=ax)</vt:lpstr>
      <vt:lpstr>     Distplot:CPI  sns.distplot(one_ruler['CPI'])</vt:lpstr>
      <vt:lpstr>     Distplot:Temperature  fig, ax = plt.subplots(2, 1, figsize=(14,14)) sns.distplot(df1['Temperature'],bins=10, ax=ax[0]) sns.distplot(df2['Temperature'], bins=10, ax=ax[1])</vt:lpstr>
      <vt:lpstr>     Jointplot Program :  sns.jointplot( 'Weekly_Sales', 'Fuel_Price', data=df_to_plot, kind='hex', gridsize=30) sns.jointplot( 'Weekly_Sales', 'Size', data=df_to_plot, kind='hex', gridsize=30) sns.jointplot( 'Weekly_Sales', 'CPI', data=df_to_plot, kind='hex', gridsize=30) sns.jointplot( 'Weekly_Sales', 'Dept', data=df_to_plot, kind='hex', gridsize=30) sns.jointplot( 'Weekly_Sales', 'Temperature', data=df_to_plot, kind='hex', gridsize=30) sns.jointplot( 'Weekly_Sales', 'Unemployment', data=df_to_plot, kind='hex', gridsize=30)  </vt:lpstr>
      <vt:lpstr>Jointplot:Weekly_Sales vs Fuel_Price</vt:lpstr>
      <vt:lpstr>Jointplot:Weekly_Sales vs Size</vt:lpstr>
      <vt:lpstr>Jointplot:Weekly_Sales vs CPI</vt:lpstr>
      <vt:lpstr>Jointplot:Weekly_Sales vs Fuel_Price</vt:lpstr>
      <vt:lpstr>Jointplot:Weekly_Sales vs Dept</vt:lpstr>
      <vt:lpstr>Jointplot:Weekly_Sales vs Unemployment</vt:lpstr>
      <vt:lpstr>     Lineplot:year df = df1 df['dt'] = pd.to_datetime(df['Date']) df_to_plot = df.groupby(['dt'])['CPI'].mean() fig, ax = plt.subplots(1, 1, figsize=(8,6)) sns.lineplot(data=df_to_plot, ax=ax)</vt:lpstr>
      <vt:lpstr>     Lineplot:year df = df2 df['dt'] = pd.to_datetime(df['Date']) df_to_plot = df.groupby(['dt'])['CPI'].mean() fig, ax = plt.subplots(1, 1, figsize=(8,6)) sns.lineplot(data=df_to_plot, ax=ax)</vt:lpstr>
      <vt:lpstr>     Lineplot:year df = one_ruler df['dt'] = pd.to_datetime(one_ruler['Date']) df_to_plot = df.groupby(['dt'])['CPI'].mean() fig, ax = plt.subplots(1, 1, figsize=(8,6)) sns.lineplot(data=df_to_plot, ax=ax)</vt:lpstr>
      <vt:lpstr>    Lineplot:year vs Unemployment fig, ax = plt.subplots(1, 1, figsize=(12,8)) sns.lineplot(x='dt',y='Unemployment',data=test_df, ax=ax)</vt:lpstr>
      <vt:lpstr>    Lineplot:year vs CPI  fig, ax = plt.subplots(1, 1, figsize=(12,8)) sns.lineplot(x='dt',y='CPI',data=test_df, ax=ax) </vt:lpstr>
      <vt:lpstr>    Lineplot:year vs Unemployment  fig, ax = plt.subplots(1, 1, figsize=(12,8)) sns.lineplot(x='dt',y='Unemployment',data=one_df_to_rule_them_all, ax=ax) </vt:lpstr>
      <vt:lpstr>    Lineplot:year vs CPI  fig, ax = plt.subplots(1, 1, figsize=(12,8)) sns.lineplot(x='dt',y='CPI',data=one_df_to_rule_them_all, ax=ax)</vt:lpstr>
      <vt:lpstr>    Lineplot:year vs Unemployment  dfs1_train = one_df_to_rule_them_all[one_df_to_rule_them_all.Store == 1] dfs1_test = test_df[test_df.Store == 1] fig, ax = plt.subplots(2, 1, figsize=(12,14)) sns.lineplot(x='dt',y='Unemployment',data=dfs1_train, ax=ax[0]) sns.lineplot(x='dt',y='Unemployment',data=dfs1_test, ax=ax[1]) </vt:lpstr>
      <vt:lpstr>     Lineplot:year vs CPI fig, ax = plt.subplots(2, 1, figsize=(12,14)) sns.lineplot(x='dt',y='CPI',data=dfs1_train, ax=ax[0]) sns.lineplot(x='dt',y='CPI',data=dfs1_test, ax=ax[1])</vt:lpstr>
      <vt:lpstr>    Scatterplot  Program:  def scatter_(df, column):     plt.figure()     plt.scatter(df[column] , df['Weekly_Sales'])     plt.ylabel('Weekly_Sales')     plt.xlabel(column) scatter_(one_ruler, 'Fuel_Price') scatter_(one_ruler, 'Size') scatter_(one_ruler, 'CPI') scatter_(one_ruler, 'Type') scatter_(one_ruler, 'IsHoliday') scatter_(one_ruler, 'Unemployment') scatter_(one_ruler, 'Temperature') scatter_(one_ruler, 'Store') scatter_(one_ruler, 'Dept’)</vt:lpstr>
      <vt:lpstr>Scatterplot:Fuel_Price vs Weekly_Sales</vt:lpstr>
      <vt:lpstr>Scatterplot:Size vs Weekly_Sales</vt:lpstr>
      <vt:lpstr>Scatterplot:CPI vs Weekly_Sales</vt:lpstr>
      <vt:lpstr>Scatterplot:Type vs Weekly_Sales</vt:lpstr>
      <vt:lpstr>Scatterplot:IsHoliday vs Weekly_Sales</vt:lpstr>
      <vt:lpstr>Scatterplot:Unemployment vs Weekly_Sales</vt:lpstr>
      <vt:lpstr>Scatterplot:Temperature vs Weekly_Sales</vt:lpstr>
      <vt:lpstr>Scatterplot:Store vs Weekly_Sales</vt:lpstr>
      <vt:lpstr>Scatterplot:Dept vs Weekly_Sales</vt:lpstr>
      <vt:lpstr>       Pairplot  sns.pairplot(one_ruler, vars=['Weekly_Sales', 'Fuel_Price', 'Size', 'CPI', 'Dept', 'Temperature', 'Unemployment'])</vt:lpstr>
      <vt:lpstr>     Pieplot  Program:  plt.style.use('ggplot') labels=['A store','B store','C store'] sizes=grouped.describe()['Size'].round(1) sizes=[(22/(17+6+22))*100,(17/(17+6+22))*100,(6/(17+6+22))*100] # convert to the proportion   fig, axes = plt.subplots(1,1, figsize=(10,10))  wprops={'edgecolor':'black',       'linewidth':2}  tprops = {'fontsize':30}   axes.pie(sizes,         labels=labels,         explode=(0.02,0,0),         autopct='%1.1f%%',         pctdistance=0.6,         labeldistance=1.2,         wedgeprops=wprops,         textprops=tprops,         radius=0.8,         center=(0.5,0.5)) plt.show()  </vt:lpstr>
      <vt:lpstr>Piechart : Store</vt:lpstr>
      <vt:lpstr>Subplots:Date vs Mean sales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Walmart Weekly sales</dc:title>
  <dc:creator>Ramkumar S</dc:creator>
  <cp:lastModifiedBy>Ramkumar S</cp:lastModifiedBy>
  <cp:revision>20</cp:revision>
  <dcterms:created xsi:type="dcterms:W3CDTF">2020-04-12T02:59:53Z</dcterms:created>
  <dcterms:modified xsi:type="dcterms:W3CDTF">2020-04-13T13:56:28Z</dcterms:modified>
</cp:coreProperties>
</file>