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S.Ramkumar-8144-Sudharsan Engineering College - EEE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7535286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 of References: Citations for relevant literature, datasets, and tools used in the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Acknowledgments: Thank collaborators, advisors, and contributors to the project for their support and guidance.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787146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analysis of the problem: Highlighting the discrepancies found in Fandango's movie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ratings.Examples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evidence showcasing instances of inflated ratings compared to other platforms or user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perceptions.Impact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consumers and the movie industry.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lassification Stars Rating Rate Score Badge Stock Vector (Royalty Free)  1457104070 | Shutterstock">
            <a:extLst>
              <a:ext uri="{FF2B5EF4-FFF2-40B4-BE49-F238E27FC236}">
                <a16:creationId xmlns:a16="http://schemas.microsoft.com/office/drawing/2014/main" id="{E4D886A8-2081-27AC-F7FD-F1F8A2BD6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7"/>
          <a:stretch/>
        </p:blipFill>
        <p:spPr bwMode="auto">
          <a:xfrm>
            <a:off x="8571911" y="1883004"/>
            <a:ext cx="2476500" cy="24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42" y="3429000"/>
            <a:ext cx="7784814" cy="32223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0087D-4D40-5A0C-1CD4-B3A6E4F9FEE7}"/>
              </a:ext>
            </a:extLst>
          </p:cNvPr>
          <p:cNvSpPr txBox="1"/>
          <p:nvPr/>
        </p:nvSpPr>
        <p:spPr>
          <a:xfrm>
            <a:off x="659876" y="2137716"/>
            <a:ext cx="7871382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the proposed system to address the rating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discrepancies.Implementation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a robust rating verification mechanism to ensure accuracy and transparency.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user feedback mechanisms to continuously improve rating credibility.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49" y="3912125"/>
            <a:ext cx="10639845" cy="47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proposed solution would involve a combination of data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procrssing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 engineering ,and machine learning,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system and library requirements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with sufficient processing power preferably with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mulpile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cores or a GPU for faster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machine learning models 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compatible with the required machine learning libraries.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windows Linux</a:t>
            </a:r>
          </a:p>
          <a:p>
            <a:pPr marL="0" indent="0">
              <a:buNone/>
            </a:pPr>
            <a:endParaRPr lang="en-IN" sz="1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Requirements: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1.Data Processing and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-Pandas: For data manipulation and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numerical operation on data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 visualization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seaborn: For creating visualizations to understand data patterns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Bokeh : Interactive visualization libraries for more 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615001"/>
            <a:ext cx="7906073" cy="326043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algorithm used for rating verification and discrepancy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detection.Details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 the deployment process across Fandango's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systems and databases.</a:t>
            </a:r>
          </a:p>
          <a:p>
            <a:pPr marL="305435" indent="-305435"/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4EC881-F912-53F0-8D97-8331C139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069" y="4875431"/>
            <a:ext cx="6342249" cy="110799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all_sites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'Rotten_Diff'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7E7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"RT Critics Score minus RT User Score"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6" y="1302026"/>
            <a:ext cx="11299722" cy="33076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the results obtained post-implementation of the proposed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system.Comparison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the before and after scenarios regarding rating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users and stakeholders on the effectiveness of the solution..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964E-CEA6-E531-390F-17CED145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5" y="4110494"/>
            <a:ext cx="5833249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 and takeaways from the analysis and solution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implementation.Reinforcement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importance of accurate and transparent movie ratings for consumers and the industry.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of confidence in the effectiveness of the proposed solution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01318-6828-7816-E062-F3BC05D4B229}"/>
              </a:ext>
            </a:extLst>
          </p:cNvPr>
          <p:cNvSpPr txBox="1"/>
          <p:nvPr/>
        </p:nvSpPr>
        <p:spPr>
          <a:xfrm>
            <a:off x="895546" y="2031021"/>
            <a:ext cx="8010427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potential enhancements and future developments.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advanced analytics and machine learning for real-time rating analysis.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opportunities with other industry stakeholders for standardization of rating systems.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41</TotalTime>
  <Words>469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26</cp:revision>
  <dcterms:created xsi:type="dcterms:W3CDTF">2021-05-26T16:50:10Z</dcterms:created>
  <dcterms:modified xsi:type="dcterms:W3CDTF">2024-04-12T08:38:05Z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