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23F7-57A6-C431-97BF-A601D4D45D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1E449-D357-0395-9865-07274B87D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0933F-C66E-3D3F-CE36-D0BFA1CF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E994D-6E9A-2821-2716-CD3FDB13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37FB-7DB9-8BEB-40CB-20180EA80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7490-9B08-C0CA-DD8F-A2F48489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4C43A4-FEDA-D247-1E53-88E5F889A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3129-326F-5C38-D3A0-ADE02CA32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1A6CC-CAA1-F9E1-799C-3F3A35BA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3F0285-EA1D-F7B0-1F9C-442B0FCF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215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BC2498-AAA1-6578-5077-EB01AC76A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666E7-2B6B-EA77-2006-B0654234A1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FABCF-3C12-9DAD-85DB-D3973FFF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DD251-90DD-3770-C109-E95C9FF7C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987DCA-1002-FF04-DFE4-F46FB5A18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951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8DBD-B1F6-1B50-E60C-92FAA67B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C705A-4839-5AD0-82F7-D8580748B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36C3-91EB-E4C0-5F7D-3A9F1731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C24AA-BC8D-7649-90A7-3E0787B3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80A1-0581-63D1-10FC-EFE46D235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916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BBCC0-9355-E1D0-1A2F-9F7EE6C54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9E01BA-F86C-0B7C-4275-D6BECA7EC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5A709-F16D-A02C-900C-97EBC1168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58624-CE66-81F0-DFD5-012DDF2A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7E775-54E3-D3E0-52E7-AC82847CF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943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95D95-426D-7737-0AB8-F043B3E3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C83F-5670-27AD-579F-AA4819097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B26B7F-4986-062A-D464-99B8934F6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028B3-A5C7-21C1-184E-5D593FC3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245D8-B5B0-68BC-172C-5EA188596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CB04-0771-1144-CB97-4FEEAC61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013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C9587-2AD6-0AA9-5C8A-7ED34061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B4C5D-C21D-89A8-634D-96B107D6B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02FEAA-35E9-B698-6E51-2159FB327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BCA1CE-1C3C-A325-A0E1-DF960EC56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613ADC-3C02-443F-7E4C-7F6EBA8DF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9A0C19-AFFE-729C-A524-CF5A66A6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E028D-69F9-32A2-8696-CFB97635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9ABCE8-3DF0-6E88-F66B-64C68C08B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873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57C78-E4CA-E3BF-0E5E-2C38774F7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FD6F44-AEC7-3C92-5EDE-AB689D9B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BEC065-73D9-72BA-652E-E56C01FD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9CD94-D389-E3D6-F142-AB6F82752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16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CA5A54-FF06-19BB-EE80-515E885F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D4489B-AE4E-B497-5D47-C903D1467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A98DAC-4AC3-FF35-74D5-FA6C4C06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43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5BE3-3384-1E47-674D-ED01EE581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67D4-319B-D631-4D39-A18ADAF55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203CD4-B4F4-A7D1-DDB3-5630136847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A69AF-EDD5-B571-551F-741918BF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A90083-3122-CE09-59F8-AFC90DB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7238-CCFB-99FD-537C-0BA3D358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372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A6BD-AFE8-F122-E6A5-B4C14E1EC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28183-67C3-442C-544A-00AD15D05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C669E-83D9-9ABA-B0D4-E103C5A6E8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938AE-2C83-DAFB-9A6E-C345E9958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75653-3E1B-F9DE-D04A-799CBB9F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2E962-9707-5B9F-1BFE-291044CC5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6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9F9AD5-BF8B-5A81-FCB6-5B4E7C29B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7DD07-9EED-EF2E-5E15-DA75AE7B2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7706A-7D81-351B-BD74-AE6887B59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53271-6CA3-4EA5-8617-6C12BA4BC076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5C9DE-2877-AA48-0430-E8EB796345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27A20-DE06-918B-EA14-89B8DA3116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61B1-E6DA-485D-A38D-19B15B147F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97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82313A36-6CDE-EA59-B128-D1A6E02E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24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C30E6A-27CA-A294-666F-A25CE97D2D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48" y="250289"/>
            <a:ext cx="1032112" cy="10321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F4C880-98F4-26BA-1F72-CA9D20EFD1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620" y="4817478"/>
            <a:ext cx="1363063" cy="12224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9E6C8B9-EACE-E818-329C-63718156DBF5}"/>
              </a:ext>
            </a:extLst>
          </p:cNvPr>
          <p:cNvSpPr txBox="1"/>
          <p:nvPr/>
        </p:nvSpPr>
        <p:spPr>
          <a:xfrm>
            <a:off x="6103620" y="268380"/>
            <a:ext cx="619824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St.John’s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 College, </a:t>
            </a:r>
            <a:r>
              <a:rPr lang="en-US" sz="2000" b="1" dirty="0" err="1">
                <a:solidFill>
                  <a:schemeClr val="tx2">
                    <a:lumMod val="20000"/>
                    <a:lumOff val="80000"/>
                  </a:schemeClr>
                </a:solidFill>
              </a:rPr>
              <a:t>Palayamkottai</a:t>
            </a:r>
            <a:br>
              <a:rPr lang="en-US" sz="1800" b="1" dirty="0">
                <a:solidFill>
                  <a:schemeClr val="bg1"/>
                </a:solidFill>
              </a:rPr>
            </a:br>
            <a:r>
              <a:rPr lang="en-US" sz="1800" b="1" i="1" dirty="0">
                <a:solidFill>
                  <a:schemeClr val="bg1"/>
                </a:solidFill>
              </a:rPr>
              <a:t>(Re-Accredited by NAAC with ‘A’ grade)</a:t>
            </a:r>
            <a:br>
              <a:rPr lang="en-US" sz="1800" b="1" i="1" dirty="0">
                <a:solidFill>
                  <a:schemeClr val="bg1"/>
                </a:solidFill>
              </a:rPr>
            </a:br>
            <a:r>
              <a:rPr lang="en-US" sz="18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Department of Computer Science</a:t>
            </a:r>
            <a:endParaRPr lang="en-IN" sz="1800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125202-3C2E-2012-86A9-471604E13A52}"/>
              </a:ext>
            </a:extLst>
          </p:cNvPr>
          <p:cNvSpPr txBox="1"/>
          <p:nvPr/>
        </p:nvSpPr>
        <p:spPr>
          <a:xfrm>
            <a:off x="6323602" y="2978945"/>
            <a:ext cx="61982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Presided By:</a:t>
            </a:r>
          </a:p>
          <a:p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US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Dr.G.Andrews</a:t>
            </a: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Ph.D.,</a:t>
            </a:r>
          </a:p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Principal,</a:t>
            </a:r>
          </a:p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US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St.John’s</a:t>
            </a: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College,</a:t>
            </a:r>
          </a:p>
          <a:p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US" b="1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Palayamkottai</a:t>
            </a:r>
            <a:r>
              <a:rPr lang="en-US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</a:t>
            </a:r>
          </a:p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Chief Guest:</a:t>
            </a:r>
          </a:p>
          <a:p>
            <a:r>
              <a:rPr lang="en-US" b="1" i="0" u="none" strike="noStrike" baseline="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IN" b="0" i="0" u="none" strike="noStrike" baseline="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Dr.B.N.Prathibha,M.C.A.,M.Phil.,PhD.,NET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., 	      Assistant Professor,</a:t>
            </a:r>
          </a:p>
          <a:p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IN" b="0" i="0" u="none" strike="noStrike" baseline="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Sadakathullah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Appa college,</a:t>
            </a:r>
          </a:p>
          <a:p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Tirunelveli,</a:t>
            </a:r>
          </a:p>
          <a:p>
            <a:r>
              <a:rPr lang="en-IN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	      </a:t>
            </a:r>
            <a:r>
              <a:rPr lang="en-IN" b="0" i="0" u="none" strike="noStrike" baseline="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Tamilnadu</a:t>
            </a:r>
            <a:r>
              <a:rPr lang="en-IN" b="0" i="0" u="none" strike="noStrike" baseline="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, India.</a:t>
            </a:r>
            <a:endParaRPr lang="en-US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C235E2-B7DB-441A-B71F-2679B2EA345C}"/>
              </a:ext>
            </a:extLst>
          </p:cNvPr>
          <p:cNvSpPr txBox="1"/>
          <p:nvPr/>
        </p:nvSpPr>
        <p:spPr>
          <a:xfrm>
            <a:off x="5824815" y="1550781"/>
            <a:ext cx="6429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Yu Gothic UI Semilight" panose="020B0400000000000000" pitchFamily="34" charset="-128"/>
              </a:rPr>
              <a:t>World day against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ea typeface="Yu Gothic UI Semilight" panose="020B0400000000000000" pitchFamily="34" charset="-128"/>
              </a:rPr>
              <a:t>cyber censorship</a:t>
            </a:r>
            <a:endParaRPr lang="en-IN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C91371-BA9C-C6D9-F55A-ABB733A5FCAE}"/>
              </a:ext>
            </a:extLst>
          </p:cNvPr>
          <p:cNvSpPr txBox="1"/>
          <p:nvPr/>
        </p:nvSpPr>
        <p:spPr>
          <a:xfrm>
            <a:off x="5945338" y="6193004"/>
            <a:ext cx="62619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Venue: Department of Computer Science</a:t>
            </a:r>
          </a:p>
          <a:p>
            <a:r>
              <a:rPr lang="en-US" sz="12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Time: 02.30 pm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C6221B-B0F6-40D3-DD7D-3E470AAE6E33}"/>
              </a:ext>
            </a:extLst>
          </p:cNvPr>
          <p:cNvSpPr txBox="1"/>
          <p:nvPr/>
        </p:nvSpPr>
        <p:spPr>
          <a:xfrm>
            <a:off x="10226233" y="6202462"/>
            <a:ext cx="6308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Date: 12/03/2025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3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Algerian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Ramkumar B</dc:creator>
  <cp:lastModifiedBy>Ramkumar B</cp:lastModifiedBy>
  <cp:revision>2</cp:revision>
  <dcterms:created xsi:type="dcterms:W3CDTF">2025-03-11T11:27:59Z</dcterms:created>
  <dcterms:modified xsi:type="dcterms:W3CDTF">2025-03-11T11:34:13Z</dcterms:modified>
</cp:coreProperties>
</file>