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8" r:id="rId2"/>
    <p:sldId id="264" r:id="rId3"/>
    <p:sldId id="262" r:id="rId4"/>
    <p:sldId id="263" r:id="rId5"/>
    <p:sldId id="257" r:id="rId6"/>
    <p:sldId id="259" r:id="rId7"/>
    <p:sldId id="265" r:id="rId8"/>
    <p:sldId id="260" r:id="rId9"/>
    <p:sldId id="261" r:id="rId10"/>
    <p:sldId id="266" r:id="rId11"/>
    <p:sldId id="267" r:id="rId12"/>
    <p:sldId id="269" r:id="rId13"/>
    <p:sldId id="268" r:id="rId14"/>
    <p:sldId id="271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1033A-5248-4FE1-A9A7-9F0138A61834}" type="doc">
      <dgm:prSet loTypeId="urn:microsoft.com/office/officeart/2005/8/layout/hList7" loCatId="relationship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F6FC74F-CBB2-4C28-A685-6AED31D794C5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Designing </a:t>
          </a:r>
          <a:endParaRPr lang="en-IN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88B040F-2B90-470A-BD4C-07DE335F4A65}" type="parTrans" cxnId="{9CF42B0F-A550-42EF-9F68-040D0E7E9319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85150F8-1F12-4BEE-A9AA-590EA788DDE4}" type="sibTrans" cxnId="{9CF42B0F-A550-42EF-9F68-040D0E7E9319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16C5FD6-AE57-4489-A5D0-12B39CC1BDEA}">
      <dgm:prSet/>
      <dgm:spPr/>
      <dgm:t>
        <a:bodyPr/>
        <a:lstStyle/>
        <a:p>
          <a:r>
            <a: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Coding </a:t>
          </a:r>
          <a:endParaRPr lang="en-IN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CDB5969-7659-47C2-86B0-84981D17961F}" type="parTrans" cxnId="{6A8BEA1B-69DE-4820-83AF-C491286EEC4A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E3C710E-27CA-426C-8C34-E717E9B55B43}" type="sibTrans" cxnId="{6A8BEA1B-69DE-4820-83AF-C491286EEC4A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5EEE8B7-2637-47AE-A0BB-D7C5DCF569D1}">
      <dgm:prSet/>
      <dgm:spPr/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Storage</a:t>
          </a:r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C597FB6-1BCE-4FBF-9907-F42D4909BCA3}" type="parTrans" cxnId="{AD90E7F2-9CD4-42B5-B73C-C7C1CE1A10B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4F29698-D85E-4B06-B8FC-C03165988894}" type="sibTrans" cxnId="{AD90E7F2-9CD4-42B5-B73C-C7C1CE1A10B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4211DA5-5AFF-4C76-8CF9-99CC30BBB3CC}">
      <dgm:prSet/>
      <dgm:spPr/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Integration</a:t>
          </a:r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33592585-37D6-49DD-934C-5A4ABF1B12F4}" type="parTrans" cxnId="{64E73ED5-9F1C-4D63-8FA5-0121DF54A6E5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7CE8E46-C1E6-49EE-9D99-71E695C91B67}" type="sibTrans" cxnId="{64E73ED5-9F1C-4D63-8FA5-0121DF54A6E5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BDAAFFA-4CE2-49D0-9748-916D60E21C14}">
      <dgm:prSet/>
      <dgm:spPr/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Testing</a:t>
          </a:r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9D12F8-5CC9-4CBE-82F3-BDB7A5DD38DB}" type="parTrans" cxnId="{A6A8141E-35C6-4B05-9F0E-E15B0B7A53A5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DB80E9A-6823-46BB-B5E6-DED98AA66BCC}" type="sibTrans" cxnId="{A6A8141E-35C6-4B05-9F0E-E15B0B7A53A5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D2D4C5B-49E4-4146-A7AF-BCB730F6B513}">
      <dgm:prSet/>
      <dgm:spPr/>
      <dgm:t>
        <a:bodyPr/>
        <a:lstStyle/>
        <a:p>
          <a:r>
            <a: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Deployment</a:t>
          </a:r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6EA9737-668D-4E96-98B3-E1ECEE99EDE6}" type="parTrans" cxnId="{517ECC19-96D3-488A-A882-09A32CAD799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7D2E0F5-9343-4278-927C-1848E033F1F0}" type="sibTrans" cxnId="{517ECC19-96D3-488A-A882-09A32CAD7992}">
      <dgm:prSet/>
      <dgm:spPr/>
      <dgm:t>
        <a:bodyPr/>
        <a:lstStyle/>
        <a:p>
          <a:endParaRPr lang="en-IN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F015AC2-CC47-4B6F-B209-4ACD6C3F35D9}" type="pres">
      <dgm:prSet presAssocID="{E6E1033A-5248-4FE1-A9A7-9F0138A61834}" presName="Name0" presStyleCnt="0">
        <dgm:presLayoutVars>
          <dgm:dir/>
          <dgm:resizeHandles val="exact"/>
        </dgm:presLayoutVars>
      </dgm:prSet>
      <dgm:spPr/>
    </dgm:pt>
    <dgm:pt modelId="{46E8F2F8-E29B-4B5C-92B5-64E2F33DD4F3}" type="pres">
      <dgm:prSet presAssocID="{E6E1033A-5248-4FE1-A9A7-9F0138A61834}" presName="fgShape" presStyleLbl="fgShp" presStyleIdx="0" presStyleCnt="1"/>
      <dgm:spPr/>
    </dgm:pt>
    <dgm:pt modelId="{079BAEAC-DD8D-470D-8BEE-6D6B9474250C}" type="pres">
      <dgm:prSet presAssocID="{E6E1033A-5248-4FE1-A9A7-9F0138A61834}" presName="linComp" presStyleCnt="0"/>
      <dgm:spPr/>
    </dgm:pt>
    <dgm:pt modelId="{5E024668-7C26-44BA-BCAD-5AB8FA88BCC4}" type="pres">
      <dgm:prSet presAssocID="{3F6FC74F-CBB2-4C28-A685-6AED31D794C5}" presName="compNode" presStyleCnt="0"/>
      <dgm:spPr/>
    </dgm:pt>
    <dgm:pt modelId="{C42C6D9E-DC51-4C70-918F-85CFFA137304}" type="pres">
      <dgm:prSet presAssocID="{3F6FC74F-CBB2-4C28-A685-6AED31D794C5}" presName="bkgdShape" presStyleLbl="node1" presStyleIdx="0" presStyleCnt="6"/>
      <dgm:spPr/>
    </dgm:pt>
    <dgm:pt modelId="{AEBE2906-A5D2-4BF7-A4E1-2B388A3455E0}" type="pres">
      <dgm:prSet presAssocID="{3F6FC74F-CBB2-4C28-A685-6AED31D794C5}" presName="nodeTx" presStyleLbl="node1" presStyleIdx="0" presStyleCnt="6">
        <dgm:presLayoutVars>
          <dgm:bulletEnabled val="1"/>
        </dgm:presLayoutVars>
      </dgm:prSet>
      <dgm:spPr/>
    </dgm:pt>
    <dgm:pt modelId="{74126D3B-6D8E-473C-8995-3311895F3D8F}" type="pres">
      <dgm:prSet presAssocID="{3F6FC74F-CBB2-4C28-A685-6AED31D794C5}" presName="invisiNode" presStyleLbl="node1" presStyleIdx="0" presStyleCnt="6"/>
      <dgm:spPr/>
    </dgm:pt>
    <dgm:pt modelId="{E5BACC9A-FD26-47C3-A77D-9F91FDD02DCF}" type="pres">
      <dgm:prSet presAssocID="{3F6FC74F-CBB2-4C28-A685-6AED31D794C5}" presName="imagNode" presStyleLbl="fgImgPlace1" presStyleIdx="0" presStyleCnt="6" custLinFactNeighborX="3123" custLinFactNeighborY="1828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A4251492-796C-4273-8E68-9AE9589486CC}" type="pres">
      <dgm:prSet presAssocID="{685150F8-1F12-4BEE-A9AA-590EA788DDE4}" presName="sibTrans" presStyleLbl="sibTrans2D1" presStyleIdx="0" presStyleCnt="0"/>
      <dgm:spPr/>
    </dgm:pt>
    <dgm:pt modelId="{CC336A06-A303-4A8E-AB05-6CC84C3308C4}" type="pres">
      <dgm:prSet presAssocID="{B16C5FD6-AE57-4489-A5D0-12B39CC1BDEA}" presName="compNode" presStyleCnt="0"/>
      <dgm:spPr/>
    </dgm:pt>
    <dgm:pt modelId="{9F742A98-9136-4AAD-9D69-97C2B6269432}" type="pres">
      <dgm:prSet presAssocID="{B16C5FD6-AE57-4489-A5D0-12B39CC1BDEA}" presName="bkgdShape" presStyleLbl="node1" presStyleIdx="1" presStyleCnt="6"/>
      <dgm:spPr/>
    </dgm:pt>
    <dgm:pt modelId="{48006F97-374E-49A7-9FB7-2175A036D2AD}" type="pres">
      <dgm:prSet presAssocID="{B16C5FD6-AE57-4489-A5D0-12B39CC1BDEA}" presName="nodeTx" presStyleLbl="node1" presStyleIdx="1" presStyleCnt="6">
        <dgm:presLayoutVars>
          <dgm:bulletEnabled val="1"/>
        </dgm:presLayoutVars>
      </dgm:prSet>
      <dgm:spPr/>
    </dgm:pt>
    <dgm:pt modelId="{2499AC57-363F-4DD0-B54C-D3C97B23D9BA}" type="pres">
      <dgm:prSet presAssocID="{B16C5FD6-AE57-4489-A5D0-12B39CC1BDEA}" presName="invisiNode" presStyleLbl="node1" presStyleIdx="1" presStyleCnt="6"/>
      <dgm:spPr/>
    </dgm:pt>
    <dgm:pt modelId="{BA22EECE-CE5B-4F85-8140-2CD1A248915F}" type="pres">
      <dgm:prSet presAssocID="{B16C5FD6-AE57-4489-A5D0-12B39CC1BDEA}" presName="imagNode" presStyleLbl="fgImgPlace1" presStyleIdx="1" presStyleCnt="6" custLinFactNeighborX="-2084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153A81B2-CCCC-4F51-9728-6FF1D7C031EB}" type="pres">
      <dgm:prSet presAssocID="{6E3C710E-27CA-426C-8C34-E717E9B55B43}" presName="sibTrans" presStyleLbl="sibTrans2D1" presStyleIdx="0" presStyleCnt="0"/>
      <dgm:spPr/>
    </dgm:pt>
    <dgm:pt modelId="{89C54507-A522-490E-ADCE-78D996D4496B}" type="pres">
      <dgm:prSet presAssocID="{75EEE8B7-2637-47AE-A0BB-D7C5DCF569D1}" presName="compNode" presStyleCnt="0"/>
      <dgm:spPr/>
    </dgm:pt>
    <dgm:pt modelId="{00E66965-135D-467E-BBBF-C84D96315C01}" type="pres">
      <dgm:prSet presAssocID="{75EEE8B7-2637-47AE-A0BB-D7C5DCF569D1}" presName="bkgdShape" presStyleLbl="node1" presStyleIdx="2" presStyleCnt="6"/>
      <dgm:spPr/>
    </dgm:pt>
    <dgm:pt modelId="{9E4A0D6A-A34D-4999-93D9-E95923C889D4}" type="pres">
      <dgm:prSet presAssocID="{75EEE8B7-2637-47AE-A0BB-D7C5DCF569D1}" presName="nodeTx" presStyleLbl="node1" presStyleIdx="2" presStyleCnt="6">
        <dgm:presLayoutVars>
          <dgm:bulletEnabled val="1"/>
        </dgm:presLayoutVars>
      </dgm:prSet>
      <dgm:spPr/>
    </dgm:pt>
    <dgm:pt modelId="{B12560FF-9E19-43AF-BC25-228BAA627C63}" type="pres">
      <dgm:prSet presAssocID="{75EEE8B7-2637-47AE-A0BB-D7C5DCF569D1}" presName="invisiNode" presStyleLbl="node1" presStyleIdx="2" presStyleCnt="6"/>
      <dgm:spPr/>
    </dgm:pt>
    <dgm:pt modelId="{9E4EA90E-F4D4-4AE7-9C38-1D9BDDE3D00D}" type="pres">
      <dgm:prSet presAssocID="{75EEE8B7-2637-47AE-A0BB-D7C5DCF569D1}" presName="imagNode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2138615B-8A64-4328-A6FD-B6A8290D2C7D}" type="pres">
      <dgm:prSet presAssocID="{44F29698-D85E-4B06-B8FC-C03165988894}" presName="sibTrans" presStyleLbl="sibTrans2D1" presStyleIdx="0" presStyleCnt="0"/>
      <dgm:spPr/>
    </dgm:pt>
    <dgm:pt modelId="{ED0366D9-C0D5-450A-BAF9-D68B1A8E674F}" type="pres">
      <dgm:prSet presAssocID="{B4211DA5-5AFF-4C76-8CF9-99CC30BBB3CC}" presName="compNode" presStyleCnt="0"/>
      <dgm:spPr/>
    </dgm:pt>
    <dgm:pt modelId="{E1ED101F-8D56-4CC0-A09A-7D57C6BAC8CE}" type="pres">
      <dgm:prSet presAssocID="{B4211DA5-5AFF-4C76-8CF9-99CC30BBB3CC}" presName="bkgdShape" presStyleLbl="node1" presStyleIdx="3" presStyleCnt="6"/>
      <dgm:spPr/>
    </dgm:pt>
    <dgm:pt modelId="{331C051F-E901-4417-8A51-AB8E7DF68A74}" type="pres">
      <dgm:prSet presAssocID="{B4211DA5-5AFF-4C76-8CF9-99CC30BBB3CC}" presName="nodeTx" presStyleLbl="node1" presStyleIdx="3" presStyleCnt="6">
        <dgm:presLayoutVars>
          <dgm:bulletEnabled val="1"/>
        </dgm:presLayoutVars>
      </dgm:prSet>
      <dgm:spPr/>
    </dgm:pt>
    <dgm:pt modelId="{00E34198-08D4-43C9-88D1-320D2A495A4B}" type="pres">
      <dgm:prSet presAssocID="{B4211DA5-5AFF-4C76-8CF9-99CC30BBB3CC}" presName="invisiNode" presStyleLbl="node1" presStyleIdx="3" presStyleCnt="6"/>
      <dgm:spPr/>
    </dgm:pt>
    <dgm:pt modelId="{19C1600B-BD4C-4DC1-8468-76FFE9E09639}" type="pres">
      <dgm:prSet presAssocID="{B4211DA5-5AFF-4C76-8CF9-99CC30BBB3CC}" presName="imagNode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4D6E8821-2405-474E-8EC7-F804B3940018}" type="pres">
      <dgm:prSet presAssocID="{17CE8E46-C1E6-49EE-9D99-71E695C91B67}" presName="sibTrans" presStyleLbl="sibTrans2D1" presStyleIdx="0" presStyleCnt="0"/>
      <dgm:spPr/>
    </dgm:pt>
    <dgm:pt modelId="{90D44163-C39E-4E68-91BE-1B639D89F6C3}" type="pres">
      <dgm:prSet presAssocID="{0BDAAFFA-4CE2-49D0-9748-916D60E21C14}" presName="compNode" presStyleCnt="0"/>
      <dgm:spPr/>
    </dgm:pt>
    <dgm:pt modelId="{1DA0EC5B-06AF-47DE-B9DA-9D5106FDAA7F}" type="pres">
      <dgm:prSet presAssocID="{0BDAAFFA-4CE2-49D0-9748-916D60E21C14}" presName="bkgdShape" presStyleLbl="node1" presStyleIdx="4" presStyleCnt="6"/>
      <dgm:spPr/>
    </dgm:pt>
    <dgm:pt modelId="{074076F2-B2DF-4039-8965-A80C9642090B}" type="pres">
      <dgm:prSet presAssocID="{0BDAAFFA-4CE2-49D0-9748-916D60E21C14}" presName="nodeTx" presStyleLbl="node1" presStyleIdx="4" presStyleCnt="6">
        <dgm:presLayoutVars>
          <dgm:bulletEnabled val="1"/>
        </dgm:presLayoutVars>
      </dgm:prSet>
      <dgm:spPr/>
    </dgm:pt>
    <dgm:pt modelId="{026B2289-E6D6-4744-BC70-741A71E64AA1}" type="pres">
      <dgm:prSet presAssocID="{0BDAAFFA-4CE2-49D0-9748-916D60E21C14}" presName="invisiNode" presStyleLbl="node1" presStyleIdx="4" presStyleCnt="6"/>
      <dgm:spPr/>
    </dgm:pt>
    <dgm:pt modelId="{D656F13E-D480-4D6E-94F2-AA60A2B1F415}" type="pres">
      <dgm:prSet presAssocID="{0BDAAFFA-4CE2-49D0-9748-916D60E21C14}" presName="imagNode" presStyleLbl="fgImgPlace1" presStyleIdx="4" presStyleCnt="6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2C82BC18-5C17-479D-B37E-495F30017A2B}" type="pres">
      <dgm:prSet presAssocID="{9DB80E9A-6823-46BB-B5E6-DED98AA66BCC}" presName="sibTrans" presStyleLbl="sibTrans2D1" presStyleIdx="0" presStyleCnt="0"/>
      <dgm:spPr/>
    </dgm:pt>
    <dgm:pt modelId="{220A42B4-36B3-4553-92EA-F83B8A741EAF}" type="pres">
      <dgm:prSet presAssocID="{AD2D4C5B-49E4-4146-A7AF-BCB730F6B513}" presName="compNode" presStyleCnt="0"/>
      <dgm:spPr/>
    </dgm:pt>
    <dgm:pt modelId="{F56C1944-862C-4488-B5BC-EDDE7C1E5B4C}" type="pres">
      <dgm:prSet presAssocID="{AD2D4C5B-49E4-4146-A7AF-BCB730F6B513}" presName="bkgdShape" presStyleLbl="node1" presStyleIdx="5" presStyleCnt="6"/>
      <dgm:spPr/>
    </dgm:pt>
    <dgm:pt modelId="{98641AE3-D5DC-4B1F-80FE-3DD77E5FC4F9}" type="pres">
      <dgm:prSet presAssocID="{AD2D4C5B-49E4-4146-A7AF-BCB730F6B513}" presName="nodeTx" presStyleLbl="node1" presStyleIdx="5" presStyleCnt="6">
        <dgm:presLayoutVars>
          <dgm:bulletEnabled val="1"/>
        </dgm:presLayoutVars>
      </dgm:prSet>
      <dgm:spPr/>
    </dgm:pt>
    <dgm:pt modelId="{D8866335-5D83-491B-9EB6-ED56A3C12493}" type="pres">
      <dgm:prSet presAssocID="{AD2D4C5B-49E4-4146-A7AF-BCB730F6B513}" presName="invisiNode" presStyleLbl="node1" presStyleIdx="5" presStyleCnt="6"/>
      <dgm:spPr/>
    </dgm:pt>
    <dgm:pt modelId="{E187872F-2819-46A0-8DAD-25C408B1DF2E}" type="pres">
      <dgm:prSet presAssocID="{AD2D4C5B-49E4-4146-A7AF-BCB730F6B513}" presName="imagNode" presStyleLbl="fgImgPlace1" presStyleIdx="5" presStyleCnt="6"/>
      <dgm:spPr>
        <a:blipFill>
          <a:blip xmlns:r="http://schemas.openxmlformats.org/officeDocument/2006/relationships" r:embed="rId6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</dgm:ptLst>
  <dgm:cxnLst>
    <dgm:cxn modelId="{3095A00C-E268-437F-A3D7-95E1DB5915B5}" type="presOf" srcId="{0BDAAFFA-4CE2-49D0-9748-916D60E21C14}" destId="{1DA0EC5B-06AF-47DE-B9DA-9D5106FDAA7F}" srcOrd="0" destOrd="0" presId="urn:microsoft.com/office/officeart/2005/8/layout/hList7"/>
    <dgm:cxn modelId="{9CF42B0F-A550-42EF-9F68-040D0E7E9319}" srcId="{E6E1033A-5248-4FE1-A9A7-9F0138A61834}" destId="{3F6FC74F-CBB2-4C28-A685-6AED31D794C5}" srcOrd="0" destOrd="0" parTransId="{888B040F-2B90-470A-BD4C-07DE335F4A65}" sibTransId="{685150F8-1F12-4BEE-A9AA-590EA788DDE4}"/>
    <dgm:cxn modelId="{517ECC19-96D3-488A-A882-09A32CAD7992}" srcId="{E6E1033A-5248-4FE1-A9A7-9F0138A61834}" destId="{AD2D4C5B-49E4-4146-A7AF-BCB730F6B513}" srcOrd="5" destOrd="0" parTransId="{A6EA9737-668D-4E96-98B3-E1ECEE99EDE6}" sibTransId="{47D2E0F5-9343-4278-927C-1848E033F1F0}"/>
    <dgm:cxn modelId="{6A8BEA1B-69DE-4820-83AF-C491286EEC4A}" srcId="{E6E1033A-5248-4FE1-A9A7-9F0138A61834}" destId="{B16C5FD6-AE57-4489-A5D0-12B39CC1BDEA}" srcOrd="1" destOrd="0" parTransId="{6CDB5969-7659-47C2-86B0-84981D17961F}" sibTransId="{6E3C710E-27CA-426C-8C34-E717E9B55B43}"/>
    <dgm:cxn modelId="{A6A8141E-35C6-4B05-9F0E-E15B0B7A53A5}" srcId="{E6E1033A-5248-4FE1-A9A7-9F0138A61834}" destId="{0BDAAFFA-4CE2-49D0-9748-916D60E21C14}" srcOrd="4" destOrd="0" parTransId="{119D12F8-5CC9-4CBE-82F3-BDB7A5DD38DB}" sibTransId="{9DB80E9A-6823-46BB-B5E6-DED98AA66BCC}"/>
    <dgm:cxn modelId="{38B3401E-4E85-42DA-931F-9ED13D107EC5}" type="presOf" srcId="{17CE8E46-C1E6-49EE-9D99-71E695C91B67}" destId="{4D6E8821-2405-474E-8EC7-F804B3940018}" srcOrd="0" destOrd="0" presId="urn:microsoft.com/office/officeart/2005/8/layout/hList7"/>
    <dgm:cxn modelId="{17B4E531-1BCE-450C-9DC4-AC390756D275}" type="presOf" srcId="{75EEE8B7-2637-47AE-A0BB-D7C5DCF569D1}" destId="{9E4A0D6A-A34D-4999-93D9-E95923C889D4}" srcOrd="1" destOrd="0" presId="urn:microsoft.com/office/officeart/2005/8/layout/hList7"/>
    <dgm:cxn modelId="{8345463A-C7E5-4081-A556-5A63FB402324}" type="presOf" srcId="{E6E1033A-5248-4FE1-A9A7-9F0138A61834}" destId="{AF015AC2-CC47-4B6F-B209-4ACD6C3F35D9}" srcOrd="0" destOrd="0" presId="urn:microsoft.com/office/officeart/2005/8/layout/hList7"/>
    <dgm:cxn modelId="{431CD242-AC08-48BF-909A-ACDBE389B27B}" type="presOf" srcId="{44F29698-D85E-4B06-B8FC-C03165988894}" destId="{2138615B-8A64-4328-A6FD-B6A8290D2C7D}" srcOrd="0" destOrd="0" presId="urn:microsoft.com/office/officeart/2005/8/layout/hList7"/>
    <dgm:cxn modelId="{5C79BE50-0221-4B93-A12B-5DCE8F710176}" type="presOf" srcId="{3F6FC74F-CBB2-4C28-A685-6AED31D794C5}" destId="{C42C6D9E-DC51-4C70-918F-85CFFA137304}" srcOrd="0" destOrd="0" presId="urn:microsoft.com/office/officeart/2005/8/layout/hList7"/>
    <dgm:cxn modelId="{A99CEF52-941B-4D86-963F-8F5EFD1A15AE}" type="presOf" srcId="{AD2D4C5B-49E4-4146-A7AF-BCB730F6B513}" destId="{F56C1944-862C-4488-B5BC-EDDE7C1E5B4C}" srcOrd="0" destOrd="0" presId="urn:microsoft.com/office/officeart/2005/8/layout/hList7"/>
    <dgm:cxn modelId="{0A5C5F7C-D4E0-4CA7-8999-88A9939C2CC4}" type="presOf" srcId="{AD2D4C5B-49E4-4146-A7AF-BCB730F6B513}" destId="{98641AE3-D5DC-4B1F-80FE-3DD77E5FC4F9}" srcOrd="1" destOrd="0" presId="urn:microsoft.com/office/officeart/2005/8/layout/hList7"/>
    <dgm:cxn modelId="{2BF8D07F-1E31-4489-A23C-2E65AC1C048D}" type="presOf" srcId="{B16C5FD6-AE57-4489-A5D0-12B39CC1BDEA}" destId="{9F742A98-9136-4AAD-9D69-97C2B6269432}" srcOrd="0" destOrd="0" presId="urn:microsoft.com/office/officeart/2005/8/layout/hList7"/>
    <dgm:cxn modelId="{0D05ABA0-1E5E-45A0-9E3D-92602491F52A}" type="presOf" srcId="{B4211DA5-5AFF-4C76-8CF9-99CC30BBB3CC}" destId="{E1ED101F-8D56-4CC0-A09A-7D57C6BAC8CE}" srcOrd="0" destOrd="0" presId="urn:microsoft.com/office/officeart/2005/8/layout/hList7"/>
    <dgm:cxn modelId="{1AADC1BA-13D1-474C-9517-7E3B11C7D33C}" type="presOf" srcId="{685150F8-1F12-4BEE-A9AA-590EA788DDE4}" destId="{A4251492-796C-4273-8E68-9AE9589486CC}" srcOrd="0" destOrd="0" presId="urn:microsoft.com/office/officeart/2005/8/layout/hList7"/>
    <dgm:cxn modelId="{FF372DC2-176C-4D57-A971-1869D2969A6E}" type="presOf" srcId="{6E3C710E-27CA-426C-8C34-E717E9B55B43}" destId="{153A81B2-CCCC-4F51-9728-6FF1D7C031EB}" srcOrd="0" destOrd="0" presId="urn:microsoft.com/office/officeart/2005/8/layout/hList7"/>
    <dgm:cxn modelId="{F29B4CC6-8208-4DC8-8C96-11D18EF0008D}" type="presOf" srcId="{B4211DA5-5AFF-4C76-8CF9-99CC30BBB3CC}" destId="{331C051F-E901-4417-8A51-AB8E7DF68A74}" srcOrd="1" destOrd="0" presId="urn:microsoft.com/office/officeart/2005/8/layout/hList7"/>
    <dgm:cxn modelId="{E80A57C8-5F75-4D8B-A8C8-5EC501CA42FB}" type="presOf" srcId="{3F6FC74F-CBB2-4C28-A685-6AED31D794C5}" destId="{AEBE2906-A5D2-4BF7-A4E1-2B388A3455E0}" srcOrd="1" destOrd="0" presId="urn:microsoft.com/office/officeart/2005/8/layout/hList7"/>
    <dgm:cxn modelId="{39A19ACD-6346-4E36-80FD-B22BC67BF111}" type="presOf" srcId="{75EEE8B7-2637-47AE-A0BB-D7C5DCF569D1}" destId="{00E66965-135D-467E-BBBF-C84D96315C01}" srcOrd="0" destOrd="0" presId="urn:microsoft.com/office/officeart/2005/8/layout/hList7"/>
    <dgm:cxn modelId="{AB48C5D2-64A2-4456-937E-51ACADA61F13}" type="presOf" srcId="{B16C5FD6-AE57-4489-A5D0-12B39CC1BDEA}" destId="{48006F97-374E-49A7-9FB7-2175A036D2AD}" srcOrd="1" destOrd="0" presId="urn:microsoft.com/office/officeart/2005/8/layout/hList7"/>
    <dgm:cxn modelId="{64E73ED5-9F1C-4D63-8FA5-0121DF54A6E5}" srcId="{E6E1033A-5248-4FE1-A9A7-9F0138A61834}" destId="{B4211DA5-5AFF-4C76-8CF9-99CC30BBB3CC}" srcOrd="3" destOrd="0" parTransId="{33592585-37D6-49DD-934C-5A4ABF1B12F4}" sibTransId="{17CE8E46-C1E6-49EE-9D99-71E695C91B67}"/>
    <dgm:cxn modelId="{3A61B9DE-2213-4A01-9936-1F2A0A6F7C83}" type="presOf" srcId="{0BDAAFFA-4CE2-49D0-9748-916D60E21C14}" destId="{074076F2-B2DF-4039-8965-A80C9642090B}" srcOrd="1" destOrd="0" presId="urn:microsoft.com/office/officeart/2005/8/layout/hList7"/>
    <dgm:cxn modelId="{EFD0E6EF-5165-4560-8495-64A0A09AD8B7}" type="presOf" srcId="{9DB80E9A-6823-46BB-B5E6-DED98AA66BCC}" destId="{2C82BC18-5C17-479D-B37E-495F30017A2B}" srcOrd="0" destOrd="0" presId="urn:microsoft.com/office/officeart/2005/8/layout/hList7"/>
    <dgm:cxn modelId="{AD90E7F2-9CD4-42B5-B73C-C7C1CE1A10B2}" srcId="{E6E1033A-5248-4FE1-A9A7-9F0138A61834}" destId="{75EEE8B7-2637-47AE-A0BB-D7C5DCF569D1}" srcOrd="2" destOrd="0" parTransId="{2C597FB6-1BCE-4FBF-9907-F42D4909BCA3}" sibTransId="{44F29698-D85E-4B06-B8FC-C03165988894}"/>
    <dgm:cxn modelId="{E78BC74B-16D6-4A3E-ACDE-55384468EA6B}" type="presParOf" srcId="{AF015AC2-CC47-4B6F-B209-4ACD6C3F35D9}" destId="{46E8F2F8-E29B-4B5C-92B5-64E2F33DD4F3}" srcOrd="0" destOrd="0" presId="urn:microsoft.com/office/officeart/2005/8/layout/hList7"/>
    <dgm:cxn modelId="{4716180E-49C8-45DB-B076-031DA369AE69}" type="presParOf" srcId="{AF015AC2-CC47-4B6F-B209-4ACD6C3F35D9}" destId="{079BAEAC-DD8D-470D-8BEE-6D6B9474250C}" srcOrd="1" destOrd="0" presId="urn:microsoft.com/office/officeart/2005/8/layout/hList7"/>
    <dgm:cxn modelId="{203B83B4-0BA2-41FD-A94B-FA4413FCBB55}" type="presParOf" srcId="{079BAEAC-DD8D-470D-8BEE-6D6B9474250C}" destId="{5E024668-7C26-44BA-BCAD-5AB8FA88BCC4}" srcOrd="0" destOrd="0" presId="urn:microsoft.com/office/officeart/2005/8/layout/hList7"/>
    <dgm:cxn modelId="{2384C6A3-9BDD-4A80-A854-82F394AB8C3E}" type="presParOf" srcId="{5E024668-7C26-44BA-BCAD-5AB8FA88BCC4}" destId="{C42C6D9E-DC51-4C70-918F-85CFFA137304}" srcOrd="0" destOrd="0" presId="urn:microsoft.com/office/officeart/2005/8/layout/hList7"/>
    <dgm:cxn modelId="{799FBAB7-74ED-4B43-A60C-CB23875F0E20}" type="presParOf" srcId="{5E024668-7C26-44BA-BCAD-5AB8FA88BCC4}" destId="{AEBE2906-A5D2-4BF7-A4E1-2B388A3455E0}" srcOrd="1" destOrd="0" presId="urn:microsoft.com/office/officeart/2005/8/layout/hList7"/>
    <dgm:cxn modelId="{41FAFE5E-6766-4A30-B840-1E800481F3DD}" type="presParOf" srcId="{5E024668-7C26-44BA-BCAD-5AB8FA88BCC4}" destId="{74126D3B-6D8E-473C-8995-3311895F3D8F}" srcOrd="2" destOrd="0" presId="urn:microsoft.com/office/officeart/2005/8/layout/hList7"/>
    <dgm:cxn modelId="{AC067493-3E71-4BF4-97A4-888FF11CB976}" type="presParOf" srcId="{5E024668-7C26-44BA-BCAD-5AB8FA88BCC4}" destId="{E5BACC9A-FD26-47C3-A77D-9F91FDD02DCF}" srcOrd="3" destOrd="0" presId="urn:microsoft.com/office/officeart/2005/8/layout/hList7"/>
    <dgm:cxn modelId="{B73027B3-3F26-4F9A-B10D-999831FB9FA7}" type="presParOf" srcId="{079BAEAC-DD8D-470D-8BEE-6D6B9474250C}" destId="{A4251492-796C-4273-8E68-9AE9589486CC}" srcOrd="1" destOrd="0" presId="urn:microsoft.com/office/officeart/2005/8/layout/hList7"/>
    <dgm:cxn modelId="{5DFCCB24-DCFD-4667-B309-FEF021BC516E}" type="presParOf" srcId="{079BAEAC-DD8D-470D-8BEE-6D6B9474250C}" destId="{CC336A06-A303-4A8E-AB05-6CC84C3308C4}" srcOrd="2" destOrd="0" presId="urn:microsoft.com/office/officeart/2005/8/layout/hList7"/>
    <dgm:cxn modelId="{5B4DDECF-5D08-4809-8061-A60C530929AD}" type="presParOf" srcId="{CC336A06-A303-4A8E-AB05-6CC84C3308C4}" destId="{9F742A98-9136-4AAD-9D69-97C2B6269432}" srcOrd="0" destOrd="0" presId="urn:microsoft.com/office/officeart/2005/8/layout/hList7"/>
    <dgm:cxn modelId="{902F8511-FB41-45AE-9510-3F0D39528CC7}" type="presParOf" srcId="{CC336A06-A303-4A8E-AB05-6CC84C3308C4}" destId="{48006F97-374E-49A7-9FB7-2175A036D2AD}" srcOrd="1" destOrd="0" presId="urn:microsoft.com/office/officeart/2005/8/layout/hList7"/>
    <dgm:cxn modelId="{EE5EF0CD-7A5D-4B2D-B67E-FFB445E027B2}" type="presParOf" srcId="{CC336A06-A303-4A8E-AB05-6CC84C3308C4}" destId="{2499AC57-363F-4DD0-B54C-D3C97B23D9BA}" srcOrd="2" destOrd="0" presId="urn:microsoft.com/office/officeart/2005/8/layout/hList7"/>
    <dgm:cxn modelId="{8B4E0AE1-609C-4F25-8B6D-019987AABD51}" type="presParOf" srcId="{CC336A06-A303-4A8E-AB05-6CC84C3308C4}" destId="{BA22EECE-CE5B-4F85-8140-2CD1A248915F}" srcOrd="3" destOrd="0" presId="urn:microsoft.com/office/officeart/2005/8/layout/hList7"/>
    <dgm:cxn modelId="{8303A03D-8D94-4CF2-A342-0FFFFE8707FA}" type="presParOf" srcId="{079BAEAC-DD8D-470D-8BEE-6D6B9474250C}" destId="{153A81B2-CCCC-4F51-9728-6FF1D7C031EB}" srcOrd="3" destOrd="0" presId="urn:microsoft.com/office/officeart/2005/8/layout/hList7"/>
    <dgm:cxn modelId="{8E1A7582-6AE9-493D-9E31-743EDECD2C74}" type="presParOf" srcId="{079BAEAC-DD8D-470D-8BEE-6D6B9474250C}" destId="{89C54507-A522-490E-ADCE-78D996D4496B}" srcOrd="4" destOrd="0" presId="urn:microsoft.com/office/officeart/2005/8/layout/hList7"/>
    <dgm:cxn modelId="{921A2BCA-1573-4DF2-ADA6-0D59EEC5577C}" type="presParOf" srcId="{89C54507-A522-490E-ADCE-78D996D4496B}" destId="{00E66965-135D-467E-BBBF-C84D96315C01}" srcOrd="0" destOrd="0" presId="urn:microsoft.com/office/officeart/2005/8/layout/hList7"/>
    <dgm:cxn modelId="{2D3CD30A-EF79-4CB1-8E1E-4E886A758313}" type="presParOf" srcId="{89C54507-A522-490E-ADCE-78D996D4496B}" destId="{9E4A0D6A-A34D-4999-93D9-E95923C889D4}" srcOrd="1" destOrd="0" presId="urn:microsoft.com/office/officeart/2005/8/layout/hList7"/>
    <dgm:cxn modelId="{2E3EE8B7-0C60-46FD-B6DE-508A6B16982E}" type="presParOf" srcId="{89C54507-A522-490E-ADCE-78D996D4496B}" destId="{B12560FF-9E19-43AF-BC25-228BAA627C63}" srcOrd="2" destOrd="0" presId="urn:microsoft.com/office/officeart/2005/8/layout/hList7"/>
    <dgm:cxn modelId="{5A6FE40E-FA7D-4841-919B-691280211181}" type="presParOf" srcId="{89C54507-A522-490E-ADCE-78D996D4496B}" destId="{9E4EA90E-F4D4-4AE7-9C38-1D9BDDE3D00D}" srcOrd="3" destOrd="0" presId="urn:microsoft.com/office/officeart/2005/8/layout/hList7"/>
    <dgm:cxn modelId="{AAF07A09-1C30-4EC6-8735-2F035071B568}" type="presParOf" srcId="{079BAEAC-DD8D-470D-8BEE-6D6B9474250C}" destId="{2138615B-8A64-4328-A6FD-B6A8290D2C7D}" srcOrd="5" destOrd="0" presId="urn:microsoft.com/office/officeart/2005/8/layout/hList7"/>
    <dgm:cxn modelId="{F59112EA-F7C7-4D8B-9C81-7832622A19DB}" type="presParOf" srcId="{079BAEAC-DD8D-470D-8BEE-6D6B9474250C}" destId="{ED0366D9-C0D5-450A-BAF9-D68B1A8E674F}" srcOrd="6" destOrd="0" presId="urn:microsoft.com/office/officeart/2005/8/layout/hList7"/>
    <dgm:cxn modelId="{32F986BA-E273-49A8-8114-A7A79AF324E8}" type="presParOf" srcId="{ED0366D9-C0D5-450A-BAF9-D68B1A8E674F}" destId="{E1ED101F-8D56-4CC0-A09A-7D57C6BAC8CE}" srcOrd="0" destOrd="0" presId="urn:microsoft.com/office/officeart/2005/8/layout/hList7"/>
    <dgm:cxn modelId="{34D5CE78-1813-4331-8CC9-8D2EC2883B02}" type="presParOf" srcId="{ED0366D9-C0D5-450A-BAF9-D68B1A8E674F}" destId="{331C051F-E901-4417-8A51-AB8E7DF68A74}" srcOrd="1" destOrd="0" presId="urn:microsoft.com/office/officeart/2005/8/layout/hList7"/>
    <dgm:cxn modelId="{F8051D95-378F-48B8-9268-F33FDA21C7E2}" type="presParOf" srcId="{ED0366D9-C0D5-450A-BAF9-D68B1A8E674F}" destId="{00E34198-08D4-43C9-88D1-320D2A495A4B}" srcOrd="2" destOrd="0" presId="urn:microsoft.com/office/officeart/2005/8/layout/hList7"/>
    <dgm:cxn modelId="{E71F7B8D-A1EF-448D-9F1B-08E48E41A2D8}" type="presParOf" srcId="{ED0366D9-C0D5-450A-BAF9-D68B1A8E674F}" destId="{19C1600B-BD4C-4DC1-8468-76FFE9E09639}" srcOrd="3" destOrd="0" presId="urn:microsoft.com/office/officeart/2005/8/layout/hList7"/>
    <dgm:cxn modelId="{C57C63F0-D473-4493-876A-0A8082DAE6D9}" type="presParOf" srcId="{079BAEAC-DD8D-470D-8BEE-6D6B9474250C}" destId="{4D6E8821-2405-474E-8EC7-F804B3940018}" srcOrd="7" destOrd="0" presId="urn:microsoft.com/office/officeart/2005/8/layout/hList7"/>
    <dgm:cxn modelId="{68E6210D-87B2-411B-8512-7287ECA8BB76}" type="presParOf" srcId="{079BAEAC-DD8D-470D-8BEE-6D6B9474250C}" destId="{90D44163-C39E-4E68-91BE-1B639D89F6C3}" srcOrd="8" destOrd="0" presId="urn:microsoft.com/office/officeart/2005/8/layout/hList7"/>
    <dgm:cxn modelId="{5361454D-3BB1-4759-A54D-5F9311A817EE}" type="presParOf" srcId="{90D44163-C39E-4E68-91BE-1B639D89F6C3}" destId="{1DA0EC5B-06AF-47DE-B9DA-9D5106FDAA7F}" srcOrd="0" destOrd="0" presId="urn:microsoft.com/office/officeart/2005/8/layout/hList7"/>
    <dgm:cxn modelId="{4FE05F98-3A8C-48D2-81C2-53DC419CB197}" type="presParOf" srcId="{90D44163-C39E-4E68-91BE-1B639D89F6C3}" destId="{074076F2-B2DF-4039-8965-A80C9642090B}" srcOrd="1" destOrd="0" presId="urn:microsoft.com/office/officeart/2005/8/layout/hList7"/>
    <dgm:cxn modelId="{8A6A206A-5B21-4508-A766-7C68F6BF2AB8}" type="presParOf" srcId="{90D44163-C39E-4E68-91BE-1B639D89F6C3}" destId="{026B2289-E6D6-4744-BC70-741A71E64AA1}" srcOrd="2" destOrd="0" presId="urn:microsoft.com/office/officeart/2005/8/layout/hList7"/>
    <dgm:cxn modelId="{B557565F-21CC-4EFC-93D8-5609BBA4D5E3}" type="presParOf" srcId="{90D44163-C39E-4E68-91BE-1B639D89F6C3}" destId="{D656F13E-D480-4D6E-94F2-AA60A2B1F415}" srcOrd="3" destOrd="0" presId="urn:microsoft.com/office/officeart/2005/8/layout/hList7"/>
    <dgm:cxn modelId="{00340AA4-028D-463A-9D50-2F1E45F313FD}" type="presParOf" srcId="{079BAEAC-DD8D-470D-8BEE-6D6B9474250C}" destId="{2C82BC18-5C17-479D-B37E-495F30017A2B}" srcOrd="9" destOrd="0" presId="urn:microsoft.com/office/officeart/2005/8/layout/hList7"/>
    <dgm:cxn modelId="{2D86B701-2842-491F-B66F-152EBE4FBEA8}" type="presParOf" srcId="{079BAEAC-DD8D-470D-8BEE-6D6B9474250C}" destId="{220A42B4-36B3-4553-92EA-F83B8A741EAF}" srcOrd="10" destOrd="0" presId="urn:microsoft.com/office/officeart/2005/8/layout/hList7"/>
    <dgm:cxn modelId="{08BC656B-640E-41D5-B78C-3335389E82A9}" type="presParOf" srcId="{220A42B4-36B3-4553-92EA-F83B8A741EAF}" destId="{F56C1944-862C-4488-B5BC-EDDE7C1E5B4C}" srcOrd="0" destOrd="0" presId="urn:microsoft.com/office/officeart/2005/8/layout/hList7"/>
    <dgm:cxn modelId="{66B6D154-45F3-442D-8315-B4A1A87BF4F0}" type="presParOf" srcId="{220A42B4-36B3-4553-92EA-F83B8A741EAF}" destId="{98641AE3-D5DC-4B1F-80FE-3DD77E5FC4F9}" srcOrd="1" destOrd="0" presId="urn:microsoft.com/office/officeart/2005/8/layout/hList7"/>
    <dgm:cxn modelId="{E97D304D-D6C4-41CB-9A2F-D0F6632CBE48}" type="presParOf" srcId="{220A42B4-36B3-4553-92EA-F83B8A741EAF}" destId="{D8866335-5D83-491B-9EB6-ED56A3C12493}" srcOrd="2" destOrd="0" presId="urn:microsoft.com/office/officeart/2005/8/layout/hList7"/>
    <dgm:cxn modelId="{0240DB8C-12EC-42D3-9007-2AE479C16544}" type="presParOf" srcId="{220A42B4-36B3-4553-92EA-F83B8A741EAF}" destId="{E187872F-2819-46A0-8DAD-25C408B1DF2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C6D9E-DC51-4C70-918F-85CFFA137304}">
      <dsp:nvSpPr>
        <dsp:cNvPr id="0" name=""/>
        <dsp:cNvSpPr/>
      </dsp:nvSpPr>
      <dsp:spPr>
        <a:xfrm>
          <a:off x="113" y="0"/>
          <a:ext cx="1511188" cy="3337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Designing </a:t>
          </a:r>
          <a:endParaRPr lang="en-IN" sz="18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3" y="1334899"/>
        <a:ext cx="1511188" cy="1334899"/>
      </dsp:txXfrm>
    </dsp:sp>
    <dsp:sp modelId="{E5BACC9A-FD26-47C3-A77D-9F91FDD02DCF}">
      <dsp:nvSpPr>
        <dsp:cNvPr id="0" name=""/>
        <dsp:cNvSpPr/>
      </dsp:nvSpPr>
      <dsp:spPr>
        <a:xfrm>
          <a:off x="234761" y="220549"/>
          <a:ext cx="1111303" cy="111130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742A98-9136-4AAD-9D69-97C2B6269432}">
      <dsp:nvSpPr>
        <dsp:cNvPr id="0" name=""/>
        <dsp:cNvSpPr/>
      </dsp:nvSpPr>
      <dsp:spPr>
        <a:xfrm>
          <a:off x="1556637" y="0"/>
          <a:ext cx="1511188" cy="3337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Coding </a:t>
          </a:r>
          <a:endParaRPr lang="en-IN" sz="180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556637" y="1334899"/>
        <a:ext cx="1511188" cy="1334899"/>
      </dsp:txXfrm>
    </dsp:sp>
    <dsp:sp modelId="{BA22EECE-CE5B-4F85-8140-2CD1A248915F}">
      <dsp:nvSpPr>
        <dsp:cNvPr id="0" name=""/>
        <dsp:cNvSpPr/>
      </dsp:nvSpPr>
      <dsp:spPr>
        <a:xfrm>
          <a:off x="1733419" y="200234"/>
          <a:ext cx="1111303" cy="1111303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0E66965-135D-467E-BBBF-C84D96315C01}">
      <dsp:nvSpPr>
        <dsp:cNvPr id="0" name=""/>
        <dsp:cNvSpPr/>
      </dsp:nvSpPr>
      <dsp:spPr>
        <a:xfrm>
          <a:off x="3113161" y="0"/>
          <a:ext cx="1511188" cy="3337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Storage</a:t>
          </a:r>
          <a:endParaRPr lang="en-IN" sz="18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113161" y="1334899"/>
        <a:ext cx="1511188" cy="1334899"/>
      </dsp:txXfrm>
    </dsp:sp>
    <dsp:sp modelId="{9E4EA90E-F4D4-4AE7-9C38-1D9BDDE3D00D}">
      <dsp:nvSpPr>
        <dsp:cNvPr id="0" name=""/>
        <dsp:cNvSpPr/>
      </dsp:nvSpPr>
      <dsp:spPr>
        <a:xfrm>
          <a:off x="3313103" y="200234"/>
          <a:ext cx="1111303" cy="1111303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ED101F-8D56-4CC0-A09A-7D57C6BAC8CE}">
      <dsp:nvSpPr>
        <dsp:cNvPr id="0" name=""/>
        <dsp:cNvSpPr/>
      </dsp:nvSpPr>
      <dsp:spPr>
        <a:xfrm>
          <a:off x="4669684" y="0"/>
          <a:ext cx="1511188" cy="3337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Integration</a:t>
          </a:r>
          <a:endParaRPr lang="en-IN" sz="18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669684" y="1334899"/>
        <a:ext cx="1511188" cy="1334899"/>
      </dsp:txXfrm>
    </dsp:sp>
    <dsp:sp modelId="{19C1600B-BD4C-4DC1-8468-76FFE9E09639}">
      <dsp:nvSpPr>
        <dsp:cNvPr id="0" name=""/>
        <dsp:cNvSpPr/>
      </dsp:nvSpPr>
      <dsp:spPr>
        <a:xfrm>
          <a:off x="4869626" y="200234"/>
          <a:ext cx="1111303" cy="1111303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DA0EC5B-06AF-47DE-B9DA-9D5106FDAA7F}">
      <dsp:nvSpPr>
        <dsp:cNvPr id="0" name=""/>
        <dsp:cNvSpPr/>
      </dsp:nvSpPr>
      <dsp:spPr>
        <a:xfrm>
          <a:off x="6226208" y="0"/>
          <a:ext cx="1511188" cy="3337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Testing</a:t>
          </a:r>
          <a:endParaRPr lang="en-IN" sz="18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226208" y="1334899"/>
        <a:ext cx="1511188" cy="1334899"/>
      </dsp:txXfrm>
    </dsp:sp>
    <dsp:sp modelId="{D656F13E-D480-4D6E-94F2-AA60A2B1F415}">
      <dsp:nvSpPr>
        <dsp:cNvPr id="0" name=""/>
        <dsp:cNvSpPr/>
      </dsp:nvSpPr>
      <dsp:spPr>
        <a:xfrm>
          <a:off x="6426150" y="200234"/>
          <a:ext cx="1111303" cy="1111303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6C1944-862C-4488-B5BC-EDDE7C1E5B4C}">
      <dsp:nvSpPr>
        <dsp:cNvPr id="0" name=""/>
        <dsp:cNvSpPr/>
      </dsp:nvSpPr>
      <dsp:spPr>
        <a:xfrm>
          <a:off x="7782732" y="0"/>
          <a:ext cx="1511188" cy="3337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Deployment</a:t>
          </a:r>
          <a:endParaRPr lang="en-IN" sz="1800" kern="120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82732" y="1334899"/>
        <a:ext cx="1511188" cy="1334899"/>
      </dsp:txXfrm>
    </dsp:sp>
    <dsp:sp modelId="{E187872F-2819-46A0-8DAD-25C408B1DF2E}">
      <dsp:nvSpPr>
        <dsp:cNvPr id="0" name=""/>
        <dsp:cNvSpPr/>
      </dsp:nvSpPr>
      <dsp:spPr>
        <a:xfrm>
          <a:off x="7982674" y="200234"/>
          <a:ext cx="1111303" cy="1111303"/>
        </a:xfrm>
        <a:prstGeom prst="ellipse">
          <a:avLst/>
        </a:prstGeom>
        <a:blipFill>
          <a:blip xmlns:r="http://schemas.openxmlformats.org/officeDocument/2006/relationships" r:embed="rId6"/>
          <a:srcRect/>
          <a:stretch>
            <a:fillRect/>
          </a:stretch>
        </a:blipFill>
        <a:ln>
          <a:noFill/>
        </a:ln>
        <a:effectLst/>
        <a:sp3d z="57200" extrusionH="10600" prstMaterial="plastic">
          <a:bevelT w="101600" h="8600" prst="relaxedInset"/>
          <a:bevelB w="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6E8F2F8-E29B-4B5C-92B5-64E2F33DD4F3}">
      <dsp:nvSpPr>
        <dsp:cNvPr id="0" name=""/>
        <dsp:cNvSpPr/>
      </dsp:nvSpPr>
      <dsp:spPr>
        <a:xfrm>
          <a:off x="371761" y="2669799"/>
          <a:ext cx="8550511" cy="500587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>
            <a:extLst>
              <a:ext uri="{FF2B5EF4-FFF2-40B4-BE49-F238E27FC236}">
                <a16:creationId xmlns:a16="http://schemas.microsoft.com/office/drawing/2014/main" id="{1EEE6807-61BC-33F4-ADCF-4120ACE9ED16}"/>
              </a:ext>
            </a:extLst>
          </p:cNvPr>
          <p:cNvGrpSpPr>
            <a:grpSpLocks/>
          </p:cNvGrpSpPr>
          <p:nvPr/>
        </p:nvGrpSpPr>
        <p:grpSpPr bwMode="auto"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D04D133-5492-F766-16A9-D7D7ED880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>
                <a:gd name="T0" fmla="*/ 0 w 670"/>
                <a:gd name="T1" fmla="*/ 2147483646 h 1753"/>
                <a:gd name="T2" fmla="*/ 2147483646 w 670"/>
                <a:gd name="T3" fmla="*/ 2147483646 h 1753"/>
                <a:gd name="T4" fmla="*/ 2147483646 w 670"/>
                <a:gd name="T5" fmla="*/ 0 h 1753"/>
                <a:gd name="T6" fmla="*/ 2147483646 w 670"/>
                <a:gd name="T7" fmla="*/ 0 h 1753"/>
                <a:gd name="T8" fmla="*/ 0 w 670"/>
                <a:gd name="T9" fmla="*/ 2147483646 h 17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9F219A2-893E-B36B-6D95-D169D560D149}"/>
                </a:ext>
              </a:extLst>
            </p:cNvPr>
            <p:cNvSpPr/>
            <p:nvPr/>
          </p:nvSpPr>
          <p:spPr bwMode="auto">
            <a:xfrm>
              <a:off x="2928938" y="-4763"/>
              <a:ext cx="1035050" cy="2673351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ACC6279F-9532-89A7-7A13-FE71CD74C5DE}"/>
                </a:ext>
              </a:extLst>
            </p:cNvPr>
            <p:cNvSpPr/>
            <p:nvPr/>
          </p:nvSpPr>
          <p:spPr bwMode="auto">
            <a:xfrm>
              <a:off x="2928938" y="2582863"/>
              <a:ext cx="2693987" cy="4275137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6F18BDCC-988C-CAC4-8BF2-E3DEF050B95B}"/>
                </a:ext>
              </a:extLst>
            </p:cNvPr>
            <p:cNvSpPr/>
            <p:nvPr/>
          </p:nvSpPr>
          <p:spPr bwMode="auto">
            <a:xfrm>
              <a:off x="3371851" y="2692400"/>
              <a:ext cx="3332161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704EE229-08EE-47FD-42C1-7B0FA7E78C87}"/>
                </a:ext>
              </a:extLst>
            </p:cNvPr>
            <p:cNvSpPr/>
            <p:nvPr/>
          </p:nvSpPr>
          <p:spPr bwMode="auto">
            <a:xfrm>
              <a:off x="3367088" y="2687638"/>
              <a:ext cx="4576762" cy="4170362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DF03096-A02B-506A-49C1-15EB5100753B}"/>
                </a:ext>
              </a:extLst>
            </p:cNvPr>
            <p:cNvSpPr/>
            <p:nvPr/>
          </p:nvSpPr>
          <p:spPr bwMode="auto">
            <a:xfrm>
              <a:off x="2928938" y="2578100"/>
              <a:ext cx="3584574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4BC4914-8D3F-BFDB-FEC3-B87CE6E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63EF2-7B75-4756-9013-E7AC80829468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26CF2F-1270-65D1-714F-54DF16F1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3" y="5883275"/>
            <a:ext cx="4324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6090CB-5B95-C88B-FF6C-592CB6D3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8D990-8C36-4E5B-B404-63EF0A75D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3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0079A4-DE5A-2080-7CDE-B0B2019B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E6465-766C-4F07-8441-41E56346B38B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529202-D9BE-A59D-D19F-4644DD2D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F207F2-8266-B874-DA52-EEFECBE0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21170-7AC8-47A8-B747-4BE4380710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983AA-32F6-DE66-C614-2ADB56FE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91175-C30A-457E-B820-FC6995253C2E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94627-A152-2C13-D295-560419F9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2D97-A663-32C6-8B5C-22708814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79764-DBA1-4199-8CB1-1433E3B009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ECC15-E4A5-8EF6-8EEC-85F4EE52CF22}"/>
              </a:ext>
            </a:extLst>
          </p:cNvPr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F15F8-2C67-E4B9-F2BA-C083E35CF034}"/>
              </a:ext>
            </a:extLst>
          </p:cNvPr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4BB887A-D166-8022-5103-7D109391785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6957C-3C8D-4E42-A1D5-E0F5E7F38BC8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987D82-F8FE-7618-5A00-185F1EB8C6F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49B05D0-0839-4C64-3754-8A26C4DC85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33FCC-D213-4A0C-A241-CE69554F25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9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013B-B8E5-B788-37A9-240EC97C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3C2E3-B378-45F9-BD32-D5DF53A1275F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5CE4-0E6F-291B-6283-D5848E19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3E07-B318-71F1-E71B-46C12EBB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2BF5A-B6F2-419B-8BDF-D42D7E7BBE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24752-974C-6305-C52B-D867FF7D23A4}"/>
              </a:ext>
            </a:extLst>
          </p:cNvPr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B34CC4-F0AE-9338-39BE-63EAC4DABD1C}"/>
              </a:ext>
            </a:extLst>
          </p:cNvPr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81453F7-6BE1-847A-DE76-1A4FE1936A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2473-B60F-4B87-93B5-199EA7D229C5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E46F723-21A3-9AAD-FCCB-6CBF0128E85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9266B7B-639C-457F-EF35-E97A520B3A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17035-B817-4CF0-B33D-0EF4106E5A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2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A136-D055-4F86-DF8F-917E1749CB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AF5C1-BB1D-48CE-B358-B8EECB27B713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77F9-F9FA-1F0C-7865-60B6ADEA73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242D-A1D7-A127-CCB9-A512E3B879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767BD-E2BB-4268-ACB4-35E6EDE21B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1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86E84-C5E5-6E8D-28B3-7717A0EE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03FE7-15B7-43BA-BD64-9476E1BA25BA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77E0-59C8-43E4-DED8-81E50FC5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C276-F1DB-191F-0E55-AFE4DB8E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52D9C-6EC9-4240-95F1-76A7D211C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14BC-E7B4-6D06-59C7-A6ABD2DF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8E2D5-60FE-48A8-8CEF-54789FACFA9D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88AD-F638-18E7-C5B2-56E01F8F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52C3-68EF-A1D2-6935-A1F89118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FDBD-0400-432C-AC5A-2EC2B1274A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74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08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7E204-17AE-0AB9-CA05-AD775250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9C781-764C-4BAE-ACD3-78B71871B622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F39E-33B8-9A37-0DEE-493F05D4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96838-97AD-BFB5-7E0A-E814B62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2163" y="5867400"/>
            <a:ext cx="5508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D70-F1FF-4EA3-A349-4337720F2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9D57-64AE-565A-0FDB-20AEAED9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D027F-B8E2-4C3F-8AD5-F6CC81DA4D88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52CA-BCBD-A9F9-1DDC-B393F706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8938-1E75-9D5B-14D2-DA4E08BD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0E196-68E7-4776-A055-2C61E26A90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BAD88A-9F39-6160-1E47-577D638F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61434-E1F2-4D43-BB4A-6A7AAB22890B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7A5852-8DB8-25C6-9C2B-43F7132E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E55FE7-A946-EF82-62D8-3769C5F4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AA4CC-418A-4896-99A8-BA5CC2114A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4CB9790-870B-283C-AF20-46F3C5A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47980-9696-411B-B6B3-F9E2E4E48C68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4E35A-FA12-A2D1-26DD-14054119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379DACF-9F3A-3052-838E-D9044D9D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C5991-4549-4D92-8AFB-3A26799B3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1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B0A0A0-C815-2CC8-C8E7-FCF5F23A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D6EB5-0D1F-41F2-883C-DDA70B8665CA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CAB8323-833A-66F5-254F-DFDC99A0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0D8ECB-E16C-A5FB-7BFA-A4EB40AE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F906F-D720-4355-A777-3E44AEFECE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BD2F6C-A86E-51C7-E96F-8E2756BF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DF638-53EE-4003-8572-E621C353CDDF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0BF95FD-626B-1ED4-E35E-C6A666B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77EEF62-A066-54DB-038C-B6FD525E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E4CC3-0E80-4FEF-8BB5-3C5BA9A1DF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04FE58-2B5A-5A0F-5A4A-27370E1C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B2984-4EC7-4085-A95E-87B1763A56E2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D2CF3E6-C5FE-9FE2-7F67-2D12C6F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80E400-15FB-B6CE-17B1-5E05AA19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5CD90-524A-48EB-B989-C2562F9D73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772926-F19B-6A71-5786-D62FEA74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3EB24-2503-4C39-AD43-20A2A87C7C4F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3BC2-B919-EAA0-21A2-C7F90CF0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2115F-3908-830E-3462-D299A0CC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05728-CE80-467E-B115-30F2776B4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9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B5910C1A-073D-D83C-1127-498C9EEA523B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5F49F665-5F9A-3475-C045-34DFF8A30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2147483646 h 3357"/>
                <a:gd name="T2" fmla="*/ 2147483646 w 707"/>
                <a:gd name="T3" fmla="*/ 2147483646 h 3357"/>
                <a:gd name="T4" fmla="*/ 2147483646 w 707"/>
                <a:gd name="T5" fmla="*/ 0 h 3357"/>
                <a:gd name="T6" fmla="*/ 2147483646 w 707"/>
                <a:gd name="T7" fmla="*/ 0 h 3357"/>
                <a:gd name="T8" fmla="*/ 0 w 707"/>
                <a:gd name="T9" fmla="*/ 2147483646 h 3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CB38FC-B628-D0F6-DE06-51540905D8CE}"/>
                </a:ext>
              </a:extLst>
            </p:cNvPr>
            <p:cNvSpPr/>
            <p:nvPr/>
          </p:nvSpPr>
          <p:spPr bwMode="auto">
            <a:xfrm>
              <a:off x="1320800" y="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50A8FC5-ACE1-BB77-F6E3-841FB29B95BD}"/>
                </a:ext>
              </a:extLst>
            </p:cNvPr>
            <p:cNvSpPr/>
            <p:nvPr/>
          </p:nvSpPr>
          <p:spPr bwMode="auto">
            <a:xfrm>
              <a:off x="1320800" y="5238751"/>
              <a:ext cx="1228726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5FA0C60-4F5F-00B4-8888-FA15DB4955C3}"/>
                </a:ext>
              </a:extLst>
            </p:cNvPr>
            <p:cNvSpPr/>
            <p:nvPr/>
          </p:nvSpPr>
          <p:spPr bwMode="auto">
            <a:xfrm>
              <a:off x="1627187" y="5291139"/>
              <a:ext cx="1495426" cy="1566862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E852872-E5BB-2AD1-0DD9-BD1F2EB0D80A}"/>
                </a:ext>
              </a:extLst>
            </p:cNvPr>
            <p:cNvSpPr/>
            <p:nvPr/>
          </p:nvSpPr>
          <p:spPr bwMode="auto">
            <a:xfrm>
              <a:off x="1627187" y="5286376"/>
              <a:ext cx="2130426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1DDF23-4851-ACC3-8B96-3E9CC8902A17}"/>
                </a:ext>
              </a:extLst>
            </p:cNvPr>
            <p:cNvSpPr/>
            <p:nvPr/>
          </p:nvSpPr>
          <p:spPr bwMode="auto">
            <a:xfrm>
              <a:off x="1320800" y="5238751"/>
              <a:ext cx="1695451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2C50E3C-431F-E6A2-4764-985EC24D0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1BA50E6-08F9-7C38-97BB-B700A5087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E27A4-39B7-63DB-237C-03279659A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B9EB19E-67DD-44CE-8898-A437E8B18AA3}" type="datetimeFigureOut">
              <a:rPr lang="en-US"/>
              <a:pPr>
                <a:defRPr/>
              </a:pPr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598A1-12D0-A4E1-73F3-FB49FCA9E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F7B9-903B-CFC1-9333-772CE005B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4AB6386-DE8A-49B8-B7EE-B4A539F46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6" r:id="rId12"/>
    <p:sldLayoutId id="2147483870" r:id="rId13"/>
    <p:sldLayoutId id="2147483877" r:id="rId14"/>
    <p:sldLayoutId id="2147483871" r:id="rId15"/>
    <p:sldLayoutId id="2147483872" r:id="rId16"/>
    <p:sldLayoutId id="2147483873" r:id="rId17"/>
    <p:sldLayoutId id="2147483878" r:id="rId1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CA312D3-40C4-E7A8-500A-4E1EF6D6EF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7175" y="1122363"/>
            <a:ext cx="9144000" cy="2387600"/>
          </a:xfrm>
        </p:spPr>
        <p:txBody>
          <a:bodyPr/>
          <a:lstStyle/>
          <a:p>
            <a:pPr eaLnBrk="1" hangingPunct="1"/>
            <a:r>
              <a:rPr lang="en-IN" altLang="en-US" b="1">
                <a:ln>
                  <a:noFill/>
                </a:ln>
                <a:solidFill>
                  <a:schemeClr val="tx1"/>
                </a:solidFill>
                <a:latin typeface="Open Sans" panose="020B0606030504020204" pitchFamily="34" charset="0"/>
              </a:rPr>
              <a:t>Chatbot with Watson</a:t>
            </a:r>
            <a:endParaRPr lang="en-IN" altLang="en-US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6DA0B112-0DC5-6699-0093-F542292ED7C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1527175" y="3646488"/>
            <a:ext cx="9144000" cy="2451100"/>
          </a:xfrm>
        </p:spPr>
        <p:txBody>
          <a:bodyPr anchor="t"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Phase 1: Problem Definition and Design Thinking</a:t>
            </a:r>
          </a:p>
          <a:p>
            <a:pPr eaLnBrk="1" hangingPunct="1"/>
            <a:endParaRPr lang="en-IN" altLang="en-US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47F41FC2-A6C1-E400-0B68-46A356429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3525" y="798513"/>
            <a:ext cx="9906000" cy="5259387"/>
          </a:xfrm>
        </p:spPr>
        <p:txBody>
          <a:bodyPr anchor="t"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altLang="en-US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IN" altLang="en-US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Conversation Flow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IN" altLang="en-US" sz="28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Define Conversation Goals:</a:t>
            </a:r>
            <a:endParaRPr lang="en-US" alt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will determine the primary goals of the chatbot. The main objectives it aims to achieve through conversations.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Key User Queries:</a:t>
            </a:r>
            <a:endParaRPr lang="en-US" alt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 the common queries or prompts users are likely to initiate. These could be questions, requests for information, or specific actions.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Feedback and Surveys:</a:t>
            </a:r>
            <a:endParaRPr lang="en-US" alt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2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Integrate opportunities for users to provide feedback or take surveys within the conversation flow.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altLang="en-U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4CFA72F-9812-E7A3-9FC3-DD6F1B29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5638" y="1519238"/>
            <a:ext cx="10018712" cy="4318000"/>
          </a:xfrm>
        </p:spPr>
        <p:txBody>
          <a:bodyPr anchor="t"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and Iterate:</a:t>
            </a:r>
            <a:endParaRPr lang="en-US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Gather feedback from real users and iterate on the flow to improve user experience.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Multichannel Considerations:</a:t>
            </a:r>
            <a:endParaRPr lang="en-US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the chatbot is deployed on multiple messaging platforms (e.g., Facebook Messenger, Slack), adapt the conversation flow for each platform to ensure consistency.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Documentation:</a:t>
            </a:r>
            <a:endParaRPr lang="en-US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 the entire conversation flow, including intents, responses, and conditional logic, for reference and future updates.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473E-6437-2A66-34FE-81992BA0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25" y="914400"/>
            <a:ext cx="5172075" cy="4876800"/>
          </a:xfrm>
        </p:spPr>
        <p:txBody>
          <a:bodyPr anchor="t"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3000" b="1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 Configuration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31313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Chatbot's responses using Watson Assistant's intents, entities, and dialog nodes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rgbClr val="31313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virtual assistant provide the exact answers 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also provides the additional contents related to it.</a:t>
            </a:r>
          </a:p>
        </p:txBody>
      </p:sp>
      <p:pic>
        <p:nvPicPr>
          <p:cNvPr id="18435" name="Picture 12">
            <a:extLst>
              <a:ext uri="{FF2B5EF4-FFF2-40B4-BE49-F238E27FC236}">
                <a16:creationId xmlns:a16="http://schemas.microsoft.com/office/drawing/2014/main" id="{C5373D32-954A-B524-0CAD-6963C561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2192338"/>
            <a:ext cx="4067175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F08BD1B-CC05-54FE-5911-966B4E47A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7650" y="974725"/>
            <a:ext cx="9999663" cy="4714875"/>
          </a:xfrm>
        </p:spPr>
        <p:txBody>
          <a:bodyPr anchor="t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31313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Platform Integration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31313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1313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We will integrate chatbot with third party integration in Watson.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1313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 Link the integrated Watson with the messenger applications.</a:t>
            </a:r>
            <a:endParaRPr lang="en-US" altLang="en-US" b="1">
              <a:solidFill>
                <a:srgbClr val="31313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rgbClr val="31313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Example linking Watson with Twilio and integrate with WhatsApp. 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238CF501-3463-1909-5D19-C337A09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3" y="3556000"/>
            <a:ext cx="5700712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3D12-E413-0E10-5D41-C26881CD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238" y="720725"/>
            <a:ext cx="9826625" cy="5060950"/>
          </a:xfrm>
        </p:spPr>
        <p:txBody>
          <a:bodyPr anchor="t"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IN" sz="2800" b="1" dirty="0">
                <a:solidFill>
                  <a:srgbClr val="313131"/>
                </a:solidFill>
                <a:latin typeface="Roboto" panose="02000000000000000000" pitchFamily="2" charset="0"/>
              </a:rPr>
              <a:t>User Experience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IN" sz="2800" b="1" dirty="0">
              <a:solidFill>
                <a:srgbClr val="313131"/>
              </a:solidFill>
              <a:latin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chatbot’s design, functionality, personality, tone, and responsiveness will be a major criteria for best user experience.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 will provide the design and functionality which will give a user a prominent and wonderful experience.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create such a user experience we will taking a online survey from various groups of users for our application.</a:t>
            </a:r>
            <a:endParaRPr lang="en-I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77E9A5D-FAA9-4E11-857A-3E82A3427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0" y="619125"/>
            <a:ext cx="5708650" cy="1738313"/>
          </a:xfrm>
        </p:spPr>
        <p:txBody>
          <a:bodyPr/>
          <a:lstStyle/>
          <a:p>
            <a:pPr algn="l" eaLnBrk="1" hangingPunct="1"/>
            <a:r>
              <a:rPr lang="en-US" altLang="en-US">
                <a:ln>
                  <a:noFill/>
                </a:ln>
              </a:rPr>
              <a:t>Technologies:</a:t>
            </a:r>
            <a:endParaRPr lang="en-IN" altLang="en-US">
              <a:ln>
                <a:noFill/>
              </a:ln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1576D69-6FB1-E9CD-744B-C542A80F45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93963" y="2471738"/>
            <a:ext cx="7019925" cy="3124200"/>
          </a:xfrm>
        </p:spPr>
        <p:txBody>
          <a:bodyPr anchor="t"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Front End: Html, CSS, JavaScript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Backend: Flask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/>
              <a:t>Database: IBM Db2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/>
              <a:t>Dependencies: IBM Watson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9C57095-060C-10E9-413C-D29C59748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6688" y="2463800"/>
            <a:ext cx="10018712" cy="1752600"/>
          </a:xfrm>
        </p:spPr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6D37822-89BC-4329-CD0A-4B5053B9DE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8150" y="876300"/>
            <a:ext cx="5835650" cy="687388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TEAM DETAILS</a:t>
            </a:r>
            <a:endParaRPr lang="en-IN" altLang="en-US" sz="3200" b="1">
              <a:ln>
                <a:noFill/>
              </a:ln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4C6CD2-4A6E-8E7D-0733-C7EB4A9EB688}"/>
              </a:ext>
            </a:extLst>
          </p:cNvPr>
          <p:cNvGraphicFramePr>
            <a:graphicFrameLocks noGrp="1"/>
          </p:cNvGraphicFramePr>
          <p:nvPr/>
        </p:nvGraphicFramePr>
        <p:xfrm>
          <a:off x="2540000" y="2498725"/>
          <a:ext cx="8818563" cy="3140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9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8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NAME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REGISTER NO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EMAIL ID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4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Karan Kumar B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312821205301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22le-it01@act.edu.in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Ramkumar K S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312821205033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21it40@act.edu.in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Mohamed Alifdeen R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312821205018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21it25@act.edu.in</a:t>
                      </a: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Yokesh B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yokeshyoki34@gmail.com</a:t>
                      </a: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Rukmangathan D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312821205036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21it42@act.edu.in</a:t>
                      </a: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0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Nandha kumar A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312821205021</a:t>
                      </a:r>
                      <a:endParaRPr lang="en-IN" sz="1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91441" marR="91441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21it28@act.edu.in</a:t>
                      </a:r>
                    </a:p>
                  </a:txBody>
                  <a:tcPr marL="91441" marR="91441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229" name="TextBox 2">
            <a:extLst>
              <a:ext uri="{FF2B5EF4-FFF2-40B4-BE49-F238E27FC236}">
                <a16:creationId xmlns:a16="http://schemas.microsoft.com/office/drawing/2014/main" id="{A21CF7B4-DEF7-F4A0-48A8-8EF8F5699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1846263"/>
            <a:ext cx="4338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r>
              <a:rPr lang="en-IN" altLang="en-US" b="1">
                <a:latin typeface="Roboto" panose="02000000000000000000" pitchFamily="2" charset="0"/>
                <a:cs typeface="Roboto" panose="02000000000000000000" pitchFamily="2" charset="0"/>
              </a:rPr>
              <a:t>TEAM NAME: </a:t>
            </a:r>
            <a:r>
              <a:rPr lang="en-IN" altLang="en-US">
                <a:latin typeface="Roboto" panose="02000000000000000000" pitchFamily="2" charset="0"/>
                <a:cs typeface="Roboto" panose="02000000000000000000" pitchFamily="2" charset="0"/>
              </a:rPr>
              <a:t>Proj_229908_Team_1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AC2F458-1129-49EC-8E60-35F1219913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7175" y="590550"/>
            <a:ext cx="2914650" cy="1257300"/>
          </a:xfrm>
        </p:spPr>
        <p:txBody>
          <a:bodyPr/>
          <a:lstStyle/>
          <a:p>
            <a:pPr eaLnBrk="1" hangingPunct="1"/>
            <a:r>
              <a:rPr lang="en-US" altLang="en-US" sz="3200" b="1">
                <a:ln>
                  <a:noFill/>
                </a:ln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AGENDA</a:t>
            </a:r>
            <a:endParaRPr lang="en-IN" altLang="en-US" sz="3200" b="1">
              <a:ln>
                <a:noFill/>
              </a:ln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9D5D59C5-62DF-3D5B-0D01-817D6B79FB9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2833688" y="2203450"/>
            <a:ext cx="9144000" cy="3479800"/>
          </a:xfrm>
        </p:spPr>
        <p:txBody>
          <a:bodyPr anchor="t"/>
          <a:lstStyle/>
          <a:p>
            <a:pPr marL="457200" indent="-457200"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  <a:p>
            <a:pPr marL="457200" indent="-457200"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Problem Objective</a:t>
            </a:r>
          </a:p>
          <a:p>
            <a:pPr marL="457200" indent="-457200"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Design and thinking</a:t>
            </a:r>
          </a:p>
          <a:p>
            <a:pPr marL="457200" indent="-457200"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Flowchart</a:t>
            </a:r>
          </a:p>
          <a:p>
            <a:pPr marL="457200" indent="-457200"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Procedure</a:t>
            </a:r>
          </a:p>
          <a:p>
            <a:pPr marL="457200" indent="-457200" algn="l" eaLnBrk="1" hangingPunct="1">
              <a:buFont typeface="Courier New" panose="02070309020205020404" pitchFamily="49" charset="0"/>
              <a:buChar char="o"/>
            </a:pPr>
            <a:r>
              <a:rPr lang="en-US" altLang="en-US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Technologies</a:t>
            </a:r>
            <a:endParaRPr lang="en-IN" altLang="en-US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E60880F-140A-2D73-2023-87BF2632D0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79638" y="1284288"/>
            <a:ext cx="7832725" cy="9398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PROBLEM STATEMENT</a:t>
            </a:r>
            <a:endParaRPr lang="en-IN" altLang="en-US">
              <a:ln>
                <a:noFill/>
              </a:ln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9E4BAE1E-3A0B-8874-FB88-BAA5CD491F5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474747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 Chatbot Deployment with IBM Cloud Watson Assistant</a:t>
            </a:r>
          </a:p>
          <a:p>
            <a:pPr eaLnBrk="1" hangingPunct="1"/>
            <a:endParaRPr lang="en-IN" altLang="en-US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25278A6-4C1E-F375-147C-4E651F4E0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850" y="352425"/>
            <a:ext cx="10018713" cy="1752600"/>
          </a:xfrm>
        </p:spPr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  <a:latin typeface="Roboto" panose="02000000000000000000" pitchFamily="2" charset="0"/>
                <a:cs typeface="Roboto" panose="02000000000000000000" pitchFamily="2" charset="0"/>
              </a:rPr>
              <a:t>Problem Objective</a:t>
            </a:r>
          </a:p>
        </p:txBody>
      </p:sp>
      <p:sp>
        <p:nvSpPr>
          <p:cNvPr id="11267" name="TextBox 5">
            <a:extLst>
              <a:ext uri="{FF2B5EF4-FFF2-40B4-BE49-F238E27FC236}">
                <a16:creationId xmlns:a16="http://schemas.microsoft.com/office/drawing/2014/main" id="{140AC44E-1EFE-DCCF-5322-D7280A525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163" y="2308225"/>
            <a:ext cx="9459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Roboto" panose="02000000000000000000" pitchFamily="2" charset="0"/>
                <a:cs typeface="Roboto" panose="02000000000000000000" pitchFamily="2" charset="0"/>
              </a:rPr>
              <a:t>The project involves creating a chatbot using IBM Cloud Watson Assistant. The goal is to develop a virtual guide that assists users on messaging platforms like Facebook Messenger and Slack.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>
              <a:latin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latin typeface="Roboto" panose="02000000000000000000" pitchFamily="2" charset="0"/>
                <a:cs typeface="Roboto" panose="02000000000000000000" pitchFamily="2" charset="0"/>
              </a:rPr>
              <a:t>The chatbot should provide helpful information, answer frequently asked questions (FAQs), and offer a friendly conversational experience. The project includes designing the chatbot's persona, configuring responses, integrating with messaging platforms, and ensuring a seamless user experience.</a:t>
            </a:r>
            <a:endParaRPr lang="en-IN" altLang="en-US" sz="2400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72402B2-21E5-9078-5240-09D4757C7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850" y="433388"/>
            <a:ext cx="10018713" cy="1370012"/>
          </a:xfrm>
        </p:spPr>
        <p:txBody>
          <a:bodyPr/>
          <a:lstStyle/>
          <a:p>
            <a:pPr eaLnBrk="1" hangingPunct="1"/>
            <a:r>
              <a:rPr lang="en-IN" altLang="en-US">
                <a:ln>
                  <a:noFill/>
                </a:ln>
                <a:solidFill>
                  <a:srgbClr val="31313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Design Thinking</a:t>
            </a:r>
            <a:endParaRPr lang="en-IN" altLang="en-US">
              <a:ln>
                <a:noFill/>
              </a:ln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291" name="Content Placeholder 18">
            <a:extLst>
              <a:ext uri="{FF2B5EF4-FFF2-40B4-BE49-F238E27FC236}">
                <a16:creationId xmlns:a16="http://schemas.microsoft.com/office/drawing/2014/main" id="{4B80FD72-79B0-3846-7722-54DF4E109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3113" y="1930400"/>
            <a:ext cx="9155112" cy="41656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important 6 parts of design thinking for our project are:</a:t>
            </a:r>
          </a:p>
          <a:p>
            <a:pPr marL="1257300" lvl="3" indent="0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3" eaLnBrk="1" hangingPunct="1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 Design</a:t>
            </a: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Scenarios</a:t>
            </a: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Conversation Flow</a:t>
            </a: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Response Configuration</a:t>
            </a: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Platform Integration</a:t>
            </a: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3" eaLnBrk="1" hangingPunct="1"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Experience</a:t>
            </a:r>
            <a:endParaRPr lang="en-IN" alt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B913C5-0CF3-E2F0-93B1-636616718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750" y="925513"/>
            <a:ext cx="3321050" cy="711200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  <a:latin typeface="Roboto" panose="02000000000000000000" pitchFamily="2" charset="0"/>
                <a:cs typeface="Roboto" panose="02000000000000000000" pitchFamily="2" charset="0"/>
              </a:rPr>
              <a:t>FLOWCHART</a:t>
            </a:r>
            <a:endParaRPr lang="en-IN" altLang="en-US">
              <a:ln>
                <a:noFill/>
              </a:ln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29CE38C-217D-0BB9-2A8D-3115B42D0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49557" y="2006082"/>
          <a:ext cx="9294034" cy="3337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84C01BB-6DD7-B99F-E705-3D022C1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98425"/>
            <a:ext cx="10018713" cy="1752600"/>
          </a:xfrm>
        </p:spPr>
        <p:txBody>
          <a:bodyPr/>
          <a:lstStyle/>
          <a:p>
            <a:pPr eaLnBrk="1" hangingPunct="1"/>
            <a:r>
              <a:rPr lang="en-US" altLang="en-US" sz="3600" b="1">
                <a:ln>
                  <a:noFill/>
                </a:ln>
                <a:latin typeface="Roboto" panose="02000000000000000000" pitchFamily="2" charset="0"/>
                <a:cs typeface="Roboto" panose="02000000000000000000" pitchFamily="2" charset="0"/>
              </a:rPr>
              <a:t>PROCEDURE</a:t>
            </a:r>
            <a:endParaRPr lang="en-IN" altLang="en-US" sz="3600" b="1">
              <a:ln>
                <a:noFill/>
              </a:ln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DC17-1C78-982C-14C0-41239C3AF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0525" y="1381125"/>
            <a:ext cx="9880600" cy="4833938"/>
          </a:xfrm>
        </p:spPr>
        <p:txBody>
          <a:bodyPr rtlCol="0" anchor="t">
            <a:normAutofit lnSpcReduction="10000"/>
          </a:bodyPr>
          <a:lstStyle/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sz="3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 Design</a:t>
            </a:r>
          </a:p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US" sz="3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Name:</a:t>
            </a:r>
          </a:p>
          <a:p>
            <a:pPr marL="914400" lvl="2" indent="0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name will be provided that reflects the chatbot's purpose and is easy to remember.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Tone and Personality:</a:t>
            </a:r>
          </a:p>
          <a:p>
            <a:pPr marL="457200" lvl="1" indent="0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the bot's tone and personality traits. Is it friendly or professional.</a:t>
            </a:r>
          </a:p>
          <a:p>
            <a:pPr marL="457200" lvl="1" indent="0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Friendly tone with the users.</a:t>
            </a:r>
          </a:p>
          <a:p>
            <a:pPr lvl="1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Style of Communication: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2" indent="0" eaLnBrk="1" fontAlgn="auto" hangingPunct="1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None/>
              <a:defRPr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Defines how the chatbot will communicate with users. Will it use formal language or casual language.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353E-D66B-CC54-AE34-4D2B8208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200" y="1092200"/>
            <a:ext cx="9459913" cy="5187950"/>
          </a:xfrm>
        </p:spPr>
        <p:txBody>
          <a:bodyPr rtlCol="0" anchor="t">
            <a:normAutofit/>
          </a:bodyPr>
          <a:lstStyle/>
          <a:p>
            <a:pPr marL="0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IN" sz="3000" b="1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Scenarios</a:t>
            </a:r>
          </a:p>
          <a:p>
            <a:pPr marL="914400" lvl="2" indent="0" eaLnBrk="1" fontAlgn="auto" hangingPunct="1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endParaRPr lang="en-IN" sz="2200" b="1" dirty="0">
              <a:solidFill>
                <a:srgbClr val="31313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Guidance.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 Support 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Friendly Chats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Virtual Assistant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Entertainment</a:t>
            </a:r>
          </a:p>
          <a:p>
            <a:pPr lvl="2" eaLnBrk="1" fontAlgn="auto" hangingPunct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31313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Survey and feedback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3085ED"/>
    </a:hlink>
    <a:folHlink>
      <a:srgbClr val="82B6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609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Corbel</vt:lpstr>
      <vt:lpstr>Arial</vt:lpstr>
      <vt:lpstr>Calibri</vt:lpstr>
      <vt:lpstr>Open Sans</vt:lpstr>
      <vt:lpstr>Roboto</vt:lpstr>
      <vt:lpstr>Courier New</vt:lpstr>
      <vt:lpstr>Wingdings</vt:lpstr>
      <vt:lpstr>Parallax</vt:lpstr>
      <vt:lpstr>Chatbot with Watson</vt:lpstr>
      <vt:lpstr>TEAM DETAILS</vt:lpstr>
      <vt:lpstr>AGENDA</vt:lpstr>
      <vt:lpstr>PROBLEM STATEMENT</vt:lpstr>
      <vt:lpstr>Problem Objective</vt:lpstr>
      <vt:lpstr>Design Thinking</vt:lpstr>
      <vt:lpstr>FLOWCHART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with Watson</dc:title>
  <dc:creator>Ramkumar K S</dc:creator>
  <cp:lastModifiedBy>Ramkumar K S</cp:lastModifiedBy>
  <cp:revision>50</cp:revision>
  <dcterms:created xsi:type="dcterms:W3CDTF">2023-09-29T11:18:10Z</dcterms:created>
  <dcterms:modified xsi:type="dcterms:W3CDTF">2023-09-30T13:04:38Z</dcterms:modified>
</cp:coreProperties>
</file>