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21D0B-AFDF-40AA-958C-C0F9DB1693E7}" v="182" dt="2020-07-12T12:20:17.959"/>
    <p1510:client id="{ABD53EF2-FED0-4B24-8A05-C8488D5323A0}" v="211" dt="2020-07-12T14:02:27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BFA459D-03D9-424A-82A6-C8B900F8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cs typeface="Calibri Light"/>
              </a:rPr>
              <a:t>Story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1C1ABE-2FB5-40D1-8940-8BA47A018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File created on: 12-07-2020 17:35:16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384EC-BA39-4483-9AD2-8EA5282E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6005"/>
            <a:ext cx="11001375" cy="5832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8DEE2-6006-448A-9693-8A53EB007B65}"/>
              </a:ext>
            </a:extLst>
          </p:cNvPr>
          <p:cNvSpPr txBox="1"/>
          <p:nvPr/>
        </p:nvSpPr>
        <p:spPr>
          <a:xfrm>
            <a:off x="8663797" y="3257909"/>
            <a:ext cx="2743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1. Target is imbalanced</a:t>
            </a:r>
          </a:p>
          <a:p>
            <a:r>
              <a:rPr lang="en-US" dirty="0">
                <a:cs typeface="Calibri"/>
              </a:rPr>
              <a:t>2. No linear relation between balance and credit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253B3-7F64-48B0-9F60-A2C9701AB584}"/>
              </a:ext>
            </a:extLst>
          </p:cNvPr>
          <p:cNvSpPr txBox="1"/>
          <p:nvPr/>
        </p:nvSpPr>
        <p:spPr>
          <a:xfrm>
            <a:off x="3775494" y="109268"/>
            <a:ext cx="4209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BANK CUSTOMER WILL CHURN  OR NOT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F8B8C6D9-207A-44D2-A363-04959B86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34118"/>
            <a:ext cx="11001375" cy="5904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FA6418-2DAE-4A52-BE77-562EEE6AD2EA}"/>
              </a:ext>
            </a:extLst>
          </p:cNvPr>
          <p:cNvSpPr txBox="1"/>
          <p:nvPr/>
        </p:nvSpPr>
        <p:spPr>
          <a:xfrm>
            <a:off x="3775494" y="109268"/>
            <a:ext cx="4209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BANK CUSTOMER WILL CHURN  OR NOT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8A984C61-F141-429F-86E8-1E9DA5D5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4" y="445698"/>
            <a:ext cx="10815366" cy="641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B45B1-F37E-4574-B421-7B2E35E46F8A}"/>
              </a:ext>
            </a:extLst>
          </p:cNvPr>
          <p:cNvSpPr txBox="1"/>
          <p:nvPr/>
        </p:nvSpPr>
        <p:spPr>
          <a:xfrm>
            <a:off x="3775494" y="109268"/>
            <a:ext cx="42096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BANK CUSTOMER WILL CHURN  OR NOT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/>
  <cp:lastModifiedBy/>
  <cp:revision>81</cp:revision>
  <dcterms:created xsi:type="dcterms:W3CDTF">2020-07-12T12:05:22Z</dcterms:created>
  <dcterms:modified xsi:type="dcterms:W3CDTF">2020-07-12T14:03:14Z</dcterms:modified>
</cp:coreProperties>
</file>