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37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27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8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6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5DA00E-4AAE-4E22-8A3F-684605273A30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8B5BAC-CE22-4C15-9771-0EFFF26A17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F297-0741-48B5-BE22-E179C787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67666"/>
            <a:ext cx="10330412" cy="5708342"/>
          </a:xfrm>
        </p:spPr>
        <p:txBody>
          <a:bodyPr/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  <a:t> </a:t>
            </a:r>
          </a:p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1.Plot the distribution of Overall rating for all players.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INFERENCE:-RIGHT SKEWED FIFA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C776-2F7D-4B75-9CC8-CE3E3BB1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16" y="2052961"/>
            <a:ext cx="5019280" cy="33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F02B-0673-493B-AD9F-A122A5FA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257452"/>
            <a:ext cx="11097088" cy="6471822"/>
          </a:xfrm>
        </p:spPr>
        <p:txBody>
          <a:bodyPr/>
          <a:lstStyle/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2.Generate pair plots for the following variables:</a:t>
            </a: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Overall, Value, Wage, International Reputation, Height, Weight, Release Clause</a:t>
            </a:r>
          </a:p>
          <a:p>
            <a:pPr marL="86106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IN" sz="2400" kern="100" dirty="0">
              <a:latin typeface="Liberation Serif"/>
            </a:endParaRPr>
          </a:p>
          <a:p>
            <a:pPr marL="86106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INFERENCE:-PAIRPLOT</a:t>
            </a: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952500" marR="0" hangingPunct="0">
              <a:spcBef>
                <a:spcPts val="0"/>
              </a:spcBef>
              <a:spcAft>
                <a:spcPts val="0"/>
              </a:spcAf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86106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1B1E8E-F7DF-4785-BC79-666A80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7" y="1748901"/>
            <a:ext cx="10369118" cy="45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9088-5947-4FF3-98B2-64882D7A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204185"/>
            <a:ext cx="11105965" cy="6489577"/>
          </a:xfrm>
        </p:spPr>
        <p:txBody>
          <a:bodyPr/>
          <a:lstStyle/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3.Generate a table containing the top 20 players ranked by Overall score and whose contract expires in 2020.</a:t>
            </a:r>
          </a:p>
          <a:p>
            <a:pPr marL="742950" marR="0" lvl="1" indent="-285750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7239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What would the average wage for this set of players be?</a:t>
            </a:r>
          </a:p>
          <a:p>
            <a:pPr marL="742950" marR="0" lvl="1" indent="-285750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average wage of top 20 players whose contracts expire in 2020 is: 205450.0 Euros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r>
              <a:rPr lang="en-IN" sz="2400" kern="100" dirty="0">
                <a:latin typeface="Liberation Serif"/>
                <a:ea typeface="WenQuanYi Micro Hei"/>
                <a:cs typeface="Lohit Devanagari"/>
              </a:rPr>
              <a:t>b)</a:t>
            </a: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What is the average age?</a:t>
            </a: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average age of top 20 players whose contracts expire in 2020 is: 30.65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c)Is there a correlation between the Overall rating and Value for these players?</a:t>
            </a:r>
          </a:p>
          <a:p>
            <a:pPr marL="45720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between Overall and Value: 0.7867166042074153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57200" marR="0" lvl="1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7239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495300" marR="0" hangingPunct="0">
              <a:spcBef>
                <a:spcPts val="0"/>
              </a:spcBef>
              <a:spcAft>
                <a:spcPts val="0"/>
              </a:spcAft>
            </a:pPr>
            <a:r>
              <a:rPr lang="en-IN" sz="1200" kern="100" dirty="0">
                <a:effectLst/>
                <a:latin typeface="Liberation Serif"/>
                <a:ea typeface="WenQuanYi Micro Hei"/>
                <a:cs typeface="Lohit Devanagari"/>
              </a:rPr>
              <a:t> 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5CF1F2-3238-42DE-8400-9E5133BF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3042A6-D2E6-4288-A866-1F8F3211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C132E-38BD-422E-8B39-0F6911BB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8441-7087-40DB-8233-26706DA5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5208"/>
            <a:ext cx="11070454" cy="6400800"/>
          </a:xfrm>
        </p:spPr>
        <p:txBody>
          <a:bodyPr>
            <a:normAutofit fontScale="92500" lnSpcReduction="10000"/>
          </a:bodyPr>
          <a:lstStyle/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4.Generate tables containing the top 5 players by Overall rating for each unique position.</a:t>
            </a:r>
          </a:p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endParaRPr lang="en-IN" sz="2400" kern="100" dirty="0">
              <a:latin typeface="Liberation Serif"/>
              <a:ea typeface="WenQuanYi Micro Hei"/>
              <a:cs typeface="Lohit Devanagari"/>
            </a:endParaRPr>
          </a:p>
          <a:p>
            <a:pPr marL="0" marR="0" lvl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495300" algn="l"/>
              </a:tabLst>
            </a:pPr>
            <a:endParaRPr lang="en-IN" sz="24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742950" marR="0" lvl="1" indent="-285750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7239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Are there any players appearing in more than one Table. Please point out such players.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            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By analysis we can find that there are no players appearing in more than one table</a:t>
            </a:r>
            <a:endParaRPr lang="en-IN" sz="1900" kern="100" dirty="0">
              <a:latin typeface="Liberation Serif"/>
              <a:ea typeface="WenQuanYi Micro Hei"/>
              <a:cs typeface="Lohit Devanagari"/>
            </a:endParaRPr>
          </a:p>
          <a:p>
            <a:pPr marL="742950" marR="0" lvl="1" indent="-285750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723900" algn="l"/>
              </a:tabLst>
            </a:pPr>
            <a:endParaRPr lang="en-IN" sz="1900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pPr marL="742950" marR="0" lvl="1" indent="-285750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723900" algn="l"/>
              </a:tabLst>
            </a:pPr>
            <a:r>
              <a:rPr lang="en-IN" sz="2400" kern="100" dirty="0">
                <a:effectLst/>
                <a:latin typeface="Liberation Serif"/>
                <a:ea typeface="WenQuanYi Micro Hei"/>
                <a:cs typeface="Lohit Devanagari"/>
              </a:rPr>
              <a:t>What is the average wage one can expect to pay for the top 5 in every position?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 Wage for each positions:-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 : 174000.0 	LCB : 162000.0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LCM : 184400.0 	LM : 164600.0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 : 92200.0 	LW : 261000.0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LWB : 30000.0 	RAM : 45400.0 	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RB : 155400.0 	RCB : 231000.0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RCM : 240800.0 	RDM : 105000.0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 : 148000.0 	RM : 131400.0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 : 130400.0 	RW : 202000.0 	RWB : 44200.0 ST : 294000.0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LDM : 94200.0 	LF : 121200.0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CB : 139600.0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CDM : 217000.0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CF : 47400.0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: 130600.0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GK : 192800.0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LAM : 19000.0 </a:t>
            </a:r>
          </a:p>
          <a:p>
            <a:pPr lvl="4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LB : 177200.0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032E7-54AE-4158-BE88-496A533B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309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Courier New</vt:lpstr>
      <vt:lpstr>Helvetica Neue</vt:lpstr>
      <vt:lpstr>Liberation Serif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</dc:title>
  <dc:creator>MONIKA T</dc:creator>
  <cp:lastModifiedBy>MONIKA T</cp:lastModifiedBy>
  <cp:revision>2</cp:revision>
  <dcterms:created xsi:type="dcterms:W3CDTF">2021-10-08T18:52:36Z</dcterms:created>
  <dcterms:modified xsi:type="dcterms:W3CDTF">2021-10-08T19:22:15Z</dcterms:modified>
</cp:coreProperties>
</file>