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8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7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83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82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11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4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6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FD59-FF35-E420-8C27-7151EAB1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F3EED-166C-0B82-D4F6-6F7C5CD2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8009-AFAE-B7DA-E359-A29FB1FD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60BE-148B-C9FF-3AD1-DD20C463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0452-E4EF-81C3-31AD-847094D3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8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0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0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4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D968A3-C3D1-44EB-ADCB-39840627DCF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070F5A-CA78-4F55-AE33-2F714C98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19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C61D-8388-45F2-C70C-5B6F127ED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328" y="431538"/>
            <a:ext cx="5260848" cy="2387600"/>
          </a:xfrm>
        </p:spPr>
        <p:txBody>
          <a:bodyPr>
            <a:normAutofit fontScale="90000"/>
          </a:bodyPr>
          <a:lstStyle/>
          <a:p>
            <a:r>
              <a:rPr lang="en-GB" b="1" spc="-150" dirty="0"/>
              <a:t>File Conversion: DOCX to PDF and PDF to DOCX</a:t>
            </a:r>
            <a:endParaRPr lang="en-IN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B4E99-1789-5BDA-C539-E4969AFF7FDA}"/>
              </a:ext>
            </a:extLst>
          </p:cNvPr>
          <p:cNvSpPr txBox="1"/>
          <p:nvPr/>
        </p:nvSpPr>
        <p:spPr>
          <a:xfrm>
            <a:off x="4123944" y="5077936"/>
            <a:ext cx="651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FA6C495-701D-1A50-D5CA-48332AA7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2429502"/>
            <a:ext cx="2206752" cy="23876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20121DC-F877-E75D-455E-882BAEE6B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28" y="2419866"/>
            <a:ext cx="1825752" cy="2387600"/>
          </a:xfrm>
          <a:prstGeom prst="rect">
            <a:avLst/>
          </a:prstGeom>
        </p:spPr>
      </p:pic>
      <p:sp>
        <p:nvSpPr>
          <p:cNvPr id="121" name="Arrow: Left 120">
            <a:extLst>
              <a:ext uri="{FF2B5EF4-FFF2-40B4-BE49-F238E27FC236}">
                <a16:creationId xmlns:a16="http://schemas.microsoft.com/office/drawing/2014/main" id="{51ED8A31-8BF4-0DC5-B1BF-1877F475E27A}"/>
              </a:ext>
            </a:extLst>
          </p:cNvPr>
          <p:cNvSpPr/>
          <p:nvPr/>
        </p:nvSpPr>
        <p:spPr>
          <a:xfrm>
            <a:off x="7544562" y="4059166"/>
            <a:ext cx="1825752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8085698B-77FF-E756-5780-C1BDECABEE16}"/>
              </a:ext>
            </a:extLst>
          </p:cNvPr>
          <p:cNvSpPr/>
          <p:nvPr/>
        </p:nvSpPr>
        <p:spPr>
          <a:xfrm>
            <a:off x="7549134" y="3244334"/>
            <a:ext cx="182118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7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AA61-1B69-63E1-88FC-AB25BA98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ED02-4ED4-2486-414E-4B60382C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84" y="563034"/>
            <a:ext cx="6064060" cy="377122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This Python script provides classes for converting documents between different formats:</a:t>
            </a:r>
          </a:p>
          <a:p>
            <a:r>
              <a:rPr lang="en-IN" dirty="0">
                <a:solidFill>
                  <a:schemeClr val="tx1"/>
                </a:solidFill>
              </a:rPr>
              <a:t>- Docx2PdfConverter: Converts DOCX to PDF</a:t>
            </a:r>
          </a:p>
          <a:p>
            <a:r>
              <a:rPr lang="en-IN" dirty="0">
                <a:solidFill>
                  <a:schemeClr val="tx1"/>
                </a:solidFill>
              </a:rPr>
              <a:t>- Pdf2DocxConverter: Converts PDF to DOCX</a:t>
            </a:r>
          </a:p>
          <a:p>
            <a:r>
              <a:rPr lang="en-IN" dirty="0">
                <a:solidFill>
                  <a:schemeClr val="tx1"/>
                </a:solidFill>
              </a:rPr>
              <a:t>Dependencies: Requires the docx2pdf and pdf2docx libraries. Install them using:</a:t>
            </a:r>
          </a:p>
          <a:p>
            <a:r>
              <a:rPr lang="en-IN" dirty="0">
                <a:solidFill>
                  <a:schemeClr val="tx1"/>
                </a:solidFill>
              </a:rPr>
              <a:t>pip install docx2pdf pdf2docx</a:t>
            </a:r>
          </a:p>
        </p:txBody>
      </p:sp>
    </p:spTree>
    <p:extLst>
      <p:ext uri="{BB962C8B-B14F-4D97-AF65-F5344CB8AC3E}">
        <p14:creationId xmlns:p14="http://schemas.microsoft.com/office/powerpoint/2010/main" val="18040191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3F5-DED0-7B81-2CF0-8DF641B8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DOCX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C857D-FB5E-7DB5-55A2-8477A087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8368"/>
            <a:ext cx="6419088" cy="395020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Example usage of the document conversion script:</a:t>
            </a:r>
          </a:p>
          <a:p>
            <a:r>
              <a:rPr lang="en-IN" dirty="0">
                <a:solidFill>
                  <a:schemeClr val="tx1"/>
                </a:solidFill>
              </a:rPr>
              <a:t>- Convert DOCX to PDF</a:t>
            </a:r>
          </a:p>
          <a:p>
            <a:r>
              <a:rPr lang="en-IN" dirty="0">
                <a:solidFill>
                  <a:schemeClr val="tx1"/>
                </a:solidFill>
              </a:rPr>
              <a:t>  - Input: Specify the path to the input DOCX file</a:t>
            </a:r>
          </a:p>
          <a:p>
            <a:r>
              <a:rPr lang="en-IN" dirty="0">
                <a:solidFill>
                  <a:schemeClr val="tx1"/>
                </a:solidFill>
              </a:rPr>
              <a:t>  - Output: Specify the desired path for the output PDF file</a:t>
            </a:r>
          </a:p>
          <a:p>
            <a:r>
              <a:rPr lang="en-IN" dirty="0">
                <a:solidFill>
                  <a:schemeClr val="tx1"/>
                </a:solidFill>
              </a:rPr>
              <a:t>  - Example: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docx_path</a:t>
            </a:r>
            <a:r>
              <a:rPr lang="en-IN" dirty="0">
                <a:solidFill>
                  <a:schemeClr val="tx1"/>
                </a:solidFill>
              </a:rPr>
              <a:t> = "input_file.docx"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pdf_path</a:t>
            </a:r>
            <a:r>
              <a:rPr lang="en-IN" dirty="0">
                <a:solidFill>
                  <a:schemeClr val="tx1"/>
                </a:solidFill>
              </a:rPr>
              <a:t> = "output_file.pdf"</a:t>
            </a:r>
          </a:p>
          <a:p>
            <a:r>
              <a:rPr lang="en-IN" dirty="0">
                <a:solidFill>
                  <a:schemeClr val="tx1"/>
                </a:solidFill>
              </a:rPr>
              <a:t>    converter = Docx2PdfConverter(</a:t>
            </a:r>
            <a:r>
              <a:rPr lang="en-IN" dirty="0" err="1">
                <a:solidFill>
                  <a:schemeClr val="tx1"/>
                </a:solidFill>
              </a:rPr>
              <a:t>docx_path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pdf_path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converter.convert_docx_to_pdf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408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C30-A7AB-2F48-DA21-5956353F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PDF to DOCX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FDC9-0D7C-A55D-11A7-403A6DF2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52" y="658368"/>
            <a:ext cx="7499668" cy="361526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Example usage of the document conversion script:</a:t>
            </a:r>
          </a:p>
          <a:p>
            <a:r>
              <a:rPr lang="en-IN" dirty="0">
                <a:solidFill>
                  <a:schemeClr val="tx1"/>
                </a:solidFill>
              </a:rPr>
              <a:t>- Convert PDF to DOCX</a:t>
            </a:r>
          </a:p>
          <a:p>
            <a:r>
              <a:rPr lang="en-IN" dirty="0">
                <a:solidFill>
                  <a:schemeClr val="tx1"/>
                </a:solidFill>
              </a:rPr>
              <a:t>  - Input: Specify the path to the input PDF file</a:t>
            </a:r>
          </a:p>
          <a:p>
            <a:r>
              <a:rPr lang="en-IN" dirty="0">
                <a:solidFill>
                  <a:schemeClr val="tx1"/>
                </a:solidFill>
              </a:rPr>
              <a:t>  - Output: Specify the desired path for the output DOCX file</a:t>
            </a:r>
          </a:p>
          <a:p>
            <a:r>
              <a:rPr lang="en-IN" dirty="0">
                <a:solidFill>
                  <a:schemeClr val="tx1"/>
                </a:solidFill>
              </a:rPr>
              <a:t>  - Example: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pdf_path</a:t>
            </a:r>
            <a:r>
              <a:rPr lang="en-IN" dirty="0">
                <a:solidFill>
                  <a:schemeClr val="tx1"/>
                </a:solidFill>
              </a:rPr>
              <a:t> = "input_file.pdf"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docx_path</a:t>
            </a:r>
            <a:r>
              <a:rPr lang="en-IN" dirty="0">
                <a:solidFill>
                  <a:schemeClr val="tx1"/>
                </a:solidFill>
              </a:rPr>
              <a:t> = "output_file.docx"</a:t>
            </a:r>
          </a:p>
          <a:p>
            <a:r>
              <a:rPr lang="en-IN" dirty="0">
                <a:solidFill>
                  <a:schemeClr val="tx1"/>
                </a:solidFill>
              </a:rPr>
              <a:t>    converter = Pdf2DocxConverter(</a:t>
            </a:r>
            <a:r>
              <a:rPr lang="en-IN" dirty="0" err="1">
                <a:solidFill>
                  <a:schemeClr val="tx1"/>
                </a:solidFill>
              </a:rPr>
              <a:t>pdf_path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docx_path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converter.convert_pdf_to_docx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242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File Conversion: DOCX to PDF and PDF to DOCX</vt:lpstr>
      <vt:lpstr>Code Overview</vt:lpstr>
      <vt:lpstr>Convert DOCX to PDF</vt:lpstr>
      <vt:lpstr>Convert PDF to DOCX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Conversion: DOCX to PDF and PDF to DOCX</dc:title>
  <dc:creator>Pavunkumar R</dc:creator>
  <cp:lastModifiedBy>Pavunkumar R</cp:lastModifiedBy>
  <cp:revision>1</cp:revision>
  <dcterms:created xsi:type="dcterms:W3CDTF">2023-11-28T09:53:33Z</dcterms:created>
  <dcterms:modified xsi:type="dcterms:W3CDTF">2023-11-28T11:23:43Z</dcterms:modified>
</cp:coreProperties>
</file>