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7"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4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597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661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585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48604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500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8801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83357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6130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6035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2107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3871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937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32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4184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118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2310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725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2199438"/>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hyperlink" Target="https://github.com/Ramkumarrm/NaanMudhalvan_generative_a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6.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R</a:t>
            </a:r>
            <a:r>
              <a:rPr lang="en-IN" spc="15" dirty="0"/>
              <a:t>am kumar RM</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
        <p:nvSpPr>
          <p:cNvPr id="6" name="TextBox 5">
            <a:extLst>
              <a:ext uri="{FF2B5EF4-FFF2-40B4-BE49-F238E27FC236}">
                <a16:creationId xmlns:a16="http://schemas.microsoft.com/office/drawing/2014/main" id="{E10FEDD5-8390-823D-E7E5-565A908061EB}"/>
              </a:ext>
            </a:extLst>
          </p:cNvPr>
          <p:cNvSpPr txBox="1"/>
          <p:nvPr/>
        </p:nvSpPr>
        <p:spPr>
          <a:xfrm>
            <a:off x="665901" y="5526643"/>
            <a:ext cx="2438400" cy="369332"/>
          </a:xfrm>
          <a:prstGeom prst="rect">
            <a:avLst/>
          </a:prstGeom>
          <a:noFill/>
        </p:spPr>
        <p:txBody>
          <a:bodyPr wrap="square" rtlCol="0">
            <a:spAutoFit/>
          </a:bodyPr>
          <a:lstStyle/>
          <a:p>
            <a:r>
              <a:rPr lang="en-US" dirty="0" err="1">
                <a:hlinkClick r:id="rId4"/>
              </a:rPr>
              <a:t>Demo_link</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79A3F7-0F50-DEB9-65C2-906AFDE9208A}"/>
              </a:ext>
            </a:extLst>
          </p:cNvPr>
          <p:cNvPicPr>
            <a:picLocks noChangeAspect="1"/>
          </p:cNvPicPr>
          <p:nvPr/>
        </p:nvPicPr>
        <p:blipFill rotWithShape="1">
          <a:blip r:embed="rId2"/>
          <a:srcRect t="15529"/>
          <a:stretch/>
        </p:blipFill>
        <p:spPr>
          <a:xfrm>
            <a:off x="683259" y="2799431"/>
            <a:ext cx="6172200" cy="2791744"/>
          </a:xfrm>
          <a:prstGeom prst="rect">
            <a:avLst/>
          </a:prstGeom>
        </p:spPr>
      </p:pic>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rotWithShape="1">
          <a:blip r:embed="rId3">
            <a:extLst>
              <a:ext uri="{28A0092B-C50C-407E-A947-70E740481C1C}">
                <a14:useLocalDpi xmlns:a14="http://schemas.microsoft.com/office/drawing/2010/main" val="0"/>
              </a:ext>
            </a:extLst>
          </a:blip>
          <a:srcRect r="11776"/>
          <a:stretch/>
        </p:blipFill>
        <p:spPr>
          <a:xfrm>
            <a:off x="888285" y="2013443"/>
            <a:ext cx="3991769" cy="646370"/>
          </a:xfrm>
          <a:prstGeom prst="rect">
            <a:avLst/>
          </a:prstGeom>
        </p:spPr>
      </p:pic>
      <p:pic>
        <p:nvPicPr>
          <p:cNvPr id="10" name="Content Placeholder 5">
            <a:extLst>
              <a:ext uri="{FF2B5EF4-FFF2-40B4-BE49-F238E27FC236}">
                <a16:creationId xmlns:a16="http://schemas.microsoft.com/office/drawing/2014/main" id="{BB63985B-27A9-1A8E-AD20-FC60CA0C9F16}"/>
              </a:ext>
            </a:extLst>
          </p:cNvPr>
          <p:cNvPicPr>
            <a:picLocks noChangeAspect="1"/>
          </p:cNvPicPr>
          <p:nvPr/>
        </p:nvPicPr>
        <p:blipFill rotWithShape="1">
          <a:blip r:embed="rId4"/>
          <a:srcRect t="2030" r="8152"/>
          <a:stretch/>
        </p:blipFill>
        <p:spPr>
          <a:xfrm>
            <a:off x="5334000" y="1914332"/>
            <a:ext cx="4724400" cy="3676843"/>
          </a:xfrm>
          <a:prstGeom prst="rect">
            <a:avLst/>
          </a:prstGeom>
        </p:spPr>
      </p:pic>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1277</TotalTime>
  <Words>696</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Ram kumar RM</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ram kumar RM</cp:lastModifiedBy>
  <cp:revision>13</cp:revision>
  <dcterms:created xsi:type="dcterms:W3CDTF">2024-04-01T13:02:38Z</dcterms:created>
  <dcterms:modified xsi:type="dcterms:W3CDTF">2024-04-03T09:24:30Z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