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675d03cd4_1_22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675d03cd4_1_22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3675d03cd4_1_22:notes"/>
          <p:cNvSpPr txBox="1"/>
          <p:nvPr>
            <p:ph idx="12" type="sldNum"/>
          </p:nvPr>
        </p:nvSpPr>
        <p:spPr>
          <a:xfrm>
            <a:off x="4143587" y="9119474"/>
            <a:ext cx="3169800" cy="4818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675d03cd4_1_29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675d03cd4_1_29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3675d03cd4_1_29:notes"/>
          <p:cNvSpPr txBox="1"/>
          <p:nvPr>
            <p:ph idx="12" type="sldNum"/>
          </p:nvPr>
        </p:nvSpPr>
        <p:spPr>
          <a:xfrm>
            <a:off x="4143587" y="9119474"/>
            <a:ext cx="3169800" cy="4818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675d03cd4_1_5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675d03cd4_1_5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3675d03cd4_1_5:notes"/>
          <p:cNvSpPr txBox="1"/>
          <p:nvPr>
            <p:ph idx="12" type="sldNum"/>
          </p:nvPr>
        </p:nvSpPr>
        <p:spPr>
          <a:xfrm>
            <a:off x="4143587" y="9119474"/>
            <a:ext cx="3169800" cy="4818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685b1cd7d_0_0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685b1cd7d_0_0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e685b1cd7d_0_0:notes"/>
          <p:cNvSpPr txBox="1"/>
          <p:nvPr>
            <p:ph idx="12" type="sldNum"/>
          </p:nvPr>
        </p:nvSpPr>
        <p:spPr>
          <a:xfrm>
            <a:off x="4143587" y="9119474"/>
            <a:ext cx="3169800" cy="4818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675d03cd4_1_16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675d03cd4_1_16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3675d03cd4_1_16:notes"/>
          <p:cNvSpPr txBox="1"/>
          <p:nvPr>
            <p:ph idx="12" type="sldNum"/>
          </p:nvPr>
        </p:nvSpPr>
        <p:spPr>
          <a:xfrm>
            <a:off x="4143587" y="9119474"/>
            <a:ext cx="3169800" cy="4818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685b1cd7d_0_7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685b1cd7d_0_7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e685b1cd7d_0_7:notes"/>
          <p:cNvSpPr txBox="1"/>
          <p:nvPr>
            <p:ph idx="12" type="sldNum"/>
          </p:nvPr>
        </p:nvSpPr>
        <p:spPr>
          <a:xfrm>
            <a:off x="4143587" y="9119474"/>
            <a:ext cx="3169800" cy="4818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685b1cd7d_0_13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e685b1cd7d_0_13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e685b1cd7d_0_13:notes"/>
          <p:cNvSpPr txBox="1"/>
          <p:nvPr>
            <p:ph idx="12" type="sldNum"/>
          </p:nvPr>
        </p:nvSpPr>
        <p:spPr>
          <a:xfrm>
            <a:off x="4143587" y="9119474"/>
            <a:ext cx="3169800" cy="4818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685b1cd7d_0_20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e685b1cd7d_0_20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e685b1cd7d_0_20:notes"/>
          <p:cNvSpPr txBox="1"/>
          <p:nvPr>
            <p:ph idx="12" type="sldNum"/>
          </p:nvPr>
        </p:nvSpPr>
        <p:spPr>
          <a:xfrm>
            <a:off x="4143587" y="9119474"/>
            <a:ext cx="3169800" cy="4818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685b1cd7d_0_26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685b1cd7d_0_26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e685b1cd7d_0_26:notes"/>
          <p:cNvSpPr txBox="1"/>
          <p:nvPr>
            <p:ph idx="12" type="sldNum"/>
          </p:nvPr>
        </p:nvSpPr>
        <p:spPr>
          <a:xfrm>
            <a:off x="4143587" y="9119474"/>
            <a:ext cx="3169800" cy="4818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675d03cd4_1_43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675d03cd4_1_43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3675d03cd4_1_43:notes"/>
          <p:cNvSpPr txBox="1"/>
          <p:nvPr>
            <p:ph idx="12" type="sldNum"/>
          </p:nvPr>
        </p:nvSpPr>
        <p:spPr>
          <a:xfrm>
            <a:off x="4143587" y="9119474"/>
            <a:ext cx="3169800" cy="4818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body"/>
          </p:nvPr>
        </p:nvSpPr>
        <p:spPr>
          <a:xfrm>
            <a:off x="979077" y="887966"/>
            <a:ext cx="10881300" cy="55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3C3C3C"/>
              </a:buClr>
              <a:buSzPts val="1600"/>
              <a:buFont typeface="Arial"/>
              <a:buChar char="•"/>
              <a:defRPr b="1" i="0" sz="1600" u="none" cap="none" strike="noStrike">
                <a:solidFill>
                  <a:srgbClr val="3C3C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974620" y="190852"/>
            <a:ext cx="1089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16" name="Google Shape;16;p2"/>
          <p:cNvCxnSpPr/>
          <p:nvPr/>
        </p:nvCxnSpPr>
        <p:spPr>
          <a:xfrm>
            <a:off x="979077" y="699100"/>
            <a:ext cx="10881300" cy="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64271" t="0"/>
          <a:stretch/>
        </p:blipFill>
        <p:spPr>
          <a:xfrm>
            <a:off x="161858" y="214635"/>
            <a:ext cx="398249" cy="372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2"/>
          <p:cNvCxnSpPr/>
          <p:nvPr/>
        </p:nvCxnSpPr>
        <p:spPr>
          <a:xfrm>
            <a:off x="72741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26304" l="40689" r="0" t="15504"/>
          <a:stretch/>
        </p:blipFill>
        <p:spPr>
          <a:xfrm rot="-5400000">
            <a:off x="66401" y="5868866"/>
            <a:ext cx="589160" cy="192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 rot="10800000">
            <a:off x="200900" y="6424110"/>
            <a:ext cx="320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2"/>
          <p:cNvSpPr txBox="1"/>
          <p:nvPr/>
        </p:nvSpPr>
        <p:spPr>
          <a:xfrm>
            <a:off x="165632" y="6543394"/>
            <a:ext cx="390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22;p2"/>
          <p:cNvCxnSpPr/>
          <p:nvPr/>
        </p:nvCxnSpPr>
        <p:spPr>
          <a:xfrm>
            <a:off x="979077" y="699100"/>
            <a:ext cx="10881300" cy="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" name="Google Shape;23;p2"/>
          <p:cNvPicPr preferRelativeResize="0"/>
          <p:nvPr/>
        </p:nvPicPr>
        <p:blipFill rotWithShape="1">
          <a:blip r:embed="rId2">
            <a:alphaModFix/>
          </a:blip>
          <a:srcRect b="0" l="0" r="64271" t="0"/>
          <a:stretch/>
        </p:blipFill>
        <p:spPr>
          <a:xfrm>
            <a:off x="161858" y="214635"/>
            <a:ext cx="398249" cy="372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oogle Shape;24;p2"/>
          <p:cNvCxnSpPr/>
          <p:nvPr/>
        </p:nvCxnSpPr>
        <p:spPr>
          <a:xfrm>
            <a:off x="72741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 b="26304" l="40689" r="0" t="15504"/>
          <a:stretch/>
        </p:blipFill>
        <p:spPr>
          <a:xfrm rot="-5400000">
            <a:off x="66401" y="5868866"/>
            <a:ext cx="589160" cy="192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p2"/>
          <p:cNvCxnSpPr/>
          <p:nvPr/>
        </p:nvCxnSpPr>
        <p:spPr>
          <a:xfrm rot="10800000">
            <a:off x="200900" y="6424110"/>
            <a:ext cx="320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2"/>
          <p:cNvSpPr txBox="1"/>
          <p:nvPr/>
        </p:nvSpPr>
        <p:spPr>
          <a:xfrm>
            <a:off x="165632" y="6543394"/>
            <a:ext cx="390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2"/>
          <p:cNvCxnSpPr/>
          <p:nvPr/>
        </p:nvCxnSpPr>
        <p:spPr>
          <a:xfrm>
            <a:off x="979077" y="699100"/>
            <a:ext cx="10881300" cy="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" name="Google Shape;29;p2"/>
          <p:cNvPicPr preferRelativeResize="0"/>
          <p:nvPr/>
        </p:nvPicPr>
        <p:blipFill rotWithShape="1">
          <a:blip r:embed="rId2">
            <a:alphaModFix/>
          </a:blip>
          <a:srcRect b="0" l="0" r="64271" t="0"/>
          <a:stretch/>
        </p:blipFill>
        <p:spPr>
          <a:xfrm>
            <a:off x="161858" y="214635"/>
            <a:ext cx="398249" cy="372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2"/>
          <p:cNvCxnSpPr/>
          <p:nvPr/>
        </p:nvCxnSpPr>
        <p:spPr>
          <a:xfrm>
            <a:off x="72741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" name="Google Shape;31;p2"/>
          <p:cNvPicPr preferRelativeResize="0"/>
          <p:nvPr/>
        </p:nvPicPr>
        <p:blipFill rotWithShape="1">
          <a:blip r:embed="rId2">
            <a:alphaModFix/>
          </a:blip>
          <a:srcRect b="26304" l="40689" r="0" t="15504"/>
          <a:stretch/>
        </p:blipFill>
        <p:spPr>
          <a:xfrm rot="-5400000">
            <a:off x="66401" y="5868866"/>
            <a:ext cx="589160" cy="192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Google Shape;32;p2"/>
          <p:cNvCxnSpPr/>
          <p:nvPr/>
        </p:nvCxnSpPr>
        <p:spPr>
          <a:xfrm rot="10800000">
            <a:off x="200900" y="6424110"/>
            <a:ext cx="320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2"/>
          <p:cNvSpPr txBox="1"/>
          <p:nvPr/>
        </p:nvSpPr>
        <p:spPr>
          <a:xfrm>
            <a:off x="165632" y="6543394"/>
            <a:ext cx="390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Boxes">
  <p:cSld name="2 Boxe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11"/>
          <p:cNvCxnSpPr/>
          <p:nvPr/>
        </p:nvCxnSpPr>
        <p:spPr>
          <a:xfrm>
            <a:off x="979077" y="699100"/>
            <a:ext cx="10881300" cy="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9" name="Google Shape;139;p11"/>
          <p:cNvPicPr preferRelativeResize="0"/>
          <p:nvPr/>
        </p:nvPicPr>
        <p:blipFill rotWithShape="1">
          <a:blip r:embed="rId2">
            <a:alphaModFix/>
          </a:blip>
          <a:srcRect b="26304" l="40689" r="0" t="15504"/>
          <a:stretch/>
        </p:blipFill>
        <p:spPr>
          <a:xfrm rot="-5400000">
            <a:off x="66401" y="5868866"/>
            <a:ext cx="589160" cy="192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1"/>
          <p:cNvCxnSpPr/>
          <p:nvPr/>
        </p:nvCxnSpPr>
        <p:spPr>
          <a:xfrm rot="10800000">
            <a:off x="200900" y="6424110"/>
            <a:ext cx="320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11"/>
          <p:cNvSpPr txBox="1"/>
          <p:nvPr/>
        </p:nvSpPr>
        <p:spPr>
          <a:xfrm>
            <a:off x="165632" y="6543394"/>
            <a:ext cx="390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11"/>
          <p:cNvCxnSpPr/>
          <p:nvPr/>
        </p:nvCxnSpPr>
        <p:spPr>
          <a:xfrm>
            <a:off x="72741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11"/>
          <p:cNvSpPr txBox="1"/>
          <p:nvPr>
            <p:ph type="title"/>
          </p:nvPr>
        </p:nvSpPr>
        <p:spPr>
          <a:xfrm>
            <a:off x="974620" y="190852"/>
            <a:ext cx="1089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i="0" sz="2400" u="none" cap="none" strike="noStrik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3797338" y="2807623"/>
            <a:ext cx="2377500" cy="27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5275" lvl="3" marL="18288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5275" lvl="4" marL="22860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11"/>
          <p:cNvSpPr txBox="1"/>
          <p:nvPr>
            <p:ph idx="2" type="body"/>
          </p:nvPr>
        </p:nvSpPr>
        <p:spPr>
          <a:xfrm>
            <a:off x="6635743" y="2807623"/>
            <a:ext cx="2377500" cy="27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5275" lvl="3" marL="18288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5275" lvl="4" marL="22860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11"/>
          <p:cNvSpPr txBox="1"/>
          <p:nvPr>
            <p:ph idx="3" type="body"/>
          </p:nvPr>
        </p:nvSpPr>
        <p:spPr>
          <a:xfrm>
            <a:off x="3797338" y="1861166"/>
            <a:ext cx="23775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11"/>
          <p:cNvSpPr txBox="1"/>
          <p:nvPr>
            <p:ph idx="4" type="body"/>
          </p:nvPr>
        </p:nvSpPr>
        <p:spPr>
          <a:xfrm>
            <a:off x="6635743" y="1861166"/>
            <a:ext cx="23775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8" name="Google Shape;148;p11"/>
          <p:cNvPicPr preferRelativeResize="0"/>
          <p:nvPr/>
        </p:nvPicPr>
        <p:blipFill rotWithShape="1">
          <a:blip r:embed="rId2">
            <a:alphaModFix/>
          </a:blip>
          <a:srcRect b="0" l="0" r="64271" t="0"/>
          <a:stretch/>
        </p:blipFill>
        <p:spPr>
          <a:xfrm>
            <a:off x="161858" y="214635"/>
            <a:ext cx="398249" cy="372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11"/>
          <p:cNvCxnSpPr/>
          <p:nvPr/>
        </p:nvCxnSpPr>
        <p:spPr>
          <a:xfrm>
            <a:off x="3797338" y="2694423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11"/>
          <p:cNvCxnSpPr/>
          <p:nvPr/>
        </p:nvCxnSpPr>
        <p:spPr>
          <a:xfrm>
            <a:off x="6635743" y="2694423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11"/>
          <p:cNvCxnSpPr/>
          <p:nvPr/>
        </p:nvCxnSpPr>
        <p:spPr>
          <a:xfrm>
            <a:off x="979077" y="699100"/>
            <a:ext cx="10881300" cy="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2" name="Google Shape;152;p11"/>
          <p:cNvPicPr preferRelativeResize="0"/>
          <p:nvPr/>
        </p:nvPicPr>
        <p:blipFill rotWithShape="1">
          <a:blip r:embed="rId2">
            <a:alphaModFix/>
          </a:blip>
          <a:srcRect b="26304" l="40689" r="0" t="15504"/>
          <a:stretch/>
        </p:blipFill>
        <p:spPr>
          <a:xfrm rot="-5400000">
            <a:off x="66401" y="5868866"/>
            <a:ext cx="589160" cy="192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1"/>
          <p:cNvCxnSpPr/>
          <p:nvPr/>
        </p:nvCxnSpPr>
        <p:spPr>
          <a:xfrm rot="10800000">
            <a:off x="200900" y="6424110"/>
            <a:ext cx="320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11"/>
          <p:cNvSpPr txBox="1"/>
          <p:nvPr/>
        </p:nvSpPr>
        <p:spPr>
          <a:xfrm>
            <a:off x="165632" y="6543394"/>
            <a:ext cx="390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11"/>
          <p:cNvCxnSpPr/>
          <p:nvPr/>
        </p:nvCxnSpPr>
        <p:spPr>
          <a:xfrm>
            <a:off x="72741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6" name="Google Shape;156;p11"/>
          <p:cNvPicPr preferRelativeResize="0"/>
          <p:nvPr/>
        </p:nvPicPr>
        <p:blipFill rotWithShape="1">
          <a:blip r:embed="rId2">
            <a:alphaModFix/>
          </a:blip>
          <a:srcRect b="0" l="0" r="64271" t="0"/>
          <a:stretch/>
        </p:blipFill>
        <p:spPr>
          <a:xfrm>
            <a:off x="161858" y="214635"/>
            <a:ext cx="398249" cy="372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1"/>
          <p:cNvCxnSpPr/>
          <p:nvPr/>
        </p:nvCxnSpPr>
        <p:spPr>
          <a:xfrm>
            <a:off x="3797338" y="2694423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11"/>
          <p:cNvCxnSpPr/>
          <p:nvPr/>
        </p:nvCxnSpPr>
        <p:spPr>
          <a:xfrm>
            <a:off x="6635743" y="2694423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11"/>
          <p:cNvCxnSpPr/>
          <p:nvPr/>
        </p:nvCxnSpPr>
        <p:spPr>
          <a:xfrm>
            <a:off x="979077" y="699100"/>
            <a:ext cx="10881300" cy="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0" name="Google Shape;160;p11"/>
          <p:cNvPicPr preferRelativeResize="0"/>
          <p:nvPr/>
        </p:nvPicPr>
        <p:blipFill rotWithShape="1">
          <a:blip r:embed="rId2">
            <a:alphaModFix/>
          </a:blip>
          <a:srcRect b="26304" l="40689" r="0" t="15504"/>
          <a:stretch/>
        </p:blipFill>
        <p:spPr>
          <a:xfrm rot="-5400000">
            <a:off x="66401" y="5868866"/>
            <a:ext cx="589160" cy="192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11"/>
          <p:cNvCxnSpPr/>
          <p:nvPr/>
        </p:nvCxnSpPr>
        <p:spPr>
          <a:xfrm rot="10800000">
            <a:off x="200900" y="6424110"/>
            <a:ext cx="320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11"/>
          <p:cNvSpPr txBox="1"/>
          <p:nvPr/>
        </p:nvSpPr>
        <p:spPr>
          <a:xfrm>
            <a:off x="165632" y="6543394"/>
            <a:ext cx="390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11"/>
          <p:cNvCxnSpPr/>
          <p:nvPr/>
        </p:nvCxnSpPr>
        <p:spPr>
          <a:xfrm>
            <a:off x="72741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4" name="Google Shape;164;p11"/>
          <p:cNvPicPr preferRelativeResize="0"/>
          <p:nvPr/>
        </p:nvPicPr>
        <p:blipFill rotWithShape="1">
          <a:blip r:embed="rId2">
            <a:alphaModFix/>
          </a:blip>
          <a:srcRect b="0" l="0" r="64271" t="0"/>
          <a:stretch/>
        </p:blipFill>
        <p:spPr>
          <a:xfrm>
            <a:off x="161858" y="214635"/>
            <a:ext cx="398249" cy="372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1"/>
          <p:cNvCxnSpPr/>
          <p:nvPr/>
        </p:nvCxnSpPr>
        <p:spPr>
          <a:xfrm>
            <a:off x="3797338" y="2694423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11"/>
          <p:cNvCxnSpPr/>
          <p:nvPr/>
        </p:nvCxnSpPr>
        <p:spPr>
          <a:xfrm>
            <a:off x="6635743" y="2694423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Boxes">
  <p:cSld name="3 Boxe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12"/>
          <p:cNvCxnSpPr/>
          <p:nvPr/>
        </p:nvCxnSpPr>
        <p:spPr>
          <a:xfrm>
            <a:off x="979077" y="699100"/>
            <a:ext cx="10881300" cy="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9" name="Google Shape;169;p12"/>
          <p:cNvPicPr preferRelativeResize="0"/>
          <p:nvPr/>
        </p:nvPicPr>
        <p:blipFill rotWithShape="1">
          <a:blip r:embed="rId2">
            <a:alphaModFix/>
          </a:blip>
          <a:srcRect b="26304" l="40689" r="0" t="15504"/>
          <a:stretch/>
        </p:blipFill>
        <p:spPr>
          <a:xfrm rot="-5400000">
            <a:off x="66401" y="5868866"/>
            <a:ext cx="589160" cy="192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12"/>
          <p:cNvCxnSpPr/>
          <p:nvPr/>
        </p:nvCxnSpPr>
        <p:spPr>
          <a:xfrm rot="10800000">
            <a:off x="200900" y="6424110"/>
            <a:ext cx="320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12"/>
          <p:cNvSpPr txBox="1"/>
          <p:nvPr/>
        </p:nvSpPr>
        <p:spPr>
          <a:xfrm>
            <a:off x="165632" y="6543394"/>
            <a:ext cx="390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12"/>
          <p:cNvCxnSpPr/>
          <p:nvPr/>
        </p:nvCxnSpPr>
        <p:spPr>
          <a:xfrm>
            <a:off x="72741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12"/>
          <p:cNvSpPr txBox="1"/>
          <p:nvPr>
            <p:ph type="title"/>
          </p:nvPr>
        </p:nvSpPr>
        <p:spPr>
          <a:xfrm>
            <a:off x="974620" y="190852"/>
            <a:ext cx="1089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i="0" sz="2400" u="none" cap="none" strike="noStrik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2389955" y="2807623"/>
            <a:ext cx="2377500" cy="27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5275" lvl="3" marL="18288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5275" lvl="4" marL="22860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12"/>
          <p:cNvSpPr txBox="1"/>
          <p:nvPr>
            <p:ph idx="2" type="body"/>
          </p:nvPr>
        </p:nvSpPr>
        <p:spPr>
          <a:xfrm>
            <a:off x="5228360" y="2807623"/>
            <a:ext cx="2377500" cy="27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5275" lvl="3" marL="18288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5275" lvl="4" marL="22860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12"/>
          <p:cNvSpPr txBox="1"/>
          <p:nvPr>
            <p:ph idx="3" type="body"/>
          </p:nvPr>
        </p:nvSpPr>
        <p:spPr>
          <a:xfrm>
            <a:off x="8062206" y="2807623"/>
            <a:ext cx="2377500" cy="27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5275" lvl="3" marL="18288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5275" lvl="4" marL="22860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12"/>
          <p:cNvSpPr txBox="1"/>
          <p:nvPr>
            <p:ph idx="4" type="body"/>
          </p:nvPr>
        </p:nvSpPr>
        <p:spPr>
          <a:xfrm>
            <a:off x="2389955" y="1861165"/>
            <a:ext cx="23775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12"/>
          <p:cNvSpPr txBox="1"/>
          <p:nvPr>
            <p:ph idx="5" type="body"/>
          </p:nvPr>
        </p:nvSpPr>
        <p:spPr>
          <a:xfrm>
            <a:off x="5228360" y="1861165"/>
            <a:ext cx="23775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12"/>
          <p:cNvSpPr txBox="1"/>
          <p:nvPr>
            <p:ph idx="6" type="body"/>
          </p:nvPr>
        </p:nvSpPr>
        <p:spPr>
          <a:xfrm>
            <a:off x="8062206" y="1861165"/>
            <a:ext cx="23775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0" name="Google Shape;180;p12"/>
          <p:cNvPicPr preferRelativeResize="0"/>
          <p:nvPr/>
        </p:nvPicPr>
        <p:blipFill rotWithShape="1">
          <a:blip r:embed="rId2">
            <a:alphaModFix/>
          </a:blip>
          <a:srcRect b="0" l="0" r="64271" t="0"/>
          <a:stretch/>
        </p:blipFill>
        <p:spPr>
          <a:xfrm>
            <a:off x="161858" y="214635"/>
            <a:ext cx="398249" cy="372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12"/>
          <p:cNvCxnSpPr/>
          <p:nvPr/>
        </p:nvCxnSpPr>
        <p:spPr>
          <a:xfrm>
            <a:off x="2389955" y="2713304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12"/>
          <p:cNvCxnSpPr/>
          <p:nvPr/>
        </p:nvCxnSpPr>
        <p:spPr>
          <a:xfrm>
            <a:off x="5228360" y="2713304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12"/>
          <p:cNvCxnSpPr/>
          <p:nvPr/>
        </p:nvCxnSpPr>
        <p:spPr>
          <a:xfrm>
            <a:off x="8062206" y="2713304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12"/>
          <p:cNvCxnSpPr/>
          <p:nvPr/>
        </p:nvCxnSpPr>
        <p:spPr>
          <a:xfrm>
            <a:off x="979077" y="699100"/>
            <a:ext cx="10881300" cy="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5" name="Google Shape;185;p12"/>
          <p:cNvPicPr preferRelativeResize="0"/>
          <p:nvPr/>
        </p:nvPicPr>
        <p:blipFill rotWithShape="1">
          <a:blip r:embed="rId2">
            <a:alphaModFix/>
          </a:blip>
          <a:srcRect b="26304" l="40689" r="0" t="15504"/>
          <a:stretch/>
        </p:blipFill>
        <p:spPr>
          <a:xfrm rot="-5400000">
            <a:off x="66401" y="5868866"/>
            <a:ext cx="589160" cy="192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12"/>
          <p:cNvCxnSpPr/>
          <p:nvPr/>
        </p:nvCxnSpPr>
        <p:spPr>
          <a:xfrm rot="10800000">
            <a:off x="200900" y="6424110"/>
            <a:ext cx="320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12"/>
          <p:cNvSpPr txBox="1"/>
          <p:nvPr/>
        </p:nvSpPr>
        <p:spPr>
          <a:xfrm>
            <a:off x="165632" y="6543394"/>
            <a:ext cx="390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12"/>
          <p:cNvCxnSpPr/>
          <p:nvPr/>
        </p:nvCxnSpPr>
        <p:spPr>
          <a:xfrm>
            <a:off x="72741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9" name="Google Shape;189;p12"/>
          <p:cNvPicPr preferRelativeResize="0"/>
          <p:nvPr/>
        </p:nvPicPr>
        <p:blipFill rotWithShape="1">
          <a:blip r:embed="rId2">
            <a:alphaModFix/>
          </a:blip>
          <a:srcRect b="0" l="0" r="64271" t="0"/>
          <a:stretch/>
        </p:blipFill>
        <p:spPr>
          <a:xfrm>
            <a:off x="161858" y="214635"/>
            <a:ext cx="398249" cy="372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12"/>
          <p:cNvCxnSpPr/>
          <p:nvPr/>
        </p:nvCxnSpPr>
        <p:spPr>
          <a:xfrm>
            <a:off x="2389955" y="2713304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12"/>
          <p:cNvCxnSpPr/>
          <p:nvPr/>
        </p:nvCxnSpPr>
        <p:spPr>
          <a:xfrm>
            <a:off x="5228360" y="2713304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12"/>
          <p:cNvCxnSpPr/>
          <p:nvPr/>
        </p:nvCxnSpPr>
        <p:spPr>
          <a:xfrm>
            <a:off x="8062206" y="2713304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p12"/>
          <p:cNvCxnSpPr/>
          <p:nvPr/>
        </p:nvCxnSpPr>
        <p:spPr>
          <a:xfrm>
            <a:off x="979077" y="699100"/>
            <a:ext cx="10881300" cy="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4" name="Google Shape;194;p12"/>
          <p:cNvPicPr preferRelativeResize="0"/>
          <p:nvPr/>
        </p:nvPicPr>
        <p:blipFill rotWithShape="1">
          <a:blip r:embed="rId2">
            <a:alphaModFix/>
          </a:blip>
          <a:srcRect b="26304" l="40689" r="0" t="15504"/>
          <a:stretch/>
        </p:blipFill>
        <p:spPr>
          <a:xfrm rot="-5400000">
            <a:off x="66401" y="5868866"/>
            <a:ext cx="589160" cy="192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12"/>
          <p:cNvCxnSpPr/>
          <p:nvPr/>
        </p:nvCxnSpPr>
        <p:spPr>
          <a:xfrm rot="10800000">
            <a:off x="200900" y="6424110"/>
            <a:ext cx="320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" name="Google Shape;196;p12"/>
          <p:cNvSpPr txBox="1"/>
          <p:nvPr/>
        </p:nvSpPr>
        <p:spPr>
          <a:xfrm>
            <a:off x="165632" y="6543394"/>
            <a:ext cx="390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12"/>
          <p:cNvCxnSpPr/>
          <p:nvPr/>
        </p:nvCxnSpPr>
        <p:spPr>
          <a:xfrm>
            <a:off x="72741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8" name="Google Shape;198;p12"/>
          <p:cNvPicPr preferRelativeResize="0"/>
          <p:nvPr/>
        </p:nvPicPr>
        <p:blipFill rotWithShape="1">
          <a:blip r:embed="rId2">
            <a:alphaModFix/>
          </a:blip>
          <a:srcRect b="0" l="0" r="64271" t="0"/>
          <a:stretch/>
        </p:blipFill>
        <p:spPr>
          <a:xfrm>
            <a:off x="161858" y="214635"/>
            <a:ext cx="398249" cy="372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12"/>
          <p:cNvCxnSpPr/>
          <p:nvPr/>
        </p:nvCxnSpPr>
        <p:spPr>
          <a:xfrm>
            <a:off x="2389955" y="2713304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12"/>
          <p:cNvCxnSpPr/>
          <p:nvPr/>
        </p:nvCxnSpPr>
        <p:spPr>
          <a:xfrm>
            <a:off x="5228360" y="2713304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12"/>
          <p:cNvCxnSpPr/>
          <p:nvPr/>
        </p:nvCxnSpPr>
        <p:spPr>
          <a:xfrm>
            <a:off x="8062206" y="2713304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Boxes">
  <p:cSld name="4 Boxe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13"/>
          <p:cNvCxnSpPr/>
          <p:nvPr/>
        </p:nvCxnSpPr>
        <p:spPr>
          <a:xfrm>
            <a:off x="979077" y="699100"/>
            <a:ext cx="10881300" cy="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4" name="Google Shape;204;p13"/>
          <p:cNvPicPr preferRelativeResize="0"/>
          <p:nvPr/>
        </p:nvPicPr>
        <p:blipFill rotWithShape="1">
          <a:blip r:embed="rId2">
            <a:alphaModFix/>
          </a:blip>
          <a:srcRect b="26304" l="40689" r="0" t="15504"/>
          <a:stretch/>
        </p:blipFill>
        <p:spPr>
          <a:xfrm rot="-5400000">
            <a:off x="66401" y="5868866"/>
            <a:ext cx="589160" cy="192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13"/>
          <p:cNvCxnSpPr/>
          <p:nvPr/>
        </p:nvCxnSpPr>
        <p:spPr>
          <a:xfrm rot="10800000">
            <a:off x="200900" y="6424110"/>
            <a:ext cx="320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13"/>
          <p:cNvSpPr txBox="1"/>
          <p:nvPr/>
        </p:nvSpPr>
        <p:spPr>
          <a:xfrm>
            <a:off x="165632" y="6543394"/>
            <a:ext cx="390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13"/>
          <p:cNvCxnSpPr/>
          <p:nvPr/>
        </p:nvCxnSpPr>
        <p:spPr>
          <a:xfrm>
            <a:off x="72741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13"/>
          <p:cNvSpPr txBox="1"/>
          <p:nvPr>
            <p:ph type="title"/>
          </p:nvPr>
        </p:nvSpPr>
        <p:spPr>
          <a:xfrm>
            <a:off x="974620" y="190852"/>
            <a:ext cx="1089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i="0" sz="2400" u="none" cap="none" strike="noStrik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9" name="Google Shape;209;p13"/>
          <p:cNvSpPr txBox="1"/>
          <p:nvPr>
            <p:ph idx="1" type="body"/>
          </p:nvPr>
        </p:nvSpPr>
        <p:spPr>
          <a:xfrm>
            <a:off x="990522" y="2807623"/>
            <a:ext cx="2377500" cy="27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5275" lvl="3" marL="18288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5275" lvl="4" marL="22860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13"/>
          <p:cNvSpPr txBox="1"/>
          <p:nvPr>
            <p:ph idx="2" type="body"/>
          </p:nvPr>
        </p:nvSpPr>
        <p:spPr>
          <a:xfrm>
            <a:off x="3821347" y="2807623"/>
            <a:ext cx="2377500" cy="27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5275" lvl="3" marL="18288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5275" lvl="4" marL="22860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13"/>
          <p:cNvSpPr txBox="1"/>
          <p:nvPr>
            <p:ph idx="3" type="body"/>
          </p:nvPr>
        </p:nvSpPr>
        <p:spPr>
          <a:xfrm>
            <a:off x="6652172" y="2807623"/>
            <a:ext cx="2377500" cy="27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5275" lvl="3" marL="18288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5275" lvl="4" marL="22860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13"/>
          <p:cNvSpPr txBox="1"/>
          <p:nvPr>
            <p:ph idx="4" type="body"/>
          </p:nvPr>
        </p:nvSpPr>
        <p:spPr>
          <a:xfrm>
            <a:off x="9482996" y="2807623"/>
            <a:ext cx="2377500" cy="27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5275" lvl="3" marL="18288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5275" lvl="4" marL="22860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Google Shape;213;p13"/>
          <p:cNvSpPr txBox="1"/>
          <p:nvPr>
            <p:ph idx="5" type="body"/>
          </p:nvPr>
        </p:nvSpPr>
        <p:spPr>
          <a:xfrm>
            <a:off x="990522" y="1856768"/>
            <a:ext cx="23775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Google Shape;214;p13"/>
          <p:cNvSpPr txBox="1"/>
          <p:nvPr>
            <p:ph idx="6" type="body"/>
          </p:nvPr>
        </p:nvSpPr>
        <p:spPr>
          <a:xfrm>
            <a:off x="3821347" y="1856768"/>
            <a:ext cx="23775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13"/>
          <p:cNvSpPr txBox="1"/>
          <p:nvPr>
            <p:ph idx="7" type="body"/>
          </p:nvPr>
        </p:nvSpPr>
        <p:spPr>
          <a:xfrm>
            <a:off x="6652172" y="1856768"/>
            <a:ext cx="23775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13"/>
          <p:cNvSpPr txBox="1"/>
          <p:nvPr>
            <p:ph idx="8" type="body"/>
          </p:nvPr>
        </p:nvSpPr>
        <p:spPr>
          <a:xfrm>
            <a:off x="9482996" y="1856768"/>
            <a:ext cx="23775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7" name="Google Shape;217;p13"/>
          <p:cNvPicPr preferRelativeResize="0"/>
          <p:nvPr/>
        </p:nvPicPr>
        <p:blipFill rotWithShape="1">
          <a:blip r:embed="rId2">
            <a:alphaModFix/>
          </a:blip>
          <a:srcRect b="0" l="0" r="64271" t="0"/>
          <a:stretch/>
        </p:blipFill>
        <p:spPr>
          <a:xfrm>
            <a:off x="161858" y="214635"/>
            <a:ext cx="398249" cy="372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13"/>
          <p:cNvCxnSpPr/>
          <p:nvPr/>
        </p:nvCxnSpPr>
        <p:spPr>
          <a:xfrm>
            <a:off x="974619" y="2689450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13"/>
          <p:cNvCxnSpPr/>
          <p:nvPr/>
        </p:nvCxnSpPr>
        <p:spPr>
          <a:xfrm>
            <a:off x="3821347" y="2689450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13"/>
          <p:cNvCxnSpPr/>
          <p:nvPr/>
        </p:nvCxnSpPr>
        <p:spPr>
          <a:xfrm>
            <a:off x="6652172" y="2689450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13"/>
          <p:cNvCxnSpPr/>
          <p:nvPr/>
        </p:nvCxnSpPr>
        <p:spPr>
          <a:xfrm>
            <a:off x="9482996" y="2689450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13"/>
          <p:cNvCxnSpPr/>
          <p:nvPr/>
        </p:nvCxnSpPr>
        <p:spPr>
          <a:xfrm>
            <a:off x="979077" y="699100"/>
            <a:ext cx="10881300" cy="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3" name="Google Shape;223;p13"/>
          <p:cNvPicPr preferRelativeResize="0"/>
          <p:nvPr/>
        </p:nvPicPr>
        <p:blipFill rotWithShape="1">
          <a:blip r:embed="rId2">
            <a:alphaModFix/>
          </a:blip>
          <a:srcRect b="26304" l="40689" r="0" t="15504"/>
          <a:stretch/>
        </p:blipFill>
        <p:spPr>
          <a:xfrm rot="-5400000">
            <a:off x="66401" y="5868866"/>
            <a:ext cx="589160" cy="192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13"/>
          <p:cNvCxnSpPr/>
          <p:nvPr/>
        </p:nvCxnSpPr>
        <p:spPr>
          <a:xfrm rot="10800000">
            <a:off x="200900" y="6424110"/>
            <a:ext cx="320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p13"/>
          <p:cNvSpPr txBox="1"/>
          <p:nvPr/>
        </p:nvSpPr>
        <p:spPr>
          <a:xfrm>
            <a:off x="165632" y="6543394"/>
            <a:ext cx="390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13"/>
          <p:cNvCxnSpPr/>
          <p:nvPr/>
        </p:nvCxnSpPr>
        <p:spPr>
          <a:xfrm>
            <a:off x="72741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7" name="Google Shape;227;p13"/>
          <p:cNvPicPr preferRelativeResize="0"/>
          <p:nvPr/>
        </p:nvPicPr>
        <p:blipFill rotWithShape="1">
          <a:blip r:embed="rId2">
            <a:alphaModFix/>
          </a:blip>
          <a:srcRect b="0" l="0" r="64271" t="0"/>
          <a:stretch/>
        </p:blipFill>
        <p:spPr>
          <a:xfrm>
            <a:off x="161858" y="214635"/>
            <a:ext cx="398249" cy="372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13"/>
          <p:cNvCxnSpPr/>
          <p:nvPr/>
        </p:nvCxnSpPr>
        <p:spPr>
          <a:xfrm>
            <a:off x="974619" y="2689450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13"/>
          <p:cNvCxnSpPr/>
          <p:nvPr/>
        </p:nvCxnSpPr>
        <p:spPr>
          <a:xfrm>
            <a:off x="3821347" y="2689450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p13"/>
          <p:cNvCxnSpPr/>
          <p:nvPr/>
        </p:nvCxnSpPr>
        <p:spPr>
          <a:xfrm>
            <a:off x="6652172" y="2689450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13"/>
          <p:cNvCxnSpPr/>
          <p:nvPr/>
        </p:nvCxnSpPr>
        <p:spPr>
          <a:xfrm>
            <a:off x="9482996" y="2689450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p13"/>
          <p:cNvCxnSpPr/>
          <p:nvPr/>
        </p:nvCxnSpPr>
        <p:spPr>
          <a:xfrm>
            <a:off x="979077" y="699100"/>
            <a:ext cx="10881300" cy="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3" name="Google Shape;233;p13"/>
          <p:cNvPicPr preferRelativeResize="0"/>
          <p:nvPr/>
        </p:nvPicPr>
        <p:blipFill rotWithShape="1">
          <a:blip r:embed="rId2">
            <a:alphaModFix/>
          </a:blip>
          <a:srcRect b="26304" l="40689" r="0" t="15504"/>
          <a:stretch/>
        </p:blipFill>
        <p:spPr>
          <a:xfrm rot="-5400000">
            <a:off x="66401" y="5868866"/>
            <a:ext cx="589160" cy="192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13"/>
          <p:cNvCxnSpPr/>
          <p:nvPr/>
        </p:nvCxnSpPr>
        <p:spPr>
          <a:xfrm rot="10800000">
            <a:off x="200900" y="6424110"/>
            <a:ext cx="320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p13"/>
          <p:cNvSpPr txBox="1"/>
          <p:nvPr/>
        </p:nvSpPr>
        <p:spPr>
          <a:xfrm>
            <a:off x="165632" y="6543394"/>
            <a:ext cx="390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13"/>
          <p:cNvCxnSpPr/>
          <p:nvPr/>
        </p:nvCxnSpPr>
        <p:spPr>
          <a:xfrm>
            <a:off x="72741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7" name="Google Shape;237;p13"/>
          <p:cNvPicPr preferRelativeResize="0"/>
          <p:nvPr/>
        </p:nvPicPr>
        <p:blipFill rotWithShape="1">
          <a:blip r:embed="rId2">
            <a:alphaModFix/>
          </a:blip>
          <a:srcRect b="0" l="0" r="64271" t="0"/>
          <a:stretch/>
        </p:blipFill>
        <p:spPr>
          <a:xfrm>
            <a:off x="161858" y="214635"/>
            <a:ext cx="398249" cy="372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13"/>
          <p:cNvCxnSpPr/>
          <p:nvPr/>
        </p:nvCxnSpPr>
        <p:spPr>
          <a:xfrm>
            <a:off x="974619" y="2689450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13"/>
          <p:cNvCxnSpPr/>
          <p:nvPr/>
        </p:nvCxnSpPr>
        <p:spPr>
          <a:xfrm>
            <a:off x="3821347" y="2689450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13"/>
          <p:cNvCxnSpPr/>
          <p:nvPr/>
        </p:nvCxnSpPr>
        <p:spPr>
          <a:xfrm>
            <a:off x="6652172" y="2689450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13"/>
          <p:cNvCxnSpPr/>
          <p:nvPr/>
        </p:nvCxnSpPr>
        <p:spPr>
          <a:xfrm>
            <a:off x="9482996" y="2689450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Boxes">
  <p:cSld name="5 Boxes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p14"/>
          <p:cNvCxnSpPr/>
          <p:nvPr/>
        </p:nvCxnSpPr>
        <p:spPr>
          <a:xfrm>
            <a:off x="979077" y="699100"/>
            <a:ext cx="10881300" cy="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4" name="Google Shape;244;p14"/>
          <p:cNvPicPr preferRelativeResize="0"/>
          <p:nvPr/>
        </p:nvPicPr>
        <p:blipFill rotWithShape="1">
          <a:blip r:embed="rId2">
            <a:alphaModFix/>
          </a:blip>
          <a:srcRect b="26304" l="40689" r="0" t="15504"/>
          <a:stretch/>
        </p:blipFill>
        <p:spPr>
          <a:xfrm rot="-5400000">
            <a:off x="66401" y="5868866"/>
            <a:ext cx="589160" cy="192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14"/>
          <p:cNvCxnSpPr/>
          <p:nvPr/>
        </p:nvCxnSpPr>
        <p:spPr>
          <a:xfrm rot="10800000">
            <a:off x="200900" y="6424110"/>
            <a:ext cx="320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14"/>
          <p:cNvSpPr txBox="1"/>
          <p:nvPr/>
        </p:nvSpPr>
        <p:spPr>
          <a:xfrm>
            <a:off x="165632" y="6543394"/>
            <a:ext cx="390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14"/>
          <p:cNvCxnSpPr/>
          <p:nvPr/>
        </p:nvCxnSpPr>
        <p:spPr>
          <a:xfrm>
            <a:off x="72741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8" name="Google Shape;248;p14"/>
          <p:cNvSpPr txBox="1"/>
          <p:nvPr>
            <p:ph type="title"/>
          </p:nvPr>
        </p:nvSpPr>
        <p:spPr>
          <a:xfrm>
            <a:off x="974620" y="190852"/>
            <a:ext cx="1089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i="0" sz="2400" u="none" cap="none" strike="noStrik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9" name="Google Shape;249;p14"/>
          <p:cNvSpPr txBox="1"/>
          <p:nvPr>
            <p:ph idx="1" type="body"/>
          </p:nvPr>
        </p:nvSpPr>
        <p:spPr>
          <a:xfrm>
            <a:off x="974619" y="2807311"/>
            <a:ext cx="2011200" cy="27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5275" lvl="3" marL="18288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5275" lvl="4" marL="22860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0" name="Google Shape;250;p14"/>
          <p:cNvSpPr txBox="1"/>
          <p:nvPr>
            <p:ph idx="2" type="body"/>
          </p:nvPr>
        </p:nvSpPr>
        <p:spPr>
          <a:xfrm>
            <a:off x="3191281" y="2807311"/>
            <a:ext cx="2011500" cy="27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5275" lvl="3" marL="18288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5275" lvl="4" marL="22860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" name="Google Shape;251;p14"/>
          <p:cNvSpPr txBox="1"/>
          <p:nvPr>
            <p:ph idx="3" type="body"/>
          </p:nvPr>
        </p:nvSpPr>
        <p:spPr>
          <a:xfrm>
            <a:off x="5408178" y="2807311"/>
            <a:ext cx="2013900" cy="27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5275" lvl="3" marL="18288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5275" lvl="4" marL="22860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14"/>
          <p:cNvSpPr txBox="1"/>
          <p:nvPr>
            <p:ph idx="4" type="body"/>
          </p:nvPr>
        </p:nvSpPr>
        <p:spPr>
          <a:xfrm>
            <a:off x="7627354" y="2807311"/>
            <a:ext cx="2013900" cy="27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5275" lvl="3" marL="18288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5275" lvl="4" marL="22860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14"/>
          <p:cNvSpPr txBox="1"/>
          <p:nvPr>
            <p:ph idx="5" type="body"/>
          </p:nvPr>
        </p:nvSpPr>
        <p:spPr>
          <a:xfrm>
            <a:off x="974619" y="1856456"/>
            <a:ext cx="2011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14"/>
          <p:cNvSpPr txBox="1"/>
          <p:nvPr>
            <p:ph idx="6" type="body"/>
          </p:nvPr>
        </p:nvSpPr>
        <p:spPr>
          <a:xfrm>
            <a:off x="3193153" y="1856456"/>
            <a:ext cx="2011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14"/>
          <p:cNvSpPr txBox="1"/>
          <p:nvPr>
            <p:ph idx="7" type="body"/>
          </p:nvPr>
        </p:nvSpPr>
        <p:spPr>
          <a:xfrm>
            <a:off x="5411687" y="1856456"/>
            <a:ext cx="2011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Google Shape;256;p14"/>
          <p:cNvSpPr txBox="1"/>
          <p:nvPr>
            <p:ph idx="8" type="body"/>
          </p:nvPr>
        </p:nvSpPr>
        <p:spPr>
          <a:xfrm>
            <a:off x="7630221" y="1856456"/>
            <a:ext cx="2011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57" name="Google Shape;257;p14"/>
          <p:cNvPicPr preferRelativeResize="0"/>
          <p:nvPr/>
        </p:nvPicPr>
        <p:blipFill rotWithShape="1">
          <a:blip r:embed="rId2">
            <a:alphaModFix/>
          </a:blip>
          <a:srcRect b="0" l="0" r="64271" t="0"/>
          <a:stretch/>
        </p:blipFill>
        <p:spPr>
          <a:xfrm>
            <a:off x="161858" y="214635"/>
            <a:ext cx="398249" cy="37210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4"/>
          <p:cNvSpPr txBox="1"/>
          <p:nvPr>
            <p:ph idx="9" type="body"/>
          </p:nvPr>
        </p:nvSpPr>
        <p:spPr>
          <a:xfrm>
            <a:off x="9846534" y="2807311"/>
            <a:ext cx="2013900" cy="27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5275" lvl="3" marL="18288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5275" lvl="4" marL="22860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14"/>
          <p:cNvSpPr txBox="1"/>
          <p:nvPr>
            <p:ph idx="13" type="body"/>
          </p:nvPr>
        </p:nvSpPr>
        <p:spPr>
          <a:xfrm>
            <a:off x="9848757" y="1856456"/>
            <a:ext cx="2011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60" name="Google Shape;260;p14"/>
          <p:cNvCxnSpPr/>
          <p:nvPr/>
        </p:nvCxnSpPr>
        <p:spPr>
          <a:xfrm>
            <a:off x="974619" y="2689450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p14"/>
          <p:cNvCxnSpPr/>
          <p:nvPr/>
        </p:nvCxnSpPr>
        <p:spPr>
          <a:xfrm>
            <a:off x="3191281" y="2689450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p14"/>
          <p:cNvCxnSpPr/>
          <p:nvPr/>
        </p:nvCxnSpPr>
        <p:spPr>
          <a:xfrm>
            <a:off x="5408178" y="2689450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Google Shape;263;p14"/>
          <p:cNvCxnSpPr/>
          <p:nvPr/>
        </p:nvCxnSpPr>
        <p:spPr>
          <a:xfrm>
            <a:off x="7627354" y="2689450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p14"/>
          <p:cNvCxnSpPr/>
          <p:nvPr/>
        </p:nvCxnSpPr>
        <p:spPr>
          <a:xfrm>
            <a:off x="9846534" y="2689450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14"/>
          <p:cNvCxnSpPr/>
          <p:nvPr/>
        </p:nvCxnSpPr>
        <p:spPr>
          <a:xfrm>
            <a:off x="979077" y="699100"/>
            <a:ext cx="10881300" cy="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14"/>
          <p:cNvPicPr preferRelativeResize="0"/>
          <p:nvPr/>
        </p:nvPicPr>
        <p:blipFill rotWithShape="1">
          <a:blip r:embed="rId2">
            <a:alphaModFix/>
          </a:blip>
          <a:srcRect b="26304" l="40689" r="0" t="15504"/>
          <a:stretch/>
        </p:blipFill>
        <p:spPr>
          <a:xfrm rot="-5400000">
            <a:off x="66401" y="5868866"/>
            <a:ext cx="589160" cy="192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14"/>
          <p:cNvCxnSpPr/>
          <p:nvPr/>
        </p:nvCxnSpPr>
        <p:spPr>
          <a:xfrm rot="10800000">
            <a:off x="200900" y="6424110"/>
            <a:ext cx="320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p14"/>
          <p:cNvSpPr txBox="1"/>
          <p:nvPr/>
        </p:nvSpPr>
        <p:spPr>
          <a:xfrm>
            <a:off x="165632" y="6543394"/>
            <a:ext cx="390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14"/>
          <p:cNvCxnSpPr/>
          <p:nvPr/>
        </p:nvCxnSpPr>
        <p:spPr>
          <a:xfrm>
            <a:off x="72741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0" name="Google Shape;270;p14"/>
          <p:cNvPicPr preferRelativeResize="0"/>
          <p:nvPr/>
        </p:nvPicPr>
        <p:blipFill rotWithShape="1">
          <a:blip r:embed="rId2">
            <a:alphaModFix/>
          </a:blip>
          <a:srcRect b="0" l="0" r="64271" t="0"/>
          <a:stretch/>
        </p:blipFill>
        <p:spPr>
          <a:xfrm>
            <a:off x="161858" y="214635"/>
            <a:ext cx="398249" cy="372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p14"/>
          <p:cNvCxnSpPr/>
          <p:nvPr/>
        </p:nvCxnSpPr>
        <p:spPr>
          <a:xfrm>
            <a:off x="974619" y="2689450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14"/>
          <p:cNvCxnSpPr/>
          <p:nvPr/>
        </p:nvCxnSpPr>
        <p:spPr>
          <a:xfrm>
            <a:off x="3191281" y="2689450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14"/>
          <p:cNvCxnSpPr/>
          <p:nvPr/>
        </p:nvCxnSpPr>
        <p:spPr>
          <a:xfrm>
            <a:off x="5408178" y="2689450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4" name="Google Shape;274;p14"/>
          <p:cNvCxnSpPr/>
          <p:nvPr/>
        </p:nvCxnSpPr>
        <p:spPr>
          <a:xfrm>
            <a:off x="7627354" y="2689450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p14"/>
          <p:cNvCxnSpPr/>
          <p:nvPr/>
        </p:nvCxnSpPr>
        <p:spPr>
          <a:xfrm>
            <a:off x="9846534" y="2689450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14"/>
          <p:cNvCxnSpPr/>
          <p:nvPr/>
        </p:nvCxnSpPr>
        <p:spPr>
          <a:xfrm>
            <a:off x="979077" y="699100"/>
            <a:ext cx="10881300" cy="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7" name="Google Shape;277;p14"/>
          <p:cNvPicPr preferRelativeResize="0"/>
          <p:nvPr/>
        </p:nvPicPr>
        <p:blipFill rotWithShape="1">
          <a:blip r:embed="rId2">
            <a:alphaModFix/>
          </a:blip>
          <a:srcRect b="26304" l="40689" r="0" t="15504"/>
          <a:stretch/>
        </p:blipFill>
        <p:spPr>
          <a:xfrm rot="-5400000">
            <a:off x="66401" y="5868866"/>
            <a:ext cx="589160" cy="192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Google Shape;278;p14"/>
          <p:cNvCxnSpPr/>
          <p:nvPr/>
        </p:nvCxnSpPr>
        <p:spPr>
          <a:xfrm rot="10800000">
            <a:off x="200900" y="6424110"/>
            <a:ext cx="320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14"/>
          <p:cNvSpPr txBox="1"/>
          <p:nvPr/>
        </p:nvSpPr>
        <p:spPr>
          <a:xfrm>
            <a:off x="165632" y="6543394"/>
            <a:ext cx="390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14"/>
          <p:cNvCxnSpPr/>
          <p:nvPr/>
        </p:nvCxnSpPr>
        <p:spPr>
          <a:xfrm>
            <a:off x="72741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1" name="Google Shape;281;p14"/>
          <p:cNvPicPr preferRelativeResize="0"/>
          <p:nvPr/>
        </p:nvPicPr>
        <p:blipFill rotWithShape="1">
          <a:blip r:embed="rId2">
            <a:alphaModFix/>
          </a:blip>
          <a:srcRect b="0" l="0" r="64271" t="0"/>
          <a:stretch/>
        </p:blipFill>
        <p:spPr>
          <a:xfrm>
            <a:off x="161858" y="214635"/>
            <a:ext cx="398249" cy="372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14"/>
          <p:cNvCxnSpPr/>
          <p:nvPr/>
        </p:nvCxnSpPr>
        <p:spPr>
          <a:xfrm>
            <a:off x="974619" y="2689450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3" name="Google Shape;283;p14"/>
          <p:cNvCxnSpPr/>
          <p:nvPr/>
        </p:nvCxnSpPr>
        <p:spPr>
          <a:xfrm>
            <a:off x="3191281" y="2689450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4" name="Google Shape;284;p14"/>
          <p:cNvCxnSpPr/>
          <p:nvPr/>
        </p:nvCxnSpPr>
        <p:spPr>
          <a:xfrm>
            <a:off x="5408178" y="2689450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p14"/>
          <p:cNvCxnSpPr/>
          <p:nvPr/>
        </p:nvCxnSpPr>
        <p:spPr>
          <a:xfrm>
            <a:off x="7627354" y="2689450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6" name="Google Shape;286;p14"/>
          <p:cNvCxnSpPr/>
          <p:nvPr/>
        </p:nvCxnSpPr>
        <p:spPr>
          <a:xfrm>
            <a:off x="9846534" y="2689450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 4">
  <p:cSld name="Section Head 4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/>
          <p:nvPr/>
        </p:nvSpPr>
        <p:spPr>
          <a:xfrm>
            <a:off x="0" y="1"/>
            <a:ext cx="12237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98674" y="0"/>
            <a:ext cx="4955637" cy="476058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5"/>
          <p:cNvSpPr txBox="1"/>
          <p:nvPr>
            <p:ph idx="11" type="ftr"/>
          </p:nvPr>
        </p:nvSpPr>
        <p:spPr>
          <a:xfrm>
            <a:off x="838200" y="6356350"/>
            <a:ext cx="25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91" name="Google Shape;2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2566" y="3040529"/>
            <a:ext cx="5323490" cy="526819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>
            <p:ph type="ctrTitle"/>
          </p:nvPr>
        </p:nvSpPr>
        <p:spPr>
          <a:xfrm>
            <a:off x="793750" y="3040525"/>
            <a:ext cx="79614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b="1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793750" y="4061119"/>
            <a:ext cx="67785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94" name="Google Shape;29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617" y="1019598"/>
            <a:ext cx="2416495" cy="8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609600" y="1270660"/>
            <a:ext cx="10972800" cy="47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C3C3C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3245" lvl="1" marL="914400" marR="0" rtl="0" algn="l">
              <a:spcBef>
                <a:spcPts val="267"/>
              </a:spcBef>
              <a:spcAft>
                <a:spcPts val="0"/>
              </a:spcAft>
              <a:buClr>
                <a:schemeClr val="accent5"/>
              </a:buClr>
              <a:buSzPts val="1333"/>
              <a:buFont typeface="Arial"/>
              <a:buChar char="–"/>
              <a:defRPr b="0" i="0" sz="1333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6354" lvl="3" marL="1828800" marR="0" rtl="0" algn="l">
              <a:spcBef>
                <a:spcPts val="213"/>
              </a:spcBef>
              <a:spcAft>
                <a:spcPts val="0"/>
              </a:spcAft>
              <a:buClr>
                <a:schemeClr val="accent5"/>
              </a:buClr>
              <a:buSzPts val="1067"/>
              <a:buFont typeface="Arial"/>
              <a:buChar char="–"/>
              <a:defRPr b="0" i="0" sz="1067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6354" lvl="4" marL="2286000" marR="0" rtl="0" algn="l">
              <a:spcBef>
                <a:spcPts val="213"/>
              </a:spcBef>
              <a:spcAft>
                <a:spcPts val="0"/>
              </a:spcAft>
              <a:buClr>
                <a:schemeClr val="accent5"/>
              </a:buClr>
              <a:buSzPts val="1067"/>
              <a:buFont typeface="Arial"/>
              <a:buChar char="»"/>
              <a:defRPr b="0" i="0" sz="1067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7" name="Google Shape;297;p16"/>
          <p:cNvSpPr txBox="1"/>
          <p:nvPr>
            <p:ph type="title"/>
          </p:nvPr>
        </p:nvSpPr>
        <p:spPr>
          <a:xfrm>
            <a:off x="609600" y="396986"/>
            <a:ext cx="93300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298" name="Google Shape;298;p16"/>
          <p:cNvCxnSpPr/>
          <p:nvPr/>
        </p:nvCxnSpPr>
        <p:spPr>
          <a:xfrm>
            <a:off x="609600" y="916996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9" name="Google Shape;29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72509" y="401303"/>
            <a:ext cx="1095631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 txBox="1"/>
          <p:nvPr/>
        </p:nvSpPr>
        <p:spPr>
          <a:xfrm>
            <a:off x="11177444" y="6438658"/>
            <a:ext cx="390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p16"/>
          <p:cNvCxnSpPr/>
          <p:nvPr/>
        </p:nvCxnSpPr>
        <p:spPr>
          <a:xfrm flipH="1" rot="10800000">
            <a:off x="609600" y="6228150"/>
            <a:ext cx="10972800" cy="1200"/>
          </a:xfrm>
          <a:prstGeom prst="straightConnector1">
            <a:avLst/>
          </a:prstGeom>
          <a:noFill/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3"/>
          <p:cNvCxnSpPr/>
          <p:nvPr/>
        </p:nvCxnSpPr>
        <p:spPr>
          <a:xfrm>
            <a:off x="979077" y="699100"/>
            <a:ext cx="10881300" cy="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6" name="Google Shape;36;p3"/>
          <p:cNvPicPr preferRelativeResize="0"/>
          <p:nvPr/>
        </p:nvPicPr>
        <p:blipFill rotWithShape="1">
          <a:blip r:embed="rId2">
            <a:alphaModFix/>
          </a:blip>
          <a:srcRect b="26304" l="40689" r="0" t="15504"/>
          <a:stretch/>
        </p:blipFill>
        <p:spPr>
          <a:xfrm rot="-5400000">
            <a:off x="66401" y="5868866"/>
            <a:ext cx="589160" cy="192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Google Shape;37;p3"/>
          <p:cNvCxnSpPr/>
          <p:nvPr/>
        </p:nvCxnSpPr>
        <p:spPr>
          <a:xfrm rot="10800000">
            <a:off x="200900" y="6424110"/>
            <a:ext cx="320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3"/>
          <p:cNvSpPr txBox="1"/>
          <p:nvPr/>
        </p:nvSpPr>
        <p:spPr>
          <a:xfrm>
            <a:off x="165632" y="6543394"/>
            <a:ext cx="390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3"/>
          <p:cNvCxnSpPr/>
          <p:nvPr/>
        </p:nvCxnSpPr>
        <p:spPr>
          <a:xfrm>
            <a:off x="72741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3"/>
          <p:cNvSpPr txBox="1"/>
          <p:nvPr>
            <p:ph type="title"/>
          </p:nvPr>
        </p:nvSpPr>
        <p:spPr>
          <a:xfrm>
            <a:off x="974620" y="190852"/>
            <a:ext cx="1089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41" name="Google Shape;41;p3"/>
          <p:cNvPicPr preferRelativeResize="0"/>
          <p:nvPr/>
        </p:nvPicPr>
        <p:blipFill rotWithShape="1">
          <a:blip r:embed="rId2">
            <a:alphaModFix/>
          </a:blip>
          <a:srcRect b="0" l="0" r="64271" t="0"/>
          <a:stretch/>
        </p:blipFill>
        <p:spPr>
          <a:xfrm>
            <a:off x="161858" y="214635"/>
            <a:ext cx="398249" cy="372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3"/>
          <p:cNvCxnSpPr/>
          <p:nvPr/>
        </p:nvCxnSpPr>
        <p:spPr>
          <a:xfrm>
            <a:off x="979077" y="699100"/>
            <a:ext cx="10881300" cy="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3" name="Google Shape;43;p3"/>
          <p:cNvPicPr preferRelativeResize="0"/>
          <p:nvPr/>
        </p:nvPicPr>
        <p:blipFill rotWithShape="1">
          <a:blip r:embed="rId2">
            <a:alphaModFix/>
          </a:blip>
          <a:srcRect b="26304" l="40689" r="0" t="15504"/>
          <a:stretch/>
        </p:blipFill>
        <p:spPr>
          <a:xfrm rot="-5400000">
            <a:off x="66401" y="5868866"/>
            <a:ext cx="589160" cy="192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Google Shape;44;p3"/>
          <p:cNvCxnSpPr/>
          <p:nvPr/>
        </p:nvCxnSpPr>
        <p:spPr>
          <a:xfrm rot="10800000">
            <a:off x="200900" y="6424110"/>
            <a:ext cx="320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3"/>
          <p:cNvSpPr txBox="1"/>
          <p:nvPr/>
        </p:nvSpPr>
        <p:spPr>
          <a:xfrm>
            <a:off x="165632" y="6543394"/>
            <a:ext cx="390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6;p3"/>
          <p:cNvCxnSpPr/>
          <p:nvPr/>
        </p:nvCxnSpPr>
        <p:spPr>
          <a:xfrm>
            <a:off x="72741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7" name="Google Shape;47;p3"/>
          <p:cNvPicPr preferRelativeResize="0"/>
          <p:nvPr/>
        </p:nvPicPr>
        <p:blipFill rotWithShape="1">
          <a:blip r:embed="rId2">
            <a:alphaModFix/>
          </a:blip>
          <a:srcRect b="0" l="0" r="64271" t="0"/>
          <a:stretch/>
        </p:blipFill>
        <p:spPr>
          <a:xfrm>
            <a:off x="161858" y="214635"/>
            <a:ext cx="398249" cy="37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 rot="-5400000">
            <a:off x="5797493" y="463349"/>
            <a:ext cx="6858000" cy="5931300"/>
          </a:xfrm>
          <a:prstGeom prst="rtTriangle">
            <a:avLst/>
          </a:prstGeom>
          <a:solidFill>
            <a:srgbClr val="EDEDED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 txBox="1"/>
          <p:nvPr>
            <p:ph type="title"/>
          </p:nvPr>
        </p:nvSpPr>
        <p:spPr>
          <a:xfrm>
            <a:off x="927016" y="3302045"/>
            <a:ext cx="100542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b="1" i="0" sz="3600" u="none" cap="none" strike="noStrik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1" name="Google Shape;5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7014" y="1071568"/>
            <a:ext cx="1737363" cy="5799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Google Shape;52;p4"/>
          <p:cNvCxnSpPr/>
          <p:nvPr/>
        </p:nvCxnSpPr>
        <p:spPr>
          <a:xfrm>
            <a:off x="927015" y="5136778"/>
            <a:ext cx="100584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4"/>
          <p:cNvSpPr/>
          <p:nvPr/>
        </p:nvSpPr>
        <p:spPr>
          <a:xfrm rot="-5400000">
            <a:off x="5797493" y="463349"/>
            <a:ext cx="6858000" cy="5931300"/>
          </a:xfrm>
          <a:prstGeom prst="rtTriangle">
            <a:avLst/>
          </a:prstGeom>
          <a:solidFill>
            <a:srgbClr val="EDEDED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7014" y="1071568"/>
            <a:ext cx="1737363" cy="5799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4"/>
          <p:cNvCxnSpPr/>
          <p:nvPr/>
        </p:nvCxnSpPr>
        <p:spPr>
          <a:xfrm>
            <a:off x="927015" y="5136778"/>
            <a:ext cx="100584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Box R">
  <p:cSld name="Title, Content, Box 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idx="1" type="body"/>
          </p:nvPr>
        </p:nvSpPr>
        <p:spPr>
          <a:xfrm>
            <a:off x="6927134" y="887967"/>
            <a:ext cx="4937700" cy="553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979077" y="887966"/>
            <a:ext cx="5678100" cy="55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3C3C3C"/>
              </a:buClr>
              <a:buSzPts val="1600"/>
              <a:buFont typeface="Arial"/>
              <a:buChar char="•"/>
              <a:defRPr b="1" i="0" sz="1600" u="none" cap="none" strike="noStrike">
                <a:solidFill>
                  <a:srgbClr val="3C3C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type="title"/>
          </p:nvPr>
        </p:nvSpPr>
        <p:spPr>
          <a:xfrm>
            <a:off x="974620" y="190852"/>
            <a:ext cx="1089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i="0" sz="2400" u="none" cap="none" strike="noStrik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60" name="Google Shape;60;p5"/>
          <p:cNvCxnSpPr/>
          <p:nvPr/>
        </p:nvCxnSpPr>
        <p:spPr>
          <a:xfrm>
            <a:off x="979077" y="699100"/>
            <a:ext cx="10881300" cy="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1" name="Google Shape;61;p5"/>
          <p:cNvPicPr preferRelativeResize="0"/>
          <p:nvPr/>
        </p:nvPicPr>
        <p:blipFill rotWithShape="1">
          <a:blip r:embed="rId2">
            <a:alphaModFix/>
          </a:blip>
          <a:srcRect b="26304" l="40689" r="0" t="15504"/>
          <a:stretch/>
        </p:blipFill>
        <p:spPr>
          <a:xfrm rot="-5400000">
            <a:off x="66401" y="5868866"/>
            <a:ext cx="589160" cy="192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5"/>
          <p:cNvCxnSpPr/>
          <p:nvPr/>
        </p:nvCxnSpPr>
        <p:spPr>
          <a:xfrm rot="10800000">
            <a:off x="200900" y="6424110"/>
            <a:ext cx="320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5"/>
          <p:cNvSpPr txBox="1"/>
          <p:nvPr/>
        </p:nvSpPr>
        <p:spPr>
          <a:xfrm>
            <a:off x="165632" y="6543394"/>
            <a:ext cx="390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Google Shape;64;p5"/>
          <p:cNvCxnSpPr/>
          <p:nvPr/>
        </p:nvCxnSpPr>
        <p:spPr>
          <a:xfrm>
            <a:off x="72741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5" name="Google Shape;65;p5"/>
          <p:cNvPicPr preferRelativeResize="0"/>
          <p:nvPr/>
        </p:nvPicPr>
        <p:blipFill rotWithShape="1">
          <a:blip r:embed="rId2">
            <a:alphaModFix/>
          </a:blip>
          <a:srcRect b="0" l="0" r="64271" t="0"/>
          <a:stretch/>
        </p:blipFill>
        <p:spPr>
          <a:xfrm>
            <a:off x="161858" y="214635"/>
            <a:ext cx="398249" cy="372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5"/>
          <p:cNvCxnSpPr/>
          <p:nvPr/>
        </p:nvCxnSpPr>
        <p:spPr>
          <a:xfrm>
            <a:off x="979077" y="699100"/>
            <a:ext cx="10881300" cy="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7" name="Google Shape;67;p5"/>
          <p:cNvPicPr preferRelativeResize="0"/>
          <p:nvPr/>
        </p:nvPicPr>
        <p:blipFill rotWithShape="1">
          <a:blip r:embed="rId2">
            <a:alphaModFix/>
          </a:blip>
          <a:srcRect b="26304" l="40689" r="0" t="15504"/>
          <a:stretch/>
        </p:blipFill>
        <p:spPr>
          <a:xfrm rot="-5400000">
            <a:off x="66401" y="5868866"/>
            <a:ext cx="589160" cy="192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5"/>
          <p:cNvCxnSpPr/>
          <p:nvPr/>
        </p:nvCxnSpPr>
        <p:spPr>
          <a:xfrm rot="10800000">
            <a:off x="200900" y="6424110"/>
            <a:ext cx="320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5"/>
          <p:cNvSpPr txBox="1"/>
          <p:nvPr/>
        </p:nvSpPr>
        <p:spPr>
          <a:xfrm>
            <a:off x="165632" y="6543394"/>
            <a:ext cx="390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5"/>
          <p:cNvCxnSpPr/>
          <p:nvPr/>
        </p:nvCxnSpPr>
        <p:spPr>
          <a:xfrm>
            <a:off x="72741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1" name="Google Shape;71;p5"/>
          <p:cNvPicPr preferRelativeResize="0"/>
          <p:nvPr/>
        </p:nvPicPr>
        <p:blipFill rotWithShape="1">
          <a:blip r:embed="rId2">
            <a:alphaModFix/>
          </a:blip>
          <a:srcRect b="0" l="0" r="64271" t="0"/>
          <a:stretch/>
        </p:blipFill>
        <p:spPr>
          <a:xfrm>
            <a:off x="161858" y="214635"/>
            <a:ext cx="398249" cy="37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6"/>
          <p:cNvPicPr preferRelativeResize="0"/>
          <p:nvPr/>
        </p:nvPicPr>
        <p:blipFill rotWithShape="1">
          <a:blip r:embed="rId2">
            <a:alphaModFix/>
          </a:blip>
          <a:srcRect b="26304" l="40689" r="0" t="15504"/>
          <a:stretch/>
        </p:blipFill>
        <p:spPr>
          <a:xfrm rot="-5400000">
            <a:off x="66401" y="5868866"/>
            <a:ext cx="589160" cy="192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6"/>
          <p:cNvCxnSpPr/>
          <p:nvPr/>
        </p:nvCxnSpPr>
        <p:spPr>
          <a:xfrm rot="10800000">
            <a:off x="200900" y="6424110"/>
            <a:ext cx="320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6"/>
          <p:cNvSpPr txBox="1"/>
          <p:nvPr/>
        </p:nvSpPr>
        <p:spPr>
          <a:xfrm>
            <a:off x="165632" y="6543394"/>
            <a:ext cx="390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6"/>
          <p:cNvCxnSpPr/>
          <p:nvPr/>
        </p:nvCxnSpPr>
        <p:spPr>
          <a:xfrm>
            <a:off x="72741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7" name="Google Shape;77;p6"/>
          <p:cNvPicPr preferRelativeResize="0"/>
          <p:nvPr/>
        </p:nvPicPr>
        <p:blipFill rotWithShape="1">
          <a:blip r:embed="rId2">
            <a:alphaModFix/>
          </a:blip>
          <a:srcRect b="0" l="0" r="64271" t="0"/>
          <a:stretch/>
        </p:blipFill>
        <p:spPr>
          <a:xfrm>
            <a:off x="161858" y="214635"/>
            <a:ext cx="398249" cy="37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6"/>
          <p:cNvPicPr preferRelativeResize="0"/>
          <p:nvPr/>
        </p:nvPicPr>
        <p:blipFill rotWithShape="1">
          <a:blip r:embed="rId2">
            <a:alphaModFix/>
          </a:blip>
          <a:srcRect b="26304" l="40689" r="0" t="15504"/>
          <a:stretch/>
        </p:blipFill>
        <p:spPr>
          <a:xfrm rot="-5400000">
            <a:off x="66401" y="5868866"/>
            <a:ext cx="589160" cy="192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6"/>
          <p:cNvCxnSpPr/>
          <p:nvPr/>
        </p:nvCxnSpPr>
        <p:spPr>
          <a:xfrm rot="10800000">
            <a:off x="200900" y="6424110"/>
            <a:ext cx="320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6"/>
          <p:cNvSpPr txBox="1"/>
          <p:nvPr/>
        </p:nvSpPr>
        <p:spPr>
          <a:xfrm>
            <a:off x="165632" y="6543394"/>
            <a:ext cx="390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6"/>
          <p:cNvCxnSpPr/>
          <p:nvPr/>
        </p:nvCxnSpPr>
        <p:spPr>
          <a:xfrm>
            <a:off x="72741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" name="Google Shape;82;p6"/>
          <p:cNvPicPr preferRelativeResize="0"/>
          <p:nvPr/>
        </p:nvPicPr>
        <p:blipFill rotWithShape="1">
          <a:blip r:embed="rId2">
            <a:alphaModFix/>
          </a:blip>
          <a:srcRect b="0" l="0" r="64271" t="0"/>
          <a:stretch/>
        </p:blipFill>
        <p:spPr>
          <a:xfrm>
            <a:off x="161858" y="214635"/>
            <a:ext cx="398249" cy="37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 rot="-5400000">
            <a:off x="5797493" y="463349"/>
            <a:ext cx="6858000" cy="5931300"/>
          </a:xfrm>
          <a:prstGeom prst="rtTriangle">
            <a:avLst/>
          </a:prstGeom>
          <a:solidFill>
            <a:schemeClr val="dk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 txBox="1"/>
          <p:nvPr>
            <p:ph type="ctrTitle"/>
          </p:nvPr>
        </p:nvSpPr>
        <p:spPr>
          <a:xfrm>
            <a:off x="939800" y="3530600"/>
            <a:ext cx="100584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i="0" sz="3600" u="none" cap="none" strike="noStrik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7"/>
          <p:cNvSpPr txBox="1"/>
          <p:nvPr>
            <p:ph idx="1" type="subTitle"/>
          </p:nvPr>
        </p:nvSpPr>
        <p:spPr>
          <a:xfrm>
            <a:off x="939800" y="5449612"/>
            <a:ext cx="100584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280"/>
              </a:spcBef>
              <a:spcAft>
                <a:spcPts val="0"/>
              </a:spcAft>
              <a:buClr>
                <a:srgbClr val="E5E5E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7" name="Google Shape;87;p7"/>
          <p:cNvCxnSpPr/>
          <p:nvPr/>
        </p:nvCxnSpPr>
        <p:spPr>
          <a:xfrm>
            <a:off x="939800" y="5196047"/>
            <a:ext cx="100584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9800" y="1031942"/>
            <a:ext cx="1775525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7"/>
          <p:cNvSpPr txBox="1"/>
          <p:nvPr>
            <p:ph idx="2" type="body"/>
          </p:nvPr>
        </p:nvSpPr>
        <p:spPr>
          <a:xfrm>
            <a:off x="939800" y="2499891"/>
            <a:ext cx="10058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7"/>
          <p:cNvSpPr/>
          <p:nvPr/>
        </p:nvSpPr>
        <p:spPr>
          <a:xfrm rot="-5400000">
            <a:off x="5797493" y="463349"/>
            <a:ext cx="6858000" cy="5931300"/>
          </a:xfrm>
          <a:prstGeom prst="rtTriangle">
            <a:avLst/>
          </a:prstGeom>
          <a:solidFill>
            <a:schemeClr val="dk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7"/>
          <p:cNvCxnSpPr/>
          <p:nvPr/>
        </p:nvCxnSpPr>
        <p:spPr>
          <a:xfrm>
            <a:off x="939800" y="5196047"/>
            <a:ext cx="100584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2" name="Google Shape;9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9800" y="1031942"/>
            <a:ext cx="1775525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7"/>
          <p:cNvSpPr/>
          <p:nvPr/>
        </p:nvSpPr>
        <p:spPr>
          <a:xfrm rot="-5400000">
            <a:off x="5797493" y="463349"/>
            <a:ext cx="6858000" cy="5931300"/>
          </a:xfrm>
          <a:prstGeom prst="rtTriangle">
            <a:avLst/>
          </a:prstGeom>
          <a:solidFill>
            <a:schemeClr val="dk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7"/>
          <p:cNvCxnSpPr/>
          <p:nvPr/>
        </p:nvCxnSpPr>
        <p:spPr>
          <a:xfrm>
            <a:off x="939800" y="5196047"/>
            <a:ext cx="100584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5" name="Google Shape;9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9800" y="1031942"/>
            <a:ext cx="1775525" cy="64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Box L">
  <p:cSld name="Title, Content, Box L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idx="1" type="body"/>
          </p:nvPr>
        </p:nvSpPr>
        <p:spPr>
          <a:xfrm>
            <a:off x="974620" y="887966"/>
            <a:ext cx="4937700" cy="553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8"/>
          <p:cNvSpPr txBox="1"/>
          <p:nvPr>
            <p:ph idx="2" type="body"/>
          </p:nvPr>
        </p:nvSpPr>
        <p:spPr>
          <a:xfrm>
            <a:off x="6182337" y="887965"/>
            <a:ext cx="5678100" cy="55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3C3C3C"/>
              </a:buClr>
              <a:buSzPts val="1600"/>
              <a:buFont typeface="Arial"/>
              <a:buChar char="•"/>
              <a:defRPr b="1" i="0" sz="1600" u="none" cap="none" strike="noStrike">
                <a:solidFill>
                  <a:srgbClr val="3C3C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8"/>
          <p:cNvSpPr txBox="1"/>
          <p:nvPr>
            <p:ph type="title"/>
          </p:nvPr>
        </p:nvSpPr>
        <p:spPr>
          <a:xfrm>
            <a:off x="974620" y="190852"/>
            <a:ext cx="1089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i="0" sz="2400" u="none" cap="none" strike="noStrik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100" name="Google Shape;100;p8"/>
          <p:cNvCxnSpPr/>
          <p:nvPr/>
        </p:nvCxnSpPr>
        <p:spPr>
          <a:xfrm>
            <a:off x="979077" y="699100"/>
            <a:ext cx="10881300" cy="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" name="Google Shape;101;p8"/>
          <p:cNvPicPr preferRelativeResize="0"/>
          <p:nvPr/>
        </p:nvPicPr>
        <p:blipFill rotWithShape="1">
          <a:blip r:embed="rId2">
            <a:alphaModFix/>
          </a:blip>
          <a:srcRect b="26304" l="40689" r="0" t="15504"/>
          <a:stretch/>
        </p:blipFill>
        <p:spPr>
          <a:xfrm rot="-5400000">
            <a:off x="66401" y="5868866"/>
            <a:ext cx="589160" cy="192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8"/>
          <p:cNvCxnSpPr/>
          <p:nvPr/>
        </p:nvCxnSpPr>
        <p:spPr>
          <a:xfrm rot="10800000">
            <a:off x="200900" y="6424110"/>
            <a:ext cx="320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8"/>
          <p:cNvSpPr txBox="1"/>
          <p:nvPr/>
        </p:nvSpPr>
        <p:spPr>
          <a:xfrm>
            <a:off x="165632" y="6543394"/>
            <a:ext cx="390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8"/>
          <p:cNvCxnSpPr/>
          <p:nvPr/>
        </p:nvCxnSpPr>
        <p:spPr>
          <a:xfrm>
            <a:off x="72741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5" name="Google Shape;105;p8"/>
          <p:cNvPicPr preferRelativeResize="0"/>
          <p:nvPr/>
        </p:nvPicPr>
        <p:blipFill rotWithShape="1">
          <a:blip r:embed="rId2">
            <a:alphaModFix/>
          </a:blip>
          <a:srcRect b="0" l="0" r="64271" t="0"/>
          <a:stretch/>
        </p:blipFill>
        <p:spPr>
          <a:xfrm>
            <a:off x="161858" y="214635"/>
            <a:ext cx="398249" cy="372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8"/>
          <p:cNvCxnSpPr/>
          <p:nvPr/>
        </p:nvCxnSpPr>
        <p:spPr>
          <a:xfrm>
            <a:off x="979077" y="699100"/>
            <a:ext cx="10881300" cy="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7" name="Google Shape;107;p8"/>
          <p:cNvPicPr preferRelativeResize="0"/>
          <p:nvPr/>
        </p:nvPicPr>
        <p:blipFill rotWithShape="1">
          <a:blip r:embed="rId2">
            <a:alphaModFix/>
          </a:blip>
          <a:srcRect b="26304" l="40689" r="0" t="15504"/>
          <a:stretch/>
        </p:blipFill>
        <p:spPr>
          <a:xfrm rot="-5400000">
            <a:off x="66401" y="5868866"/>
            <a:ext cx="589160" cy="192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8"/>
          <p:cNvCxnSpPr/>
          <p:nvPr/>
        </p:nvCxnSpPr>
        <p:spPr>
          <a:xfrm rot="10800000">
            <a:off x="200900" y="6424110"/>
            <a:ext cx="320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8"/>
          <p:cNvSpPr txBox="1"/>
          <p:nvPr/>
        </p:nvSpPr>
        <p:spPr>
          <a:xfrm>
            <a:off x="165632" y="6543394"/>
            <a:ext cx="390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8"/>
          <p:cNvCxnSpPr/>
          <p:nvPr/>
        </p:nvCxnSpPr>
        <p:spPr>
          <a:xfrm>
            <a:off x="72741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1" name="Google Shape;111;p8"/>
          <p:cNvPicPr preferRelativeResize="0"/>
          <p:nvPr/>
        </p:nvPicPr>
        <p:blipFill rotWithShape="1">
          <a:blip r:embed="rId2">
            <a:alphaModFix/>
          </a:blip>
          <a:srcRect b="0" l="0" r="64271" t="0"/>
          <a:stretch/>
        </p:blipFill>
        <p:spPr>
          <a:xfrm>
            <a:off x="161858" y="214635"/>
            <a:ext cx="398249" cy="37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+">
  <p:cSld name="Title, Content, +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6182337" y="887965"/>
            <a:ext cx="5678100" cy="55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3C3C3C"/>
              </a:buClr>
              <a:buSzPts val="1600"/>
              <a:buFont typeface="Arial"/>
              <a:buChar char="•"/>
              <a:defRPr b="1" i="0" sz="1600" u="none" cap="none" strike="noStrike">
                <a:solidFill>
                  <a:srgbClr val="3C3C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9"/>
          <p:cNvSpPr txBox="1"/>
          <p:nvPr>
            <p:ph type="title"/>
          </p:nvPr>
        </p:nvSpPr>
        <p:spPr>
          <a:xfrm>
            <a:off x="974620" y="190852"/>
            <a:ext cx="1089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i="0" sz="2400" u="none" cap="none" strike="noStrik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115" name="Google Shape;115;p9"/>
          <p:cNvCxnSpPr/>
          <p:nvPr/>
        </p:nvCxnSpPr>
        <p:spPr>
          <a:xfrm>
            <a:off x="979077" y="699100"/>
            <a:ext cx="10881300" cy="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6" name="Google Shape;116;p9"/>
          <p:cNvPicPr preferRelativeResize="0"/>
          <p:nvPr/>
        </p:nvPicPr>
        <p:blipFill rotWithShape="1">
          <a:blip r:embed="rId2">
            <a:alphaModFix/>
          </a:blip>
          <a:srcRect b="26304" l="40689" r="0" t="15504"/>
          <a:stretch/>
        </p:blipFill>
        <p:spPr>
          <a:xfrm rot="-5400000">
            <a:off x="66401" y="5868866"/>
            <a:ext cx="589160" cy="192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9"/>
          <p:cNvCxnSpPr/>
          <p:nvPr/>
        </p:nvCxnSpPr>
        <p:spPr>
          <a:xfrm rot="10800000">
            <a:off x="200900" y="6424110"/>
            <a:ext cx="320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9"/>
          <p:cNvSpPr txBox="1"/>
          <p:nvPr/>
        </p:nvSpPr>
        <p:spPr>
          <a:xfrm>
            <a:off x="165632" y="6543394"/>
            <a:ext cx="390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9"/>
          <p:cNvCxnSpPr/>
          <p:nvPr/>
        </p:nvCxnSpPr>
        <p:spPr>
          <a:xfrm>
            <a:off x="72741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0" name="Google Shape;120;p9"/>
          <p:cNvPicPr preferRelativeResize="0"/>
          <p:nvPr/>
        </p:nvPicPr>
        <p:blipFill rotWithShape="1">
          <a:blip r:embed="rId2">
            <a:alphaModFix/>
          </a:blip>
          <a:srcRect b="0" l="0" r="64271" t="0"/>
          <a:stretch/>
        </p:blipFill>
        <p:spPr>
          <a:xfrm>
            <a:off x="161858" y="214635"/>
            <a:ext cx="398249" cy="37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ccent Color Box">
  <p:cSld name="Title, Content, Accent Color Box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974620" y="887966"/>
            <a:ext cx="4937700" cy="553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0"/>
          <p:cNvSpPr txBox="1"/>
          <p:nvPr>
            <p:ph idx="2" type="body"/>
          </p:nvPr>
        </p:nvSpPr>
        <p:spPr>
          <a:xfrm>
            <a:off x="6182337" y="887965"/>
            <a:ext cx="5678100" cy="55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3C3C3C"/>
              </a:buClr>
              <a:buSzPts val="1600"/>
              <a:buFont typeface="Arial"/>
              <a:buChar char="•"/>
              <a:defRPr b="1" i="0" sz="1600" u="none" cap="none" strike="noStrike">
                <a:solidFill>
                  <a:srgbClr val="3C3C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0"/>
          <p:cNvSpPr txBox="1"/>
          <p:nvPr>
            <p:ph type="title"/>
          </p:nvPr>
        </p:nvSpPr>
        <p:spPr>
          <a:xfrm>
            <a:off x="974620" y="190852"/>
            <a:ext cx="1089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125" name="Google Shape;125;p10"/>
          <p:cNvCxnSpPr/>
          <p:nvPr/>
        </p:nvCxnSpPr>
        <p:spPr>
          <a:xfrm>
            <a:off x="979077" y="699100"/>
            <a:ext cx="10881300" cy="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10"/>
          <p:cNvPicPr preferRelativeResize="0"/>
          <p:nvPr/>
        </p:nvPicPr>
        <p:blipFill rotWithShape="1">
          <a:blip r:embed="rId2">
            <a:alphaModFix/>
          </a:blip>
          <a:srcRect b="26304" l="40689" r="0" t="15504"/>
          <a:stretch/>
        </p:blipFill>
        <p:spPr>
          <a:xfrm rot="-5400000">
            <a:off x="66401" y="5868866"/>
            <a:ext cx="589160" cy="192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0"/>
          <p:cNvCxnSpPr/>
          <p:nvPr/>
        </p:nvCxnSpPr>
        <p:spPr>
          <a:xfrm rot="10800000">
            <a:off x="200900" y="6424110"/>
            <a:ext cx="320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0"/>
          <p:cNvSpPr txBox="1"/>
          <p:nvPr/>
        </p:nvSpPr>
        <p:spPr>
          <a:xfrm>
            <a:off x="165632" y="6543394"/>
            <a:ext cx="390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10"/>
          <p:cNvCxnSpPr/>
          <p:nvPr/>
        </p:nvCxnSpPr>
        <p:spPr>
          <a:xfrm>
            <a:off x="72741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0" name="Google Shape;130;p10"/>
          <p:cNvPicPr preferRelativeResize="0"/>
          <p:nvPr/>
        </p:nvPicPr>
        <p:blipFill rotWithShape="1">
          <a:blip r:embed="rId2">
            <a:alphaModFix/>
          </a:blip>
          <a:srcRect b="0" l="0" r="64271" t="0"/>
          <a:stretch/>
        </p:blipFill>
        <p:spPr>
          <a:xfrm>
            <a:off x="161858" y="214635"/>
            <a:ext cx="398249" cy="372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10"/>
          <p:cNvCxnSpPr/>
          <p:nvPr/>
        </p:nvCxnSpPr>
        <p:spPr>
          <a:xfrm>
            <a:off x="979077" y="699100"/>
            <a:ext cx="10881300" cy="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2" name="Google Shape;132;p10"/>
          <p:cNvPicPr preferRelativeResize="0"/>
          <p:nvPr/>
        </p:nvPicPr>
        <p:blipFill rotWithShape="1">
          <a:blip r:embed="rId2">
            <a:alphaModFix/>
          </a:blip>
          <a:srcRect b="26304" l="40689" r="0" t="15504"/>
          <a:stretch/>
        </p:blipFill>
        <p:spPr>
          <a:xfrm rot="-5400000">
            <a:off x="66401" y="5868866"/>
            <a:ext cx="589160" cy="192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0"/>
          <p:cNvCxnSpPr/>
          <p:nvPr/>
        </p:nvCxnSpPr>
        <p:spPr>
          <a:xfrm rot="10800000">
            <a:off x="200900" y="6424110"/>
            <a:ext cx="320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10"/>
          <p:cNvSpPr txBox="1"/>
          <p:nvPr/>
        </p:nvSpPr>
        <p:spPr>
          <a:xfrm>
            <a:off x="165632" y="6543394"/>
            <a:ext cx="390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0"/>
          <p:cNvCxnSpPr/>
          <p:nvPr/>
        </p:nvCxnSpPr>
        <p:spPr>
          <a:xfrm>
            <a:off x="72741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6" name="Google Shape;136;p10"/>
          <p:cNvPicPr preferRelativeResize="0"/>
          <p:nvPr/>
        </p:nvPicPr>
        <p:blipFill rotWithShape="1">
          <a:blip r:embed="rId2">
            <a:alphaModFix/>
          </a:blip>
          <a:srcRect b="0" l="0" r="64271" t="0"/>
          <a:stretch/>
        </p:blipFill>
        <p:spPr>
          <a:xfrm>
            <a:off x="161858" y="214635"/>
            <a:ext cx="398249" cy="37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751994" y="402463"/>
            <a:ext cx="108303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751994" y="1589164"/>
            <a:ext cx="10830300" cy="4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974617" y="6537082"/>
            <a:ext cx="10881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0" spcFirstLastPara="1" rIns="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COPYRIGHT 20</a:t>
            </a:r>
            <a:r>
              <a:rPr b="1" lang="en-US" sz="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b="1" i="0" lang="en-US" sz="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SIFIVE.  ALL RIGHTS RESERVED.</a:t>
            </a:r>
            <a:endParaRPr b="1" i="0" sz="6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presentation/d/1fkwgbBe_AfNYkNxUJEdZCAo-Ys_6u_fdxd3K5d59eXU/edit#slide=id.g97e25abdad_0_9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OZEnJhW5G-rLobVDeXnf0MtqYdy-vxjoausBy04Ksio/edi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ctrTitle"/>
          </p:nvPr>
        </p:nvSpPr>
        <p:spPr>
          <a:xfrm>
            <a:off x="939800" y="3530600"/>
            <a:ext cx="10058400" cy="1377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</a:pPr>
            <a:r>
              <a:rPr lang="en-US"/>
              <a:t>Verilog Emission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</a:pPr>
            <a:r>
              <a:rPr lang="en-US" sz="2400"/>
              <a:t> Adam Izraelevitz, </a:t>
            </a:r>
            <a:r>
              <a:rPr lang="en-US" sz="2400"/>
              <a:t>Aliaksei Chapyzhenka,  Andrew Lenharth, Andrew Young, Chris Lattner, </a:t>
            </a:r>
            <a:r>
              <a:rPr lang="en-US" sz="2400"/>
              <a:t>Jack Koenig, Schuyler Eldridge, R</a:t>
            </a:r>
            <a:r>
              <a:rPr lang="en-US" sz="2400"/>
              <a:t>am Sunder </a:t>
            </a:r>
            <a:endParaRPr sz="2400"/>
          </a:p>
        </p:txBody>
      </p:sp>
      <p:sp>
        <p:nvSpPr>
          <p:cNvPr id="307" name="Google Shape;307;p17"/>
          <p:cNvSpPr txBox="1"/>
          <p:nvPr>
            <p:ph idx="1" type="subTitle"/>
          </p:nvPr>
        </p:nvSpPr>
        <p:spPr>
          <a:xfrm>
            <a:off x="939800" y="5449612"/>
            <a:ext cx="10058400" cy="1722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400"/>
              <a:buFont typeface="Arial"/>
              <a:buNone/>
            </a:pPr>
            <a:r>
              <a:rPr lang="en-US"/>
              <a:t>Verilog readability is a critical goal of the CIRCT flow.  This presentation provides a brief overview of the approach taken at SiFive.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E5E5E5"/>
              </a:buClr>
              <a:buSzPts val="1400"/>
              <a:buFont typeface="Arial"/>
              <a:buNone/>
            </a:pPr>
            <a:r>
              <a:rPr lang="en-US"/>
              <a:t>July 26, 2021</a:t>
            </a:r>
            <a:endParaRPr/>
          </a:p>
        </p:txBody>
      </p:sp>
      <p:sp>
        <p:nvSpPr>
          <p:cNvPr id="308" name="Google Shape;308;p17"/>
          <p:cNvSpPr txBox="1"/>
          <p:nvPr>
            <p:ph idx="2" type="body"/>
          </p:nvPr>
        </p:nvSpPr>
        <p:spPr>
          <a:xfrm>
            <a:off x="939800" y="2499891"/>
            <a:ext cx="10058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/>
              <a:t>CIRCT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 txBox="1"/>
          <p:nvPr>
            <p:ph idx="1" type="body"/>
          </p:nvPr>
        </p:nvSpPr>
        <p:spPr>
          <a:xfrm>
            <a:off x="974620" y="887966"/>
            <a:ext cx="4937700" cy="55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"/>
          <p:cNvSpPr txBox="1"/>
          <p:nvPr>
            <p:ph idx="2" type="body"/>
          </p:nvPr>
        </p:nvSpPr>
        <p:spPr>
          <a:xfrm>
            <a:off x="6182337" y="887965"/>
            <a:ext cx="5678100" cy="55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 txBox="1"/>
          <p:nvPr>
            <p:ph type="title"/>
          </p:nvPr>
        </p:nvSpPr>
        <p:spPr>
          <a:xfrm>
            <a:off x="974620" y="190852"/>
            <a:ext cx="108903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/>
          <p:nvPr>
            <p:ph idx="1" type="body"/>
          </p:nvPr>
        </p:nvSpPr>
        <p:spPr>
          <a:xfrm>
            <a:off x="974620" y="887966"/>
            <a:ext cx="4937700" cy="55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7"/>
          <p:cNvSpPr txBox="1"/>
          <p:nvPr>
            <p:ph idx="2" type="body"/>
          </p:nvPr>
        </p:nvSpPr>
        <p:spPr>
          <a:xfrm>
            <a:off x="6182337" y="887965"/>
            <a:ext cx="5678100" cy="55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7"/>
          <p:cNvSpPr txBox="1"/>
          <p:nvPr>
            <p:ph type="title"/>
          </p:nvPr>
        </p:nvSpPr>
        <p:spPr>
          <a:xfrm>
            <a:off x="974620" y="190852"/>
            <a:ext cx="108903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979077" y="887966"/>
            <a:ext cx="10881300" cy="55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32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Focus of today’s discussion is on the Verilog Emission from CIRCT.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000"/>
              <a:t>Principles of this approach may extend to other models created from CIRCT.</a:t>
            </a:r>
            <a:br>
              <a:rPr lang="en-US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Since the compiler can be used to create the RIGHT format repeatedly: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000"/>
              <a:t>What is GOOD Verilog emitted by the CIRCT compiler?</a:t>
            </a:r>
            <a:br>
              <a:rPr lang="en-US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Topics of Discussion: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SiFive IP Creation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Technologies to be supported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CIRCT implementation to support options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Prettiness</a:t>
            </a:r>
            <a:endParaRPr sz="2000"/>
          </a:p>
        </p:txBody>
      </p:sp>
      <p:sp>
        <p:nvSpPr>
          <p:cNvPr id="315" name="Google Shape;315;p18"/>
          <p:cNvSpPr txBox="1"/>
          <p:nvPr>
            <p:ph type="title"/>
          </p:nvPr>
        </p:nvSpPr>
        <p:spPr>
          <a:xfrm>
            <a:off x="974620" y="190852"/>
            <a:ext cx="108903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Topics of Discussion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979077" y="887966"/>
            <a:ext cx="10881300" cy="55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32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SiFive builds commercial products through the FIRRTL flow - one of the very few.</a:t>
            </a:r>
            <a:br>
              <a:rPr lang="en-US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road to success was not easy: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Customer feedback resulted in a tremendous investment to address issues.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Syntax, version of SystemVerilog and extensions, stability &amp; incrementality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Internal feedback to support development:</a:t>
            </a:r>
            <a:endParaRPr sz="20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Debug, unit level testing, integration with UVM, support for physical design and more.</a:t>
            </a:r>
            <a:br>
              <a:rPr lang="en-US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Presentation at CIRCT by Adam Izraelevitz on 9/16/2020: </a:t>
            </a:r>
            <a:r>
              <a:rPr lang="en-US" sz="1200" u="sng">
                <a:solidFill>
                  <a:schemeClr val="hlink"/>
                </a:solidFill>
                <a:hlinkClick r:id="rId3"/>
              </a:rPr>
              <a:t>https://docs.google.com/presentation/d/1fkwgbBe_AfNYkNxUJEdZCAo-Ys_6u_fdxd3K5d59eXU/edit#slide=id.g97e25abdad_0_91</a:t>
            </a:r>
            <a:br>
              <a:rPr lang="en-US" sz="1200"/>
            </a:br>
            <a:endParaRPr sz="12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When the CIRCT flow replaces the Scala FIRRTL flow: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–"/>
            </a:pPr>
            <a:r>
              <a:rPr lang="en-US" sz="2400">
                <a:solidFill>
                  <a:srgbClr val="FF0000"/>
                </a:solidFill>
              </a:rPr>
              <a:t>Verilog code quality to learn from past lessons and be better.</a:t>
            </a:r>
            <a:r>
              <a:rPr lang="en-US" sz="2400"/>
              <a:t> </a:t>
            </a:r>
            <a:endParaRPr sz="2400"/>
          </a:p>
        </p:txBody>
      </p:sp>
      <p:sp>
        <p:nvSpPr>
          <p:cNvPr id="322" name="Google Shape;322;p19"/>
          <p:cNvSpPr txBox="1"/>
          <p:nvPr>
            <p:ph type="title"/>
          </p:nvPr>
        </p:nvSpPr>
        <p:spPr>
          <a:xfrm>
            <a:off x="974620" y="190852"/>
            <a:ext cx="108903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SiFive IP Creation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970114" y="887975"/>
            <a:ext cx="10890300" cy="55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Marketing Perspective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If you have ‘pretty’ verilog, you can maybe advertise it. Conversely, competitors can attack you if your Verilog is less pretty.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However, customers care more about the specs of the product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They are buying an IP so they DON’T have to look at the Verilog. It’s like advertising how easy it is to take apart your car... but you buy a car so you don’t have to build it yourself.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Obfuscated Verilog is not uncommon, and obviously will not be pretty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Initial Drop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If your Verilog is too scary, engineers complain. However, mostly they realize it is not a problem if you provide other ‘views’ into the design. For this, we use Grand Central.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Better to have documentation than prettier Verilog. A diagram depicting the module hierarchy goes a long way.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Being “lint clean” is expected but impossible; there are mutually exclusive lint rules that customers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Have to provide a waiver file, so generating that is very useful.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Follow-up Support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Diffs are critical - everyone looks at the diff for a follow-up drop, and if it is huge, they get scared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Name stability is critical to a small diff, but it is usually more of an issue for the HDL/HCL than the compiler (and the Chisel name plugin </a:t>
            </a:r>
            <a:r>
              <a:rPr lang="en-US"/>
              <a:t>permanently</a:t>
            </a:r>
            <a:r>
              <a:rPr lang="en-US"/>
              <a:t> fixed this issue)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Takeaways</a:t>
            </a:r>
            <a:r>
              <a:rPr lang="en-US"/>
              <a:t>: Name stability and providing a ‘view’ are the biggest wins for customers</a:t>
            </a:r>
            <a:endParaRPr/>
          </a:p>
        </p:txBody>
      </p:sp>
      <p:sp>
        <p:nvSpPr>
          <p:cNvPr id="329" name="Google Shape;329;p20"/>
          <p:cNvSpPr txBox="1"/>
          <p:nvPr>
            <p:ph type="title"/>
          </p:nvPr>
        </p:nvSpPr>
        <p:spPr>
          <a:xfrm>
            <a:off x="974620" y="190852"/>
            <a:ext cx="108903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an IP Delivery and CX Perspective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979077" y="887966"/>
            <a:ext cx="10881300" cy="55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32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Tool Compatibility as an IP vendor (not just tools but versions):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Simulators: VCS, Xcelium, Modelsim, Verilator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Equivalence Checking: Conformal, Formality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Synthesis: DC_SHELL, Genus</a:t>
            </a:r>
            <a:endParaRPr sz="2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000"/>
              <a:t>…</a:t>
            </a:r>
            <a:br>
              <a:rPr lang="en-US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Support for FPGA, Verification and Physical Design: 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Morphing the Verilog to map to FPGAs correctly, while staying consistent to ASIC RTL.</a:t>
            </a:r>
            <a:endParaRPr sz="2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000"/>
              <a:t>Support for Hybrid FPGA models through Firesim.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000"/>
              <a:t>assertion, cover, scopes, assumptions</a:t>
            </a:r>
            <a:br>
              <a:rPr lang="en-US" sz="20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Verilog constructs that are acceptable and/or efficient for flows.</a:t>
            </a:r>
            <a:br>
              <a:rPr lang="en-US" sz="2400"/>
            </a:br>
            <a:endParaRPr sz="24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36" name="Google Shape;336;p21"/>
          <p:cNvSpPr txBox="1"/>
          <p:nvPr>
            <p:ph type="title"/>
          </p:nvPr>
        </p:nvSpPr>
        <p:spPr>
          <a:xfrm>
            <a:off x="974620" y="190852"/>
            <a:ext cx="108903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Technologies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/>
          <p:nvPr>
            <p:ph idx="1" type="body"/>
          </p:nvPr>
        </p:nvSpPr>
        <p:spPr>
          <a:xfrm>
            <a:off x="979077" y="887966"/>
            <a:ext cx="10881300" cy="55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32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Options have been created in the CIRCT Verilog Emission code.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000"/>
              <a:t>Andrew Young started the work for us.</a:t>
            </a:r>
            <a:br>
              <a:rPr lang="en-US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Ideas on how to architect the code brainstormed internally: [Schuyler]</a:t>
            </a:r>
            <a:endParaRPr sz="2400"/>
          </a:p>
          <a:p>
            <a:pPr indent="-381000" lvl="1" marL="9144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>
                <a:solidFill>
                  <a:srgbClr val="E01E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2400">
                <a:solidFill>
                  <a:srgbClr val="E01E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std=[v95, v2001, sv2017]</a:t>
            </a:r>
            <a:r>
              <a:rPr lang="en-US" sz="24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rgbClr val="E01E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+feature=[alwaysFF, ...]/-feature=[alwaysFF, …]</a:t>
            </a:r>
            <a:endParaRPr sz="2400">
              <a:solidFill>
                <a:srgbClr val="E01E5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>
                <a:solidFill>
                  <a:srgbClr val="E01E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-vendor=[xilinx, intel, cadence, synopsys]</a:t>
            </a:r>
            <a:r>
              <a:rPr lang="en-US" sz="24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>
                <a:solidFill>
                  <a:srgbClr val="E01E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-target=[fpga, asic, sim]</a:t>
            </a:r>
            <a:r>
              <a:rPr lang="en-US" sz="24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Specifications and Priorities to be driven through a formal process.</a:t>
            </a:r>
            <a:endParaRPr sz="240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Aliaksei has started the </a:t>
            </a:r>
            <a:r>
              <a:rPr lang="en-US" sz="24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documentation</a:t>
            </a:r>
            <a:r>
              <a:rPr lang="en-US" sz="24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the specifications.</a:t>
            </a:r>
            <a:endParaRPr sz="240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43" name="Google Shape;343;p22"/>
          <p:cNvSpPr txBox="1"/>
          <p:nvPr>
            <p:ph type="title"/>
          </p:nvPr>
        </p:nvSpPr>
        <p:spPr>
          <a:xfrm>
            <a:off x="974620" y="190852"/>
            <a:ext cx="108903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CIRCT implementation for Options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idx="1" type="body"/>
          </p:nvPr>
        </p:nvSpPr>
        <p:spPr>
          <a:xfrm>
            <a:off x="979077" y="887966"/>
            <a:ext cx="10881300" cy="55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From indentations, to naming conventions and line lengths.</a:t>
            </a:r>
            <a:endParaRPr sz="2400"/>
          </a:p>
          <a:p>
            <a:pPr indent="-381000" lvl="0" marL="4572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Features such as parameter support to enable more efficient constructs.</a:t>
            </a:r>
            <a:endParaRPr sz="2400"/>
          </a:p>
          <a:p>
            <a:pPr indent="-381000" lvl="0" marL="4572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Wire reductions</a:t>
            </a:r>
            <a:endParaRPr sz="2400"/>
          </a:p>
          <a:p>
            <a:pPr indent="-381000" lvl="0" marL="4572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Traceability from Verilog to the originating code</a:t>
            </a:r>
            <a:endParaRPr sz="24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50" name="Google Shape;350;p23"/>
          <p:cNvSpPr txBox="1"/>
          <p:nvPr>
            <p:ph type="title"/>
          </p:nvPr>
        </p:nvSpPr>
        <p:spPr>
          <a:xfrm>
            <a:off x="974620" y="190852"/>
            <a:ext cx="108903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Prettiness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>
            <p:ph idx="1" type="body"/>
          </p:nvPr>
        </p:nvSpPr>
        <p:spPr>
          <a:xfrm>
            <a:off x="979077" y="887966"/>
            <a:ext cx="10881300" cy="55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We have to treat Verilog Generation (and later to any other model) as a critical architectural element of CIRCT.</a:t>
            </a:r>
            <a:endParaRPr sz="2400"/>
          </a:p>
          <a:p>
            <a:pPr indent="-381000" lvl="0" marL="4572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IR changes by the Verilog Emission flow needs to be deliberate and defined.</a:t>
            </a:r>
            <a:endParaRPr sz="2400"/>
          </a:p>
          <a:p>
            <a:pPr indent="-381000" lvl="0" marL="4572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Standards to be supported cannot be done arbitrarily.</a:t>
            </a:r>
            <a:endParaRPr sz="2400"/>
          </a:p>
          <a:p>
            <a:pPr indent="0" lvl="0" marL="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57" name="Google Shape;357;p24"/>
          <p:cNvSpPr txBox="1"/>
          <p:nvPr>
            <p:ph type="title"/>
          </p:nvPr>
        </p:nvSpPr>
        <p:spPr>
          <a:xfrm>
            <a:off x="974620" y="190852"/>
            <a:ext cx="108903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Wrap Up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Five PPT Theme 1.0">
  <a:themeElements>
    <a:clrScheme name="SiFive Inc">
      <a:dk1>
        <a:srgbClr val="000000"/>
      </a:dk1>
      <a:lt1>
        <a:srgbClr val="FFFFFF"/>
      </a:lt1>
      <a:dk2>
        <a:srgbClr val="4C565E"/>
      </a:dk2>
      <a:lt2>
        <a:srgbClr val="94A8B4"/>
      </a:lt2>
      <a:accent1>
        <a:srgbClr val="FFCC00"/>
      </a:accent1>
      <a:accent2>
        <a:srgbClr val="FF7015"/>
      </a:accent2>
      <a:accent3>
        <a:srgbClr val="33CCCC"/>
      </a:accent3>
      <a:accent4>
        <a:srgbClr val="41D05C"/>
      </a:accent4>
      <a:accent5>
        <a:srgbClr val="797979"/>
      </a:accent5>
      <a:accent6>
        <a:srgbClr val="A9A9A9"/>
      </a:accent6>
      <a:hlink>
        <a:srgbClr val="266F87"/>
      </a:hlink>
      <a:folHlink>
        <a:srgbClr val="7979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