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072055"/>
            <a:ext cx="9597128" cy="1813035"/>
          </a:xfrm>
        </p:spPr>
        <p:txBody>
          <a:bodyPr/>
          <a:lstStyle/>
          <a:p>
            <a:r>
              <a:rPr lang="en-US" sz="8000" dirty="0" err="1" smtClean="0">
                <a:solidFill>
                  <a:schemeClr val="accent4">
                    <a:lumMod val="75000"/>
                  </a:schemeClr>
                </a:solidFill>
                <a:latin typeface="Berlin Sans FB" panose="020E0602020502020306" pitchFamily="34" charset="0"/>
              </a:rPr>
              <a:t>Sjp</a:t>
            </a:r>
            <a:r>
              <a:rPr lang="en-US" sz="8000" dirty="0" smtClean="0">
                <a:solidFill>
                  <a:schemeClr val="accent4">
                    <a:lumMod val="75000"/>
                  </a:schemeClr>
                </a:solidFill>
                <a:latin typeface="Berlin Sans FB" panose="020E0602020502020306" pitchFamily="34" charset="0"/>
              </a:rPr>
              <a:t> </a:t>
            </a:r>
            <a:r>
              <a:rPr lang="en-US" sz="8000" dirty="0" err="1" smtClean="0">
                <a:solidFill>
                  <a:schemeClr val="accent4">
                    <a:lumMod val="75000"/>
                  </a:schemeClr>
                </a:solidFill>
                <a:latin typeface="Berlin Sans FB" panose="020E0602020502020306" pitchFamily="34" charset="0"/>
              </a:rPr>
              <a:t>govt</a:t>
            </a:r>
            <a:r>
              <a:rPr lang="en-US" sz="8000" dirty="0" smtClean="0">
                <a:solidFill>
                  <a:schemeClr val="accent4">
                    <a:lumMod val="75000"/>
                  </a:schemeClr>
                </a:solidFill>
                <a:latin typeface="Berlin Sans FB" panose="020E0602020502020306" pitchFamily="34" charset="0"/>
              </a:rPr>
              <a:t> polytechnic</a:t>
            </a:r>
            <a:endParaRPr lang="en-IN" sz="8000" dirty="0">
              <a:solidFill>
                <a:schemeClr val="accent4">
                  <a:lumMod val="20000"/>
                  <a:lumOff val="80000"/>
                </a:schemeClr>
              </a:solidFill>
              <a:latin typeface="Berlin Sans FB" panose="020E0602020502020306" pitchFamily="34" charset="0"/>
            </a:endParaRPr>
          </a:p>
        </p:txBody>
      </p:sp>
      <p:sp>
        <p:nvSpPr>
          <p:cNvPr id="3" name="Subtitle 2"/>
          <p:cNvSpPr>
            <a:spLocks noGrp="1"/>
          </p:cNvSpPr>
          <p:nvPr>
            <p:ph type="subTitle" idx="1"/>
          </p:nvPr>
        </p:nvSpPr>
        <p:spPr>
          <a:xfrm>
            <a:off x="1154954" y="3231931"/>
            <a:ext cx="9739017" cy="3200400"/>
          </a:xfrm>
        </p:spPr>
        <p:txBody>
          <a:bodyPr>
            <a:normAutofit/>
          </a:bodyPr>
          <a:lstStyle/>
          <a:p>
            <a:r>
              <a:rPr lang="en-US" sz="4400" dirty="0" smtClean="0"/>
              <a:t>Submitted by Santhosh s</a:t>
            </a:r>
          </a:p>
          <a:p>
            <a:r>
              <a:rPr lang="en-US" sz="4400" dirty="0" smtClean="0"/>
              <a:t>Topic communication skills</a:t>
            </a:r>
          </a:p>
          <a:p>
            <a:r>
              <a:rPr lang="en-US" sz="4400" dirty="0" smtClean="0"/>
              <a:t>Submitted to </a:t>
            </a:r>
            <a:r>
              <a:rPr lang="en-US" sz="4400" dirty="0" err="1" smtClean="0"/>
              <a:t>soumya</a:t>
            </a:r>
            <a:r>
              <a:rPr lang="en-US" sz="4400" dirty="0" smtClean="0"/>
              <a:t> mam</a:t>
            </a:r>
          </a:p>
          <a:p>
            <a:endParaRPr lang="en-US" sz="4400" dirty="0" smtClean="0"/>
          </a:p>
          <a:p>
            <a:endParaRPr lang="en-IN" sz="3200" dirty="0"/>
          </a:p>
        </p:txBody>
      </p:sp>
    </p:spTree>
    <p:extLst>
      <p:ext uri="{BB962C8B-B14F-4D97-AF65-F5344CB8AC3E}">
        <p14:creationId xmlns:p14="http://schemas.microsoft.com/office/powerpoint/2010/main" val="32697926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272" y="315310"/>
            <a:ext cx="8825658" cy="6542690"/>
          </a:xfrm>
        </p:spPr>
        <p:txBody>
          <a:bodyPr/>
          <a:lstStyle/>
          <a:p>
            <a:pPr marL="685800" indent="-685800">
              <a:buFont typeface="Wingdings" panose="05000000000000000000" pitchFamily="2" charset="2"/>
              <a:buChar char="§"/>
            </a:pPr>
            <a:r>
              <a:rPr lang="en-US" dirty="0" smtClean="0"/>
              <a:t>CONTENT</a:t>
            </a:r>
            <a:r>
              <a:rPr lang="en-US" sz="3200" dirty="0" smtClean="0"/>
              <a:t/>
            </a:r>
            <a:br>
              <a:rPr lang="en-US" sz="3200" dirty="0" smtClean="0"/>
            </a:br>
            <a:r>
              <a:rPr lang="en-US" sz="2000" dirty="0" smtClean="0"/>
              <a:t>INTRODUCTION</a:t>
            </a:r>
            <a:br>
              <a:rPr lang="en-US" sz="2000" dirty="0" smtClean="0"/>
            </a:br>
            <a:r>
              <a:rPr lang="en-US" sz="2000" dirty="0" smtClean="0"/>
              <a:t>WHAT IS COMMUNICATION</a:t>
            </a:r>
            <a:br>
              <a:rPr lang="en-US" sz="2000" dirty="0" smtClean="0"/>
            </a:br>
            <a:r>
              <a:rPr lang="en-US" sz="2000" dirty="0" err="1" smtClean="0"/>
              <a:t>COMMUNICATION</a:t>
            </a:r>
            <a:r>
              <a:rPr lang="en-US" sz="2000" dirty="0" smtClean="0"/>
              <a:t> PROCESS</a:t>
            </a:r>
            <a:br>
              <a:rPr lang="en-US" sz="2000" dirty="0" smtClean="0"/>
            </a:br>
            <a:r>
              <a:rPr lang="en-US" sz="2000" dirty="0" smtClean="0"/>
              <a:t>ELEMENTS OF COMMUNICATION</a:t>
            </a:r>
            <a:br>
              <a:rPr lang="en-US" sz="2000" dirty="0" smtClean="0"/>
            </a:br>
            <a:r>
              <a:rPr lang="en-US" sz="2000" dirty="0" smtClean="0"/>
              <a:t>FOUR ELEMENTS OF COMMUNICATION</a:t>
            </a:r>
            <a:br>
              <a:rPr lang="en-US" sz="2000" dirty="0" smtClean="0"/>
            </a:br>
            <a:r>
              <a:rPr lang="en-US" sz="2000" dirty="0" smtClean="0"/>
              <a:t>THE PEOPLE</a:t>
            </a:r>
            <a:br>
              <a:rPr lang="en-US" sz="2000" dirty="0" smtClean="0"/>
            </a:br>
            <a:r>
              <a:rPr lang="en-US" sz="2000" dirty="0" smtClean="0"/>
              <a:t>THE MESSAGE</a:t>
            </a:r>
            <a:br>
              <a:rPr lang="en-US" sz="2000" dirty="0" smtClean="0"/>
            </a:br>
            <a:r>
              <a:rPr lang="en-US" sz="2000" dirty="0" smtClean="0"/>
              <a:t>THE CONTEXT</a:t>
            </a:r>
            <a:br>
              <a:rPr lang="en-US" sz="2000" dirty="0" smtClean="0"/>
            </a:br>
            <a:r>
              <a:rPr lang="en-US" sz="2000" dirty="0" smtClean="0"/>
              <a:t>LISTENING</a:t>
            </a:r>
            <a:br>
              <a:rPr lang="en-US" sz="2000" dirty="0" smtClean="0"/>
            </a:br>
            <a:r>
              <a:rPr lang="en-US" sz="2000" dirty="0" smtClean="0"/>
              <a:t>BARRIERS TO COMMUNICATION</a:t>
            </a:r>
            <a:br>
              <a:rPr lang="en-US" sz="2000" dirty="0" smtClean="0"/>
            </a:br>
            <a:r>
              <a:rPr lang="en-US" sz="2000" dirty="0"/>
              <a:t> </a:t>
            </a:r>
            <a:r>
              <a:rPr lang="en-US" sz="2000" dirty="0" smtClean="0"/>
              <a:t>    LANGUAGE </a:t>
            </a:r>
            <a:br>
              <a:rPr lang="en-US" sz="2000" dirty="0" smtClean="0"/>
            </a:br>
            <a:r>
              <a:rPr lang="en-US" sz="2000" dirty="0" smtClean="0"/>
              <a:t>     CULTURE</a:t>
            </a:r>
            <a:br>
              <a:rPr lang="en-US" sz="2000" dirty="0" smtClean="0"/>
            </a:br>
            <a:r>
              <a:rPr lang="en-US" sz="2000" dirty="0" smtClean="0"/>
              <a:t>      ENVIRONMENT</a:t>
            </a:r>
            <a:br>
              <a:rPr lang="en-US" sz="2000" dirty="0" smtClean="0"/>
            </a:br>
            <a:r>
              <a:rPr lang="en-US" sz="2000" dirty="0" smtClean="0"/>
              <a:t>     ATTITUDE</a:t>
            </a:r>
            <a:br>
              <a:rPr lang="en-US" sz="2000" dirty="0" smtClean="0"/>
            </a:br>
            <a:r>
              <a:rPr lang="en-US" sz="2000" dirty="0" smtClean="0"/>
              <a:t>COMMUNICATION TOOLS</a:t>
            </a:r>
            <a:br>
              <a:rPr lang="en-US" sz="2000" dirty="0" smtClean="0"/>
            </a:br>
            <a:r>
              <a:rPr lang="en-US" sz="2000" dirty="0" smtClean="0"/>
              <a:t>TRADITIONAL VS MODERN COMMUNICATION</a:t>
            </a:r>
            <a:br>
              <a:rPr lang="en-US" sz="2000" dirty="0" smtClean="0"/>
            </a:br>
            <a:r>
              <a:rPr lang="en-US" sz="2000" dirty="0" smtClean="0"/>
              <a:t> </a:t>
            </a:r>
            <a:br>
              <a:rPr lang="en-US" sz="2000" dirty="0" smtClean="0"/>
            </a:br>
            <a:endParaRPr lang="en-IN" sz="2000" dirty="0"/>
          </a:p>
        </p:txBody>
      </p:sp>
      <p:sp>
        <p:nvSpPr>
          <p:cNvPr id="3" name="Subtitle 2"/>
          <p:cNvSpPr>
            <a:spLocks noGrp="1"/>
          </p:cNvSpPr>
          <p:nvPr>
            <p:ph type="subTitle" idx="1"/>
          </p:nvPr>
        </p:nvSpPr>
        <p:spPr>
          <a:xfrm>
            <a:off x="756745" y="3453077"/>
            <a:ext cx="9381523" cy="861420"/>
          </a:xfrm>
        </p:spPr>
        <p:txBody>
          <a:bodyPr>
            <a:normAutofit/>
          </a:bodyPr>
          <a:lstStyle/>
          <a:p>
            <a:endParaRPr lang="en-US"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25124701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b="1" i="1" dirty="0" smtClean="0">
                <a:solidFill>
                  <a:schemeClr val="accent4">
                    <a:lumMod val="75000"/>
                  </a:schemeClr>
                </a:solidFill>
              </a:rPr>
              <a:t>INTRODUCTION</a:t>
            </a:r>
            <a:endParaRPr lang="en-IN" sz="7200" b="1" i="1" dirty="0">
              <a:solidFill>
                <a:schemeClr val="accent4">
                  <a:lumMod val="75000"/>
                </a:schemeClr>
              </a:solidFill>
            </a:endParaRPr>
          </a:p>
        </p:txBody>
      </p:sp>
      <p:sp>
        <p:nvSpPr>
          <p:cNvPr id="3" name="Content Placeholder 2"/>
          <p:cNvSpPr>
            <a:spLocks noGrp="1"/>
          </p:cNvSpPr>
          <p:nvPr>
            <p:ph idx="1"/>
          </p:nvPr>
        </p:nvSpPr>
        <p:spPr/>
        <p:txBody>
          <a:bodyPr>
            <a:noAutofit/>
          </a:bodyPr>
          <a:lstStyle/>
          <a:p>
            <a:pPr marL="0" indent="0">
              <a:buNone/>
            </a:pPr>
            <a:r>
              <a:rPr lang="en-US" sz="3600" dirty="0" smtClean="0"/>
              <a:t>Communication is an important facet of life </a:t>
            </a:r>
            <a:r>
              <a:rPr lang="en-IN" sz="3600" dirty="0" smtClean="0"/>
              <a:t>as the skills to communicate are </a:t>
            </a:r>
          </a:p>
          <a:p>
            <a:pPr marL="0" indent="0">
              <a:buNone/>
            </a:pPr>
            <a:r>
              <a:rPr lang="en-US" sz="3600" dirty="0" smtClean="0"/>
              <a:t>Essentials in all spheres of life this is one of the most valuable life skills to be learned to be able to communicate effectively</a:t>
            </a:r>
          </a:p>
        </p:txBody>
      </p:sp>
    </p:spTree>
    <p:extLst>
      <p:ext uri="{BB962C8B-B14F-4D97-AF65-F5344CB8AC3E}">
        <p14:creationId xmlns:p14="http://schemas.microsoft.com/office/powerpoint/2010/main" val="671723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communication and communication process</a:t>
            </a:r>
            <a:endParaRPr lang="en-IN" dirty="0"/>
          </a:p>
        </p:txBody>
      </p:sp>
      <p:sp>
        <p:nvSpPr>
          <p:cNvPr id="3" name="Content Placeholder 2"/>
          <p:cNvSpPr>
            <a:spLocks noGrp="1"/>
          </p:cNvSpPr>
          <p:nvPr>
            <p:ph idx="1"/>
          </p:nvPr>
        </p:nvSpPr>
        <p:spPr/>
        <p:txBody>
          <a:bodyPr/>
          <a:lstStyle/>
          <a:p>
            <a:r>
              <a:rPr lang="en-US" sz="2000" dirty="0" smtClean="0"/>
              <a:t>Communication is a process of sending and receiving messages through verbal and non verbal </a:t>
            </a:r>
          </a:p>
          <a:p>
            <a:endParaRPr lang="en-US" sz="2000" dirty="0" smtClean="0"/>
          </a:p>
          <a:p>
            <a:r>
              <a:rPr lang="en-US" sz="2000" dirty="0" smtClean="0"/>
              <a:t>People have thoughts ,ideas ,emotions that they need or want to express .</a:t>
            </a:r>
          </a:p>
          <a:p>
            <a:pPr marL="0" indent="0">
              <a:buNone/>
            </a:pPr>
            <a:r>
              <a:rPr lang="en-US" sz="2000" dirty="0" smtClean="0"/>
              <a:t>       Communication happens through information exchange . for a           	communication process ,there should be a sender ,a message ,a 	channel and a </a:t>
            </a:r>
            <a:r>
              <a:rPr lang="en-US" sz="2000" dirty="0" err="1" smtClean="0"/>
              <a:t>reciever</a:t>
            </a:r>
            <a:endParaRPr lang="en-US" sz="2000" dirty="0" smtClean="0"/>
          </a:p>
          <a:p>
            <a:endParaRPr lang="en-IN" dirty="0"/>
          </a:p>
        </p:txBody>
      </p:sp>
    </p:spTree>
    <p:extLst>
      <p:ext uri="{BB962C8B-B14F-4D97-AF65-F5344CB8AC3E}">
        <p14:creationId xmlns:p14="http://schemas.microsoft.com/office/powerpoint/2010/main" val="3516250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communication</a:t>
            </a:r>
            <a:endParaRPr lang="en-IN" dirty="0"/>
          </a:p>
        </p:txBody>
      </p:sp>
      <p:sp>
        <p:nvSpPr>
          <p:cNvPr id="3" name="Content Placeholder 2"/>
          <p:cNvSpPr>
            <a:spLocks noGrp="1"/>
          </p:cNvSpPr>
          <p:nvPr>
            <p:ph idx="1"/>
          </p:nvPr>
        </p:nvSpPr>
        <p:spPr/>
        <p:txBody>
          <a:bodyPr>
            <a:normAutofit lnSpcReduction="10000"/>
          </a:bodyPr>
          <a:lstStyle/>
          <a:p>
            <a:r>
              <a:rPr lang="en-US" dirty="0" smtClean="0"/>
              <a:t>The illustrations shows that in a common process , there must be a sender </a:t>
            </a:r>
          </a:p>
          <a:p>
            <a:pPr marL="0" indent="0">
              <a:buNone/>
            </a:pPr>
            <a:r>
              <a:rPr lang="en-US" dirty="0" smtClean="0"/>
              <a:t>       Who speaks or sends a message , a  </a:t>
            </a:r>
            <a:r>
              <a:rPr lang="en-US" dirty="0" err="1"/>
              <a:t>R</a:t>
            </a:r>
            <a:r>
              <a:rPr lang="en-US" dirty="0" err="1" smtClean="0"/>
              <a:t>eciever</a:t>
            </a:r>
            <a:r>
              <a:rPr lang="en-US" dirty="0" smtClean="0"/>
              <a:t> who listens or receives the                	message , message with the content ,and channel which the message is 	sent</a:t>
            </a:r>
          </a:p>
          <a:p>
            <a:pPr marL="0" indent="0">
              <a:buNone/>
            </a:pPr>
            <a:r>
              <a:rPr lang="en-US" sz="2800" dirty="0" smtClean="0">
                <a:solidFill>
                  <a:schemeClr val="accent4">
                    <a:lumMod val="75000"/>
                  </a:schemeClr>
                </a:solidFill>
              </a:rPr>
              <a:t>Four elements of communication</a:t>
            </a:r>
          </a:p>
          <a:p>
            <a:r>
              <a:rPr lang="en-US" dirty="0" smtClean="0"/>
              <a:t>The people</a:t>
            </a:r>
          </a:p>
          <a:p>
            <a:r>
              <a:rPr lang="en-US" dirty="0" smtClean="0"/>
              <a:t>The message</a:t>
            </a:r>
          </a:p>
          <a:p>
            <a:r>
              <a:rPr lang="en-US" dirty="0" smtClean="0"/>
              <a:t>The context</a:t>
            </a:r>
          </a:p>
          <a:p>
            <a:r>
              <a:rPr lang="en-US" dirty="0" smtClean="0"/>
              <a:t>listening</a:t>
            </a:r>
            <a:endParaRPr lang="en-IN" dirty="0"/>
          </a:p>
        </p:txBody>
      </p:sp>
    </p:spTree>
    <p:extLst>
      <p:ext uri="{BB962C8B-B14F-4D97-AF65-F5344CB8AC3E}">
        <p14:creationId xmlns:p14="http://schemas.microsoft.com/office/powerpoint/2010/main" val="7556597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a:t>
            </a:r>
            <a:endParaRPr lang="en-IN" dirty="0"/>
          </a:p>
        </p:txBody>
      </p:sp>
      <p:sp>
        <p:nvSpPr>
          <p:cNvPr id="3" name="Content Placeholder 2"/>
          <p:cNvSpPr>
            <a:spLocks noGrp="1"/>
          </p:cNvSpPr>
          <p:nvPr>
            <p:ph idx="1"/>
          </p:nvPr>
        </p:nvSpPr>
        <p:spPr/>
        <p:txBody>
          <a:bodyPr>
            <a:normAutofit/>
          </a:bodyPr>
          <a:lstStyle/>
          <a:p>
            <a:r>
              <a:rPr lang="en-US" sz="2400" dirty="0" smtClean="0"/>
              <a:t>Sender is a person who conveys his message , idea and emotions to other people while using difference sources to communicate like</a:t>
            </a:r>
          </a:p>
          <a:p>
            <a:r>
              <a:rPr lang="en-US" sz="2400" dirty="0" smtClean="0"/>
              <a:t>Gesturing</a:t>
            </a:r>
          </a:p>
          <a:p>
            <a:r>
              <a:rPr lang="en-US" sz="2400" dirty="0" smtClean="0"/>
              <a:t>Verbal</a:t>
            </a:r>
          </a:p>
          <a:p>
            <a:r>
              <a:rPr lang="en-US" sz="2400" dirty="0" smtClean="0"/>
              <a:t>Or writing </a:t>
            </a:r>
            <a:r>
              <a:rPr lang="en-US" sz="2400" dirty="0" err="1" smtClean="0"/>
              <a:t>etc</a:t>
            </a:r>
            <a:endParaRPr lang="en-US" sz="2400" dirty="0" smtClean="0"/>
          </a:p>
          <a:p>
            <a:r>
              <a:rPr lang="en-US" sz="2400" dirty="0" smtClean="0"/>
              <a:t>Without this concept of process of communication</a:t>
            </a:r>
            <a:endParaRPr lang="en-IN" sz="2400" dirty="0"/>
          </a:p>
        </p:txBody>
      </p:sp>
    </p:spTree>
    <p:extLst>
      <p:ext uri="{BB962C8B-B14F-4D97-AF65-F5344CB8AC3E}">
        <p14:creationId xmlns:p14="http://schemas.microsoft.com/office/powerpoint/2010/main" val="175344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message</a:t>
            </a:r>
            <a:endParaRPr lang="en-IN" dirty="0"/>
          </a:p>
        </p:txBody>
      </p:sp>
      <p:sp>
        <p:nvSpPr>
          <p:cNvPr id="3" name="Content Placeholder 2"/>
          <p:cNvSpPr>
            <a:spLocks noGrp="1"/>
          </p:cNvSpPr>
          <p:nvPr>
            <p:ph idx="1"/>
          </p:nvPr>
        </p:nvSpPr>
        <p:spPr/>
        <p:txBody>
          <a:bodyPr>
            <a:normAutofit/>
          </a:bodyPr>
          <a:lstStyle/>
          <a:p>
            <a:r>
              <a:rPr lang="en-US" sz="2000" dirty="0" smtClean="0"/>
              <a:t>Message is information we want to communicate with others .message may be in the form of verbal or non verbal</a:t>
            </a:r>
          </a:p>
          <a:p>
            <a:r>
              <a:rPr lang="en-US" sz="2000" dirty="0" smtClean="0"/>
              <a:t>The message is a conversation is more than the words that we speak or write .it’s the non verbal signals we deliver , and the tone of voice we use.as the sender ,when you contemplate your message , keep in mind not only how you word or you write something but also the channel that you use to send it .a channel may be a text, an emai</a:t>
            </a:r>
            <a:r>
              <a:rPr lang="en-US" sz="2000" dirty="0"/>
              <a:t>l</a:t>
            </a:r>
            <a:r>
              <a:rPr lang="en-US" sz="2000" dirty="0" smtClean="0"/>
              <a:t>, a phone call , a face  to face conservation , a gesture , a  memo ,chat or a voice message</a:t>
            </a:r>
            <a:endParaRPr lang="en-IN" sz="2000" dirty="0"/>
          </a:p>
        </p:txBody>
      </p:sp>
    </p:spTree>
    <p:extLst>
      <p:ext uri="{BB962C8B-B14F-4D97-AF65-F5344CB8AC3E}">
        <p14:creationId xmlns:p14="http://schemas.microsoft.com/office/powerpoint/2010/main" val="27803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a:t>
            </a:r>
            <a:endParaRPr lang="en-IN" dirty="0"/>
          </a:p>
        </p:txBody>
      </p:sp>
      <p:sp>
        <p:nvSpPr>
          <p:cNvPr id="3" name="Content Placeholder 2"/>
          <p:cNvSpPr>
            <a:spLocks noGrp="1"/>
          </p:cNvSpPr>
          <p:nvPr>
            <p:ph idx="1"/>
          </p:nvPr>
        </p:nvSpPr>
        <p:spPr/>
        <p:txBody>
          <a:bodyPr>
            <a:normAutofit fontScale="92500" lnSpcReduction="10000"/>
          </a:bodyPr>
          <a:lstStyle/>
          <a:p>
            <a:r>
              <a:rPr lang="en-US" sz="2400" dirty="0" smtClean="0"/>
              <a:t>Communication never happens in a vacuum .location , timing, and relation ships that constitute the third communication element ,the context</a:t>
            </a:r>
          </a:p>
          <a:p>
            <a:r>
              <a:rPr lang="en-US" sz="2400" dirty="0" smtClean="0"/>
              <a:t>Context refers to the setting in which communication takes place .the context helps establish meaning and can influence what is said and how it is said .context is critical ,because it tells you ,the receiver .what importance to place on some thing ,what assumptions to draw about what is being communicated , and most importantly ,it puts meaning into message</a:t>
            </a:r>
          </a:p>
          <a:p>
            <a:endParaRPr lang="en-IN" dirty="0"/>
          </a:p>
        </p:txBody>
      </p:sp>
    </p:spTree>
    <p:extLst>
      <p:ext uri="{BB962C8B-B14F-4D97-AF65-F5344CB8AC3E}">
        <p14:creationId xmlns:p14="http://schemas.microsoft.com/office/powerpoint/2010/main" val="45815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a:t>
            </a:r>
            <a:endParaRPr lang="en-IN" dirty="0"/>
          </a:p>
        </p:txBody>
      </p:sp>
      <p:sp>
        <p:nvSpPr>
          <p:cNvPr id="3" name="Content Placeholder 2"/>
          <p:cNvSpPr>
            <a:spLocks noGrp="1"/>
          </p:cNvSpPr>
          <p:nvPr>
            <p:ph idx="1"/>
          </p:nvPr>
        </p:nvSpPr>
        <p:spPr/>
        <p:txBody>
          <a:bodyPr/>
          <a:lstStyle/>
          <a:p>
            <a:r>
              <a:rPr lang="en-US" dirty="0" smtClean="0"/>
              <a:t>Listening is the skills that separates good communication for amazing ones .listening is an activity that </a:t>
            </a:r>
            <a:r>
              <a:rPr lang="en-US" dirty="0" err="1" smtClean="0"/>
              <a:t>takesup</a:t>
            </a:r>
            <a:r>
              <a:rPr lang="en-US" dirty="0" smtClean="0"/>
              <a:t> to 55%of our working according to the us department of </a:t>
            </a:r>
            <a:r>
              <a:rPr lang="en-US" dirty="0" err="1" smtClean="0"/>
              <a:t>labour</a:t>
            </a:r>
            <a:r>
              <a:rPr lang="en-US" smtClean="0"/>
              <a:t> . </a:t>
            </a:r>
            <a:endParaRPr lang="en-IN" dirty="0"/>
          </a:p>
        </p:txBody>
      </p:sp>
    </p:spTree>
    <p:extLst>
      <p:ext uri="{BB962C8B-B14F-4D97-AF65-F5344CB8AC3E}">
        <p14:creationId xmlns:p14="http://schemas.microsoft.com/office/powerpoint/2010/main" val="88011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405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vt:lpstr>
      <vt:lpstr>Century Gothic</vt:lpstr>
      <vt:lpstr>Wingdings</vt:lpstr>
      <vt:lpstr>Wingdings 3</vt:lpstr>
      <vt:lpstr>Ion Boardroom</vt:lpstr>
      <vt:lpstr>Sjp govt polytechnic</vt:lpstr>
      <vt:lpstr>CONTENT INTRODUCTION WHAT IS COMMUNICATION COMMUNICATION PROCESS ELEMENTS OF COMMUNICATION FOUR ELEMENTS OF COMMUNICATION THE PEOPLE THE MESSAGE THE CONTEXT LISTENING BARRIERS TO COMMUNICATION      LANGUAGE       CULTURE       ENVIRONMENT      ATTITUDE COMMUNICATION TOOLS TRADITIONAL VS MODERN COMMUNICATION   </vt:lpstr>
      <vt:lpstr>INTRODUCTION</vt:lpstr>
      <vt:lpstr>What is communication and communication process</vt:lpstr>
      <vt:lpstr>Elements of communication</vt:lpstr>
      <vt:lpstr>The people</vt:lpstr>
      <vt:lpstr>The message</vt:lpstr>
      <vt:lpstr>The context </vt:lpstr>
      <vt:lpstr>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Sjp govt polytechnic</dc:title>
  <dc:creator>Admin</dc:creator>
  <cp:lastModifiedBy>Admin</cp:lastModifiedBy>
  <cp:revision>9</cp:revision>
  <dcterms:created xsi:type="dcterms:W3CDTF">2022-08-01T04:41:31Z</dcterms:created>
  <dcterms:modified xsi:type="dcterms:W3CDTF">2022-08-01T05:53:40Z</dcterms:modified>
</cp:coreProperties>
</file>