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2" r:id="rId1"/>
  </p:sldMasterIdLst>
  <p:notesMasterIdLst>
    <p:notesMasterId r:id="rId28"/>
  </p:notesMasterIdLst>
  <p:handoutMasterIdLst>
    <p:handoutMasterId r:id="rId29"/>
  </p:handoutMasterIdLst>
  <p:sldIdLst>
    <p:sldId id="256" r:id="rId2"/>
    <p:sldId id="325" r:id="rId3"/>
    <p:sldId id="317" r:id="rId4"/>
    <p:sldId id="324" r:id="rId5"/>
    <p:sldId id="327" r:id="rId6"/>
    <p:sldId id="328" r:id="rId7"/>
    <p:sldId id="261" r:id="rId8"/>
    <p:sldId id="263" r:id="rId9"/>
    <p:sldId id="266" r:id="rId10"/>
    <p:sldId id="308" r:id="rId11"/>
    <p:sldId id="280" r:id="rId12"/>
    <p:sldId id="321" r:id="rId13"/>
    <p:sldId id="282" r:id="rId14"/>
    <p:sldId id="287" r:id="rId15"/>
    <p:sldId id="297" r:id="rId16"/>
    <p:sldId id="322" r:id="rId17"/>
    <p:sldId id="323" r:id="rId18"/>
    <p:sldId id="310" r:id="rId19"/>
    <p:sldId id="311" r:id="rId20"/>
    <p:sldId id="312" r:id="rId21"/>
    <p:sldId id="313" r:id="rId22"/>
    <p:sldId id="314" r:id="rId23"/>
    <p:sldId id="315" r:id="rId24"/>
    <p:sldId id="318" r:id="rId25"/>
    <p:sldId id="319" r:id="rId26"/>
    <p:sldId id="320" r:id="rId2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9FFB9"/>
    <a:srgbClr val="FFFFE9"/>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244" autoAdjust="0"/>
    <p:restoredTop sz="94660"/>
  </p:normalViewPr>
  <p:slideViewPr>
    <p:cSldViewPr snapToGrid="0" snapToObjects="1">
      <p:cViewPr varScale="1">
        <p:scale>
          <a:sx n="70" d="100"/>
          <a:sy n="70" d="100"/>
        </p:scale>
        <p:origin x="1004" y="5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BD9761D-1F95-3B4C-BE9C-CDD1389A8812}" type="datetimeFigureOut">
              <a:rPr lang="en-US" smtClean="0"/>
              <a:t>8/17/2023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FADCD51-711A-044D-9B2C-C47F74A9A11F}" type="slidenum">
              <a:rPr lang="en-US" smtClean="0"/>
              <a:t>‹#›</a:t>
            </a:fld>
            <a:endParaRPr lang="en-US"/>
          </a:p>
        </p:txBody>
      </p:sp>
    </p:spTree>
    <p:extLst>
      <p:ext uri="{BB962C8B-B14F-4D97-AF65-F5344CB8AC3E}">
        <p14:creationId xmlns:p14="http://schemas.microsoft.com/office/powerpoint/2010/main" val="85489552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D95A596-FA52-0448-9C24-EA3FEFB30C0E}" type="datetimeFigureOut">
              <a:rPr lang="en-US" smtClean="0"/>
              <a:t>8/17/2023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64C5791-7364-9E4F-986D-297FD347B6DE}" type="slidenum">
              <a:rPr lang="en-US" smtClean="0"/>
              <a:t>‹#›</a:t>
            </a:fld>
            <a:endParaRPr lang="en-US"/>
          </a:p>
        </p:txBody>
      </p:sp>
    </p:spTree>
    <p:extLst>
      <p:ext uri="{BB962C8B-B14F-4D97-AF65-F5344CB8AC3E}">
        <p14:creationId xmlns:p14="http://schemas.microsoft.com/office/powerpoint/2010/main" val="615199402"/>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9" name="Group 8"/>
          <p:cNvGrpSpPr/>
          <p:nvPr/>
        </p:nvGrpSpPr>
        <p:grpSpPr>
          <a:xfrm>
            <a:off x="486873" y="411480"/>
            <a:ext cx="8170254" cy="6035040"/>
            <a:chOff x="486873" y="411480"/>
            <a:chExt cx="8170254" cy="6035040"/>
          </a:xfrm>
        </p:grpSpPr>
        <p:sp>
          <p:nvSpPr>
            <p:cNvPr id="8" name="Rectangle 7"/>
            <p:cNvSpPr/>
            <p:nvPr/>
          </p:nvSpPr>
          <p:spPr>
            <a:xfrm>
              <a:off x="486873" y="411480"/>
              <a:ext cx="8170254" cy="6035040"/>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4" name="Rectangle 13"/>
            <p:cNvSpPr>
              <a:spLocks/>
            </p:cNvSpPr>
            <p:nvPr/>
          </p:nvSpPr>
          <p:spPr>
            <a:xfrm>
              <a:off x="562843" y="475488"/>
              <a:ext cx="7982712" cy="5888736"/>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15" name="Straight Connector 14"/>
            <p:cNvCxnSpPr/>
            <p:nvPr/>
          </p:nvCxnSpPr>
          <p:spPr>
            <a:xfrm>
              <a:off x="562842" y="6133646"/>
              <a:ext cx="7982712" cy="1472"/>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17" name="Rectangle 16"/>
            <p:cNvSpPr/>
            <p:nvPr/>
          </p:nvSpPr>
          <p:spPr>
            <a:xfrm>
              <a:off x="562843" y="457200"/>
              <a:ext cx="7982712" cy="25786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914400" y="1123950"/>
            <a:ext cx="7342188" cy="1924050"/>
          </a:xfrm>
        </p:spPr>
        <p:txBody>
          <a:bodyPr anchor="b" anchorCtr="0">
            <a:noAutofit/>
          </a:bodyPr>
          <a:lstStyle>
            <a:lvl1pPr>
              <a:defRPr sz="5400" kern="1200">
                <a:solidFill>
                  <a:schemeClr val="tx1">
                    <a:lumMod val="75000"/>
                    <a:lumOff val="25000"/>
                  </a:schemeClr>
                </a:solidFill>
                <a:latin typeface="+mj-lt"/>
                <a:ea typeface="+mj-ea"/>
                <a:cs typeface="+mj-cs"/>
              </a:defRPr>
            </a:lvl1pPr>
          </a:lstStyle>
          <a:p>
            <a:r>
              <a:rPr lang="en-US"/>
              <a:t>Click to edit Master title style</a:t>
            </a:r>
            <a:endParaRPr dirty="0"/>
          </a:p>
        </p:txBody>
      </p:sp>
      <p:sp>
        <p:nvSpPr>
          <p:cNvPr id="3" name="Subtitle 2"/>
          <p:cNvSpPr>
            <a:spLocks noGrp="1"/>
          </p:cNvSpPr>
          <p:nvPr>
            <p:ph type="subTitle" idx="1"/>
          </p:nvPr>
        </p:nvSpPr>
        <p:spPr>
          <a:xfrm>
            <a:off x="914400" y="3429000"/>
            <a:ext cx="7342188" cy="1752600"/>
          </a:xfrm>
        </p:spPr>
        <p:txBody>
          <a:bodyPr vert="horz" lIns="91440" tIns="45720" rIns="91440" bIns="45720" rtlCol="0">
            <a:normAutofit/>
          </a:bodyPr>
          <a:lstStyle>
            <a:lvl1pPr marL="0" indent="0" algn="ctr" defTabSz="914400" rtl="0" eaLnBrk="1" latinLnBrk="0" hangingPunct="1">
              <a:spcBef>
                <a:spcPts val="300"/>
              </a:spcBef>
              <a:buClr>
                <a:schemeClr val="tx1">
                  <a:lumMod val="75000"/>
                  <a:lumOff val="25000"/>
                </a:schemeClr>
              </a:buClr>
              <a:buFont typeface="Arial" pitchFamily="34" charset="0"/>
              <a:buNone/>
              <a:defRPr sz="2000" kern="1200">
                <a:solidFill>
                  <a:schemeClr val="tx1">
                    <a:lumMod val="75000"/>
                    <a:lumOff val="2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sp>
        <p:nvSpPr>
          <p:cNvPr id="4" name="Date Placeholder 3"/>
          <p:cNvSpPr>
            <a:spLocks noGrp="1"/>
          </p:cNvSpPr>
          <p:nvPr>
            <p:ph type="dt" sz="half" idx="10"/>
          </p:nvPr>
        </p:nvSpPr>
        <p:spPr>
          <a:xfrm>
            <a:off x="573741" y="6122894"/>
            <a:ext cx="2133600" cy="259317"/>
          </a:xfrm>
        </p:spPr>
        <p:txBody>
          <a:bodyPr/>
          <a:lstStyle/>
          <a:p>
            <a:fld id="{CF164A81-75B2-194C-A843-C64EC5C16B31}" type="datetime1">
              <a:rPr lang="en-US" smtClean="0"/>
              <a:t>8/17/2023</a:t>
            </a:fld>
            <a:endParaRPr lang="en-US" dirty="0"/>
          </a:p>
        </p:txBody>
      </p:sp>
      <p:sp>
        <p:nvSpPr>
          <p:cNvPr id="5" name="Footer Placeholder 4"/>
          <p:cNvSpPr>
            <a:spLocks noGrp="1"/>
          </p:cNvSpPr>
          <p:nvPr>
            <p:ph type="ftr" sz="quarter" idx="11"/>
          </p:nvPr>
        </p:nvSpPr>
        <p:spPr>
          <a:xfrm>
            <a:off x="5638800" y="6122894"/>
            <a:ext cx="2895600" cy="257810"/>
          </a:xfrm>
        </p:spPr>
        <p:txBody>
          <a:bodyPr/>
          <a:lstStyle/>
          <a:p>
            <a:endParaRPr lang="en-US" dirty="0"/>
          </a:p>
        </p:txBody>
      </p:sp>
      <p:sp>
        <p:nvSpPr>
          <p:cNvPr id="6" name="Slide Number Placeholder 5"/>
          <p:cNvSpPr>
            <a:spLocks noGrp="1"/>
          </p:cNvSpPr>
          <p:nvPr>
            <p:ph type="sldNum" sz="quarter" idx="12"/>
          </p:nvPr>
        </p:nvSpPr>
        <p:spPr>
          <a:xfrm>
            <a:off x="4191000" y="6122894"/>
            <a:ext cx="762000" cy="271463"/>
          </a:xfrm>
        </p:spPr>
        <p:txBody>
          <a:bodyPr/>
          <a:lstStyle/>
          <a:p>
            <a:fld id="{FA84A37A-AFC2-4A01-80A1-FC20F2C0D5BB}"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grpSp>
        <p:nvGrpSpPr>
          <p:cNvPr id="8" name="Group 7"/>
          <p:cNvGrpSpPr/>
          <p:nvPr/>
        </p:nvGrpSpPr>
        <p:grpSpPr>
          <a:xfrm>
            <a:off x="182880" y="173699"/>
            <a:ext cx="8778240" cy="6510602"/>
            <a:chOff x="182880" y="173699"/>
            <a:chExt cx="8778240" cy="6510602"/>
          </a:xfrm>
        </p:grpSpPr>
        <p:grpSp>
          <p:nvGrpSpPr>
            <p:cNvPr id="26" name="Group 25"/>
            <p:cNvGrpSpPr/>
            <p:nvPr/>
          </p:nvGrpSpPr>
          <p:grpSpPr>
            <a:xfrm>
              <a:off x="182880" y="173699"/>
              <a:ext cx="8778240" cy="6510602"/>
              <a:chOff x="182880" y="173699"/>
              <a:chExt cx="8778240" cy="6510602"/>
            </a:xfrm>
          </p:grpSpPr>
          <p:grpSp>
            <p:nvGrpSpPr>
              <p:cNvPr id="27" name="Group 26"/>
              <p:cNvGrpSpPr/>
              <p:nvPr/>
            </p:nvGrpSpPr>
            <p:grpSpPr>
              <a:xfrm>
                <a:off x="182880" y="173699"/>
                <a:ext cx="8778240" cy="6510602"/>
                <a:chOff x="182880" y="173699"/>
                <a:chExt cx="8778240" cy="6510602"/>
              </a:xfrm>
            </p:grpSpPr>
            <p:sp>
              <p:nvSpPr>
                <p:cNvPr id="29" name="Rectangle 28"/>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nvGrpSpPr>
                <p:cNvPr id="30" name="Group 10"/>
                <p:cNvGrpSpPr/>
                <p:nvPr/>
              </p:nvGrpSpPr>
              <p:grpSpPr>
                <a:xfrm>
                  <a:off x="256032" y="237744"/>
                  <a:ext cx="8622792" cy="6364224"/>
                  <a:chOff x="247157" y="247430"/>
                  <a:chExt cx="8622792" cy="6364224"/>
                </a:xfrm>
              </p:grpSpPr>
              <p:sp>
                <p:nvSpPr>
                  <p:cNvPr id="31" name="Rectangle 30"/>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32" name="Straight Connector 31"/>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grpSp>
          </p:grpSp>
          <p:sp>
            <p:nvSpPr>
              <p:cNvPr id="28" name="Rectangle 27"/>
              <p:cNvSpPr/>
              <p:nvPr/>
            </p:nvSpPr>
            <p:spPr>
              <a:xfrm rot="5400000">
                <a:off x="801086" y="3274090"/>
                <a:ext cx="6135624"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5" name="Rectangle 24"/>
            <p:cNvSpPr/>
            <p:nvPr/>
          </p:nvSpPr>
          <p:spPr>
            <a:xfrm rot="10800000">
              <a:off x="258763" y="1594462"/>
              <a:ext cx="3575304"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530225" y="1694329"/>
            <a:ext cx="3008313" cy="914400"/>
          </a:xfrm>
        </p:spPr>
        <p:txBody>
          <a:bodyPr anchor="b">
            <a:normAutofit/>
          </a:bodyPr>
          <a:lstStyle>
            <a:lvl1pPr algn="l">
              <a:defRPr sz="2800" b="0"/>
            </a:lvl1pPr>
          </a:lstStyle>
          <a:p>
            <a:r>
              <a:rPr lang="en-US"/>
              <a:t>Click to edit Master title style</a:t>
            </a:r>
            <a:endParaRPr dirty="0"/>
          </a:p>
        </p:txBody>
      </p:sp>
      <p:sp>
        <p:nvSpPr>
          <p:cNvPr id="3" name="Content Placeholder 2"/>
          <p:cNvSpPr>
            <a:spLocks noGrp="1"/>
          </p:cNvSpPr>
          <p:nvPr>
            <p:ph idx="1"/>
          </p:nvPr>
        </p:nvSpPr>
        <p:spPr>
          <a:xfrm>
            <a:off x="4328319" y="609600"/>
            <a:ext cx="4114800" cy="5465763"/>
          </a:xfrm>
        </p:spPr>
        <p:txBody>
          <a:bodyPr>
            <a:normAutofit/>
          </a:bodyPr>
          <a:lstStyle>
            <a:lvl1pPr>
              <a:defRPr sz="2400" baseline="0"/>
            </a:lvl1pPr>
            <a:lvl2pPr>
              <a:defRPr sz="2200" baseline="0"/>
            </a:lvl2pPr>
            <a:lvl3pPr>
              <a:defRPr sz="2000" baseline="0"/>
            </a:lvl3pPr>
            <a:lvl4pPr>
              <a:defRPr sz="1800" baseline="0"/>
            </a:lvl4pPr>
            <a:lvl5pPr>
              <a:defRPr sz="1800" baseline="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Text Placeholder 3"/>
          <p:cNvSpPr>
            <a:spLocks noGrp="1"/>
          </p:cNvSpPr>
          <p:nvPr>
            <p:ph type="body" sz="half" idx="2"/>
          </p:nvPr>
        </p:nvSpPr>
        <p:spPr>
          <a:xfrm>
            <a:off x="530225" y="2672323"/>
            <a:ext cx="3008313" cy="3403040"/>
          </a:xfrm>
        </p:spPr>
        <p:txBody>
          <a:bodyPr>
            <a:normAutofit/>
          </a:bodyPr>
          <a:lstStyle>
            <a:lvl1pPr marL="0" indent="0">
              <a:lnSpc>
                <a:spcPct val="120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AE08DB3-0A53-D340-B3CF-599B34F5F3EB}" type="datetime1">
              <a:rPr lang="en-US" smtClean="0"/>
              <a:t>8/17/2023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BFB1032-EA64-7144-B003-9BCC9D94B503}" type="slidenum">
              <a:rPr lang="en-US" smtClean="0"/>
              <a:t>‹#›</a:t>
            </a:fld>
            <a:endParaRPr lang="en-US" dirty="0"/>
          </a:p>
        </p:txBody>
      </p:sp>
      <p:sp>
        <p:nvSpPr>
          <p:cNvPr id="17" name="Picture Placeholder 16"/>
          <p:cNvSpPr>
            <a:spLocks noGrp="1"/>
          </p:cNvSpPr>
          <p:nvPr>
            <p:ph type="pic" sz="quarter" idx="13"/>
          </p:nvPr>
        </p:nvSpPr>
        <p:spPr>
          <a:xfrm>
            <a:off x="352892" y="310123"/>
            <a:ext cx="3398837" cy="1204912"/>
          </a:xfrm>
        </p:spPr>
        <p:txBody>
          <a:bodyPr>
            <a:normAutofit/>
          </a:bodyPr>
          <a:lstStyle>
            <a:lvl1pPr>
              <a:buNone/>
              <a:defRPr sz="1800"/>
            </a:lvl1pPr>
          </a:lstStyle>
          <a:p>
            <a:r>
              <a:rPr lang="en-US" dirty="0"/>
              <a:t>Drag picture to placeholder or click icon to add</a:t>
            </a:r>
            <a:endParaRP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5" name="Group 14"/>
          <p:cNvGrpSpPr/>
          <p:nvPr/>
        </p:nvGrpSpPr>
        <p:grpSpPr>
          <a:xfrm>
            <a:off x="182880" y="173699"/>
            <a:ext cx="8778240" cy="6510602"/>
            <a:chOff x="182880" y="173699"/>
            <a:chExt cx="8778240" cy="6510602"/>
          </a:xfrm>
        </p:grpSpPr>
        <p:grpSp>
          <p:nvGrpSpPr>
            <p:cNvPr id="16" name="Group 15"/>
            <p:cNvGrpSpPr/>
            <p:nvPr/>
          </p:nvGrpSpPr>
          <p:grpSpPr>
            <a:xfrm>
              <a:off x="182880" y="173699"/>
              <a:ext cx="8778240" cy="6510602"/>
              <a:chOff x="182880" y="173699"/>
              <a:chExt cx="8778240" cy="6510602"/>
            </a:xfrm>
          </p:grpSpPr>
          <p:sp>
            <p:nvSpPr>
              <p:cNvPr id="18" name="Rectangle 17"/>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nvGrpSpPr>
              <p:cNvPr id="19" name="Group 10"/>
              <p:cNvGrpSpPr/>
              <p:nvPr/>
            </p:nvGrpSpPr>
            <p:grpSpPr>
              <a:xfrm>
                <a:off x="256032" y="237744"/>
                <a:ext cx="8622792" cy="6364224"/>
                <a:chOff x="247157" y="247430"/>
                <a:chExt cx="8622792" cy="6364224"/>
              </a:xfrm>
            </p:grpSpPr>
            <p:sp>
              <p:nvSpPr>
                <p:cNvPr id="20" name="Rectangle 19"/>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21" name="Straight Connector 20"/>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grpSp>
        </p:grpSp>
        <p:sp>
          <p:nvSpPr>
            <p:cNvPr id="17" name="Rectangle 16"/>
            <p:cNvSpPr/>
            <p:nvPr/>
          </p:nvSpPr>
          <p:spPr>
            <a:xfrm rot="5400000">
              <a:off x="801086" y="3274090"/>
              <a:ext cx="6135624"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530352" y="1691640"/>
            <a:ext cx="3008376" cy="914400"/>
          </a:xfrm>
        </p:spPr>
        <p:txBody>
          <a:bodyPr anchor="b">
            <a:noAutofit/>
          </a:bodyPr>
          <a:lstStyle>
            <a:lvl1pPr algn="l">
              <a:defRPr sz="2800" b="0"/>
            </a:lvl1pPr>
          </a:lstStyle>
          <a:p>
            <a:r>
              <a:rPr lang="en-US"/>
              <a:t>Click to edit Master title style</a:t>
            </a:r>
            <a:endParaRPr/>
          </a:p>
        </p:txBody>
      </p:sp>
      <p:sp>
        <p:nvSpPr>
          <p:cNvPr id="3" name="Picture Placeholder 2"/>
          <p:cNvSpPr>
            <a:spLocks noGrp="1"/>
          </p:cNvSpPr>
          <p:nvPr>
            <p:ph type="pic" idx="1"/>
          </p:nvPr>
        </p:nvSpPr>
        <p:spPr>
          <a:xfrm>
            <a:off x="4338559" y="612775"/>
            <a:ext cx="4114800" cy="546811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Drag picture to placeholder or click icon to add</a:t>
            </a:r>
            <a:endParaRPr dirty="0"/>
          </a:p>
        </p:txBody>
      </p:sp>
      <p:sp>
        <p:nvSpPr>
          <p:cNvPr id="4" name="Text Placeholder 3"/>
          <p:cNvSpPr>
            <a:spLocks noGrp="1"/>
          </p:cNvSpPr>
          <p:nvPr>
            <p:ph type="body" sz="half" idx="2"/>
          </p:nvPr>
        </p:nvSpPr>
        <p:spPr>
          <a:xfrm>
            <a:off x="530352" y="2670048"/>
            <a:ext cx="3008376" cy="3401568"/>
          </a:xfrm>
        </p:spPr>
        <p:txBody>
          <a:bodyPr vert="horz" lIns="91440" tIns="45720" rIns="91440" bIns="45720" rtlCol="0">
            <a:normAutofit/>
          </a:bodyPr>
          <a:lstStyle>
            <a:lvl1pPr marL="0" indent="0">
              <a:lnSpc>
                <a:spcPct val="120000"/>
              </a:lnSpc>
              <a:spcBef>
                <a:spcPts val="600"/>
              </a:spcBef>
              <a:buNone/>
              <a:defRPr sz="1600" kern="1200">
                <a:solidFill>
                  <a:schemeClr val="tx1">
                    <a:lumMod val="75000"/>
                    <a:lumOff val="25000"/>
                  </a:schemeClr>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l" defTabSz="914400" rtl="0" eaLnBrk="1" latinLnBrk="0" hangingPunct="1">
              <a:lnSpc>
                <a:spcPct val="120000"/>
              </a:lnSpc>
              <a:spcBef>
                <a:spcPts val="2000"/>
              </a:spcBef>
              <a:buClr>
                <a:schemeClr val="bg1">
                  <a:lumMod val="75000"/>
                  <a:lumOff val="25000"/>
                </a:schemeClr>
              </a:buClr>
              <a:buFont typeface="Arial" pitchFamily="34" charset="0"/>
              <a:buNone/>
            </a:pPr>
            <a:r>
              <a:rPr lang="en-US"/>
              <a:t>Click to edit Master text styles</a:t>
            </a:r>
          </a:p>
        </p:txBody>
      </p:sp>
      <p:sp>
        <p:nvSpPr>
          <p:cNvPr id="5" name="Date Placeholder 4"/>
          <p:cNvSpPr>
            <a:spLocks noGrp="1"/>
          </p:cNvSpPr>
          <p:nvPr>
            <p:ph type="dt" sz="half" idx="10"/>
          </p:nvPr>
        </p:nvSpPr>
        <p:spPr/>
        <p:txBody>
          <a:bodyPr/>
          <a:lstStyle/>
          <a:p>
            <a:fld id="{CD6682E5-7E97-2F44-B961-B3631B15779F}" type="datetime1">
              <a:rPr lang="en-US" smtClean="0"/>
              <a:t>8/17/2023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BFB1032-EA64-7144-B003-9BCC9D94B503}" type="slidenum">
              <a:rPr lang="en-US" smtClean="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above Caption">
    <p:spTree>
      <p:nvGrpSpPr>
        <p:cNvPr id="1" name=""/>
        <p:cNvGrpSpPr/>
        <p:nvPr/>
      </p:nvGrpSpPr>
      <p:grpSpPr>
        <a:xfrm>
          <a:off x="0" y="0"/>
          <a:ext cx="0" cy="0"/>
          <a:chOff x="0" y="0"/>
          <a:chExt cx="0" cy="0"/>
        </a:xfrm>
      </p:grpSpPr>
      <p:grpSp>
        <p:nvGrpSpPr>
          <p:cNvPr id="10" name="Group 9"/>
          <p:cNvGrpSpPr/>
          <p:nvPr/>
        </p:nvGrpSpPr>
        <p:grpSpPr>
          <a:xfrm>
            <a:off x="182880" y="173699"/>
            <a:ext cx="8778240" cy="6510602"/>
            <a:chOff x="182880" y="173699"/>
            <a:chExt cx="8778240" cy="6510602"/>
          </a:xfrm>
        </p:grpSpPr>
        <p:grpSp>
          <p:nvGrpSpPr>
            <p:cNvPr id="17" name="Group 16"/>
            <p:cNvGrpSpPr/>
            <p:nvPr/>
          </p:nvGrpSpPr>
          <p:grpSpPr>
            <a:xfrm>
              <a:off x="182880" y="173699"/>
              <a:ext cx="8778240" cy="6510602"/>
              <a:chOff x="182880" y="173699"/>
              <a:chExt cx="8778240" cy="6510602"/>
            </a:xfrm>
          </p:grpSpPr>
          <p:sp>
            <p:nvSpPr>
              <p:cNvPr id="19" name="Rectangle 18"/>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nvGrpSpPr>
              <p:cNvPr id="21" name="Group 10"/>
              <p:cNvGrpSpPr/>
              <p:nvPr/>
            </p:nvGrpSpPr>
            <p:grpSpPr>
              <a:xfrm>
                <a:off x="256032" y="237744"/>
                <a:ext cx="8622792" cy="6364224"/>
                <a:chOff x="247157" y="247430"/>
                <a:chExt cx="8622792" cy="6364224"/>
              </a:xfrm>
            </p:grpSpPr>
            <p:sp>
              <p:nvSpPr>
                <p:cNvPr id="22" name="Rectangle 21"/>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23" name="Straight Connector 22"/>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grpSp>
        </p:grpSp>
        <p:sp>
          <p:nvSpPr>
            <p:cNvPr id="20" name="Rectangle 19"/>
            <p:cNvSpPr/>
            <p:nvPr/>
          </p:nvSpPr>
          <p:spPr>
            <a:xfrm>
              <a:off x="256032" y="4203192"/>
              <a:ext cx="8622792"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530351" y="4287819"/>
            <a:ext cx="8021977" cy="916193"/>
          </a:xfrm>
        </p:spPr>
        <p:txBody>
          <a:bodyPr anchor="b">
            <a:noAutofit/>
          </a:bodyPr>
          <a:lstStyle>
            <a:lvl1pPr algn="l">
              <a:defRPr sz="3600" b="0"/>
            </a:lvl1pPr>
          </a:lstStyle>
          <a:p>
            <a:r>
              <a:rPr lang="en-US"/>
              <a:t>Click to edit Master title style</a:t>
            </a:r>
            <a:endParaRPr dirty="0"/>
          </a:p>
        </p:txBody>
      </p:sp>
      <p:sp>
        <p:nvSpPr>
          <p:cNvPr id="3" name="Picture Placeholder 2"/>
          <p:cNvSpPr>
            <a:spLocks noGrp="1"/>
          </p:cNvSpPr>
          <p:nvPr>
            <p:ph type="pic" idx="1"/>
          </p:nvPr>
        </p:nvSpPr>
        <p:spPr>
          <a:xfrm>
            <a:off x="356347" y="331694"/>
            <a:ext cx="8421624" cy="3783106"/>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Drag picture to placeholder or click icon to add</a:t>
            </a:r>
            <a:endParaRPr dirty="0"/>
          </a:p>
        </p:txBody>
      </p:sp>
      <p:sp>
        <p:nvSpPr>
          <p:cNvPr id="4" name="Text Placeholder 3"/>
          <p:cNvSpPr>
            <a:spLocks noGrp="1"/>
          </p:cNvSpPr>
          <p:nvPr>
            <p:ph type="body" sz="half" idx="2"/>
          </p:nvPr>
        </p:nvSpPr>
        <p:spPr>
          <a:xfrm>
            <a:off x="530351" y="5271247"/>
            <a:ext cx="8021977" cy="1013011"/>
          </a:xfrm>
        </p:spPr>
        <p:txBody>
          <a:bodyPr vert="horz" lIns="91440" tIns="45720" rIns="91440" bIns="45720" rtlCol="0">
            <a:normAutofit/>
          </a:bodyPr>
          <a:lstStyle>
            <a:lvl1pPr marL="0" indent="0">
              <a:spcBef>
                <a:spcPts val="0"/>
              </a:spcBef>
              <a:buNone/>
              <a:defRPr sz="1800" kern="1200">
                <a:solidFill>
                  <a:schemeClr val="tx1">
                    <a:lumMod val="75000"/>
                    <a:lumOff val="25000"/>
                  </a:schemeClr>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l" defTabSz="914400" rtl="0" eaLnBrk="1" latinLnBrk="0" hangingPunct="1">
              <a:lnSpc>
                <a:spcPct val="120000"/>
              </a:lnSpc>
              <a:spcBef>
                <a:spcPts val="2000"/>
              </a:spcBef>
              <a:buClr>
                <a:schemeClr val="bg1">
                  <a:lumMod val="75000"/>
                  <a:lumOff val="25000"/>
                </a:schemeClr>
              </a:buClr>
              <a:buFont typeface="Arial" pitchFamily="34" charset="0"/>
              <a:buNone/>
            </a:pPr>
            <a:r>
              <a:rPr lang="en-US"/>
              <a:t>Click to edit Master text styles</a:t>
            </a:r>
          </a:p>
        </p:txBody>
      </p:sp>
      <p:sp>
        <p:nvSpPr>
          <p:cNvPr id="5" name="Date Placeholder 4"/>
          <p:cNvSpPr>
            <a:spLocks noGrp="1"/>
          </p:cNvSpPr>
          <p:nvPr>
            <p:ph type="dt" sz="half" idx="10"/>
          </p:nvPr>
        </p:nvSpPr>
        <p:spPr/>
        <p:txBody>
          <a:bodyPr/>
          <a:lstStyle/>
          <a:p>
            <a:fld id="{80742E74-C78C-C942-965B-B6CC6D494C40}" type="datetime1">
              <a:rPr lang="en-US" smtClean="0"/>
              <a:t>8/17/2023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BFB1032-EA64-7144-B003-9BCC9D94B503}" type="slidenum">
              <a:rPr lang="en-US" smtClean="0"/>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13" name="Group 12"/>
          <p:cNvGrpSpPr/>
          <p:nvPr/>
        </p:nvGrpSpPr>
        <p:grpSpPr>
          <a:xfrm>
            <a:off x="182880" y="173699"/>
            <a:ext cx="8778240" cy="6510602"/>
            <a:chOff x="182880" y="173699"/>
            <a:chExt cx="8778240" cy="6510602"/>
          </a:xfrm>
        </p:grpSpPr>
        <p:sp>
          <p:nvSpPr>
            <p:cNvPr id="14" name="Rectangle 13"/>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nvGrpSpPr>
            <p:cNvPr id="15" name="Group 10"/>
            <p:cNvGrpSpPr/>
            <p:nvPr/>
          </p:nvGrpSpPr>
          <p:grpSpPr>
            <a:xfrm>
              <a:off x="256032" y="237744"/>
              <a:ext cx="8622792" cy="6364224"/>
              <a:chOff x="247157" y="247430"/>
              <a:chExt cx="8622792" cy="6364224"/>
            </a:xfrm>
          </p:grpSpPr>
          <p:sp>
            <p:nvSpPr>
              <p:cNvPr id="16" name="Rectangle 15"/>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17" name="Straight Connector 16"/>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18" name="Rectangle 17"/>
              <p:cNvSpPr/>
              <p:nvPr/>
            </p:nvSpPr>
            <p:spPr>
              <a:xfrm>
                <a:off x="247157" y="1612392"/>
                <a:ext cx="8622792"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10DD67E5-F24F-664E-AC9C-26173D2CF6BA}" type="datetime1">
              <a:rPr lang="en-US" smtClean="0"/>
              <a:t>8/17/2023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BFB1032-EA64-7144-B003-9BCC9D94B503}" type="slidenum">
              <a:rPr lang="en-US" smtClean="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182880" y="173699"/>
            <a:ext cx="8778240" cy="6510602"/>
            <a:chOff x="182880" y="173699"/>
            <a:chExt cx="8778240" cy="6510602"/>
          </a:xfrm>
        </p:grpSpPr>
        <p:grpSp>
          <p:nvGrpSpPr>
            <p:cNvPr id="14" name="Group 13"/>
            <p:cNvGrpSpPr/>
            <p:nvPr/>
          </p:nvGrpSpPr>
          <p:grpSpPr>
            <a:xfrm>
              <a:off x="182880" y="173699"/>
              <a:ext cx="8778240" cy="6510602"/>
              <a:chOff x="182880" y="173699"/>
              <a:chExt cx="8778240" cy="6510602"/>
            </a:xfrm>
          </p:grpSpPr>
          <p:sp>
            <p:nvSpPr>
              <p:cNvPr id="15" name="Rectangle 14"/>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nvGrpSpPr>
              <p:cNvPr id="16" name="Group 10"/>
              <p:cNvGrpSpPr/>
              <p:nvPr/>
            </p:nvGrpSpPr>
            <p:grpSpPr>
              <a:xfrm>
                <a:off x="256032" y="237744"/>
                <a:ext cx="8622792" cy="6364224"/>
                <a:chOff x="247157" y="247430"/>
                <a:chExt cx="8622792" cy="6364224"/>
              </a:xfrm>
            </p:grpSpPr>
            <p:sp>
              <p:nvSpPr>
                <p:cNvPr id="17" name="Rectangle 16"/>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19" name="Straight Connector 18"/>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grpSp>
        </p:grpSp>
        <p:sp>
          <p:nvSpPr>
            <p:cNvPr id="18" name="Rectangle 17"/>
            <p:cNvSpPr/>
            <p:nvPr/>
          </p:nvSpPr>
          <p:spPr>
            <a:xfrm rot="5400000">
              <a:off x="4242277" y="3274090"/>
              <a:ext cx="6135624"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Vertical Title 1"/>
          <p:cNvSpPr>
            <a:spLocks noGrp="1"/>
          </p:cNvSpPr>
          <p:nvPr>
            <p:ph type="title" orient="vert"/>
          </p:nvPr>
        </p:nvSpPr>
        <p:spPr>
          <a:xfrm>
            <a:off x="7391399" y="609600"/>
            <a:ext cx="1416423" cy="5516563"/>
          </a:xfrm>
        </p:spPr>
        <p:txBody>
          <a:bodyPr vert="eaVert">
            <a:normAutofit/>
          </a:bodyPr>
          <a:lstStyle>
            <a:lvl1pPr>
              <a:defRPr sz="3600"/>
            </a:lvl1pPr>
          </a:lstStyle>
          <a:p>
            <a:r>
              <a:rPr lang="en-US"/>
              <a:t>Click to edit Master title style</a:t>
            </a:r>
            <a:endParaRPr/>
          </a:p>
        </p:txBody>
      </p:sp>
      <p:sp>
        <p:nvSpPr>
          <p:cNvPr id="3" name="Vertical Text Placeholder 2"/>
          <p:cNvSpPr>
            <a:spLocks noGrp="1"/>
          </p:cNvSpPr>
          <p:nvPr>
            <p:ph type="body" orient="vert" idx="1"/>
          </p:nvPr>
        </p:nvSpPr>
        <p:spPr>
          <a:xfrm>
            <a:off x="578222" y="609600"/>
            <a:ext cx="6279777" cy="5516563"/>
          </a:xfrm>
        </p:spPr>
        <p:txBody>
          <a:bodyPr vert="eaVert"/>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E5DF139F-CB8F-D149-BA56-8B0C015E5021}" type="datetime1">
              <a:rPr lang="en-US" smtClean="0"/>
              <a:t>8/17/2023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BFB1032-EA64-7144-B003-9BCC9D94B503}"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9" name="Group 8"/>
          <p:cNvGrpSpPr/>
          <p:nvPr/>
        </p:nvGrpSpPr>
        <p:grpSpPr>
          <a:xfrm>
            <a:off x="182880" y="173699"/>
            <a:ext cx="8778240" cy="6510602"/>
            <a:chOff x="182880" y="173699"/>
            <a:chExt cx="8778240" cy="6510602"/>
          </a:xfrm>
        </p:grpSpPr>
        <p:sp>
          <p:nvSpPr>
            <p:cNvPr id="13" name="Rectangle 12"/>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nvGrpSpPr>
            <p:cNvPr id="8" name="Group 10"/>
            <p:cNvGrpSpPr/>
            <p:nvPr/>
          </p:nvGrpSpPr>
          <p:grpSpPr>
            <a:xfrm>
              <a:off x="256032" y="237744"/>
              <a:ext cx="8622792" cy="6364224"/>
              <a:chOff x="247157" y="247430"/>
              <a:chExt cx="8622792" cy="6364224"/>
            </a:xfrm>
          </p:grpSpPr>
          <p:sp>
            <p:nvSpPr>
              <p:cNvPr id="19" name="Rectangle 18"/>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20" name="Straight Connector 19"/>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21" name="Rectangle 20"/>
              <p:cNvSpPr/>
              <p:nvPr/>
            </p:nvSpPr>
            <p:spPr>
              <a:xfrm>
                <a:off x="247157" y="1612392"/>
                <a:ext cx="8622792"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67542CA6-DA21-D448-9BFF-3B41542CED08}" type="datetime1">
              <a:rPr lang="en-US" smtClean="0"/>
              <a:t>8/17/2023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BFB1032-EA64-7144-B003-9BCC9D94B503}"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grpSp>
        <p:nvGrpSpPr>
          <p:cNvPr id="10" name="Group 9"/>
          <p:cNvGrpSpPr/>
          <p:nvPr/>
        </p:nvGrpSpPr>
        <p:grpSpPr>
          <a:xfrm>
            <a:off x="486873" y="411480"/>
            <a:ext cx="8170254" cy="6035040"/>
            <a:chOff x="486873" y="411480"/>
            <a:chExt cx="8170254" cy="6035040"/>
          </a:xfrm>
        </p:grpSpPr>
        <p:sp>
          <p:nvSpPr>
            <p:cNvPr id="12" name="Rectangle 11"/>
            <p:cNvSpPr/>
            <p:nvPr/>
          </p:nvSpPr>
          <p:spPr>
            <a:xfrm>
              <a:off x="486873" y="411480"/>
              <a:ext cx="8170254" cy="6035040"/>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nvGrpSpPr>
            <p:cNvPr id="6" name="Group 11"/>
            <p:cNvGrpSpPr/>
            <p:nvPr/>
          </p:nvGrpSpPr>
          <p:grpSpPr>
            <a:xfrm>
              <a:off x="562842" y="475488"/>
              <a:ext cx="7982713" cy="5888736"/>
              <a:chOff x="562842" y="475488"/>
              <a:chExt cx="7982713" cy="5888736"/>
            </a:xfrm>
          </p:grpSpPr>
          <p:sp>
            <p:nvSpPr>
              <p:cNvPr id="8" name="Rectangle 7"/>
              <p:cNvSpPr>
                <a:spLocks/>
              </p:cNvSpPr>
              <p:nvPr/>
            </p:nvSpPr>
            <p:spPr>
              <a:xfrm>
                <a:off x="562843" y="475488"/>
                <a:ext cx="7982712" cy="5888736"/>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9" name="Straight Connector 8"/>
              <p:cNvCxnSpPr/>
              <p:nvPr/>
            </p:nvCxnSpPr>
            <p:spPr>
              <a:xfrm>
                <a:off x="562842" y="6133646"/>
                <a:ext cx="7982712" cy="1472"/>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11" name="Straight Connector 10"/>
              <p:cNvCxnSpPr/>
              <p:nvPr/>
            </p:nvCxnSpPr>
            <p:spPr>
              <a:xfrm>
                <a:off x="562842" y="3427528"/>
                <a:ext cx="7982712" cy="1472"/>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grpSp>
      </p:grpSp>
      <p:sp>
        <p:nvSpPr>
          <p:cNvPr id="2" name="Title 1"/>
          <p:cNvSpPr>
            <a:spLocks noGrp="1"/>
          </p:cNvSpPr>
          <p:nvPr>
            <p:ph type="ctrTitle"/>
          </p:nvPr>
        </p:nvSpPr>
        <p:spPr>
          <a:xfrm>
            <a:off x="900113" y="3442447"/>
            <a:ext cx="7345362" cy="1532965"/>
          </a:xfrm>
        </p:spPr>
        <p:txBody>
          <a:bodyPr anchor="b" anchorCtr="0">
            <a:normAutofit/>
          </a:bodyPr>
          <a:lstStyle>
            <a:lvl1pPr>
              <a:defRPr sz="5400"/>
            </a:lvl1pPr>
          </a:lstStyle>
          <a:p>
            <a:r>
              <a:rPr lang="en-US"/>
              <a:t>Click to edit Master title style</a:t>
            </a:r>
            <a:endParaRPr/>
          </a:p>
        </p:txBody>
      </p:sp>
      <p:sp>
        <p:nvSpPr>
          <p:cNvPr id="3" name="Subtitle 2"/>
          <p:cNvSpPr>
            <a:spLocks noGrp="1"/>
          </p:cNvSpPr>
          <p:nvPr>
            <p:ph type="subTitle" idx="1"/>
          </p:nvPr>
        </p:nvSpPr>
        <p:spPr>
          <a:xfrm>
            <a:off x="900113" y="5029200"/>
            <a:ext cx="7345362" cy="990600"/>
          </a:xfrm>
        </p:spPr>
        <p:txBody>
          <a:bodyPr>
            <a:normAutofit/>
          </a:bodyPr>
          <a:lstStyle>
            <a:lvl1pPr marL="0" indent="0" algn="ctr">
              <a:spcBef>
                <a:spcPts val="300"/>
              </a:spcBef>
              <a:buNone/>
              <a:defRPr sz="2000">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sp>
        <p:nvSpPr>
          <p:cNvPr id="4" name="Date Placeholder 3"/>
          <p:cNvSpPr>
            <a:spLocks noGrp="1"/>
          </p:cNvSpPr>
          <p:nvPr>
            <p:ph type="dt" sz="half" idx="10"/>
          </p:nvPr>
        </p:nvSpPr>
        <p:spPr>
          <a:xfrm>
            <a:off x="569259" y="6122894"/>
            <a:ext cx="2133600" cy="259317"/>
          </a:xfrm>
        </p:spPr>
        <p:txBody>
          <a:bodyPr/>
          <a:lstStyle/>
          <a:p>
            <a:fld id="{F87D6CFC-0B4B-2148-A17F-CDDE4D02F4BF}" type="datetime1">
              <a:rPr lang="en-US" smtClean="0"/>
              <a:t>8/17/2023</a:t>
            </a:fld>
            <a:endParaRPr lang="en-US" dirty="0"/>
          </a:p>
        </p:txBody>
      </p:sp>
      <p:sp>
        <p:nvSpPr>
          <p:cNvPr id="5" name="Footer Placeholder 4"/>
          <p:cNvSpPr>
            <a:spLocks noGrp="1"/>
          </p:cNvSpPr>
          <p:nvPr>
            <p:ph type="ftr" sz="quarter" idx="11"/>
          </p:nvPr>
        </p:nvSpPr>
        <p:spPr>
          <a:xfrm>
            <a:off x="5638800" y="6124401"/>
            <a:ext cx="2895600" cy="257810"/>
          </a:xfrm>
        </p:spPr>
        <p:txBody>
          <a:bodyPr/>
          <a:lstStyle/>
          <a:p>
            <a:endParaRPr lang="en-US" dirty="0"/>
          </a:p>
        </p:txBody>
      </p:sp>
      <p:sp>
        <p:nvSpPr>
          <p:cNvPr id="14" name="Picture Placeholder 13"/>
          <p:cNvSpPr>
            <a:spLocks noGrp="1"/>
          </p:cNvSpPr>
          <p:nvPr>
            <p:ph type="pic" sz="quarter" idx="12"/>
          </p:nvPr>
        </p:nvSpPr>
        <p:spPr>
          <a:xfrm>
            <a:off x="636493" y="533400"/>
            <a:ext cx="7836408" cy="2828925"/>
          </a:xfrm>
        </p:spPr>
        <p:txBody>
          <a:bodyPr>
            <a:normAutofit/>
          </a:bodyPr>
          <a:lstStyle>
            <a:lvl1pPr>
              <a:buNone/>
              <a:defRPr sz="2000"/>
            </a:lvl1pPr>
          </a:lstStyle>
          <a:p>
            <a:r>
              <a:rPr lang="en-US" dirty="0"/>
              <a:t>Drag picture to placeholder or click icon to add</a:t>
            </a:r>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9" name="Group 8"/>
          <p:cNvGrpSpPr/>
          <p:nvPr/>
        </p:nvGrpSpPr>
        <p:grpSpPr>
          <a:xfrm>
            <a:off x="182880" y="173699"/>
            <a:ext cx="8778240" cy="6510602"/>
            <a:chOff x="182880" y="173699"/>
            <a:chExt cx="8778240" cy="6510602"/>
          </a:xfrm>
        </p:grpSpPr>
        <p:sp>
          <p:nvSpPr>
            <p:cNvPr id="12" name="Rectangle 11"/>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nvGrpSpPr>
            <p:cNvPr id="8" name="Group 10"/>
            <p:cNvGrpSpPr/>
            <p:nvPr/>
          </p:nvGrpSpPr>
          <p:grpSpPr>
            <a:xfrm>
              <a:off x="256032" y="237744"/>
              <a:ext cx="8622792" cy="6364224"/>
              <a:chOff x="247157" y="247430"/>
              <a:chExt cx="8622792" cy="6364224"/>
            </a:xfrm>
          </p:grpSpPr>
          <p:sp>
            <p:nvSpPr>
              <p:cNvPr id="27" name="Rectangle 26"/>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28" name="Straight Connector 27"/>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grpSp>
      </p:grpSp>
      <p:sp>
        <p:nvSpPr>
          <p:cNvPr id="2" name="Title 1"/>
          <p:cNvSpPr>
            <a:spLocks noGrp="1"/>
          </p:cNvSpPr>
          <p:nvPr>
            <p:ph type="title"/>
          </p:nvPr>
        </p:nvSpPr>
        <p:spPr>
          <a:xfrm>
            <a:off x="900113" y="1371600"/>
            <a:ext cx="7345362" cy="1676400"/>
          </a:xfrm>
        </p:spPr>
        <p:txBody>
          <a:bodyPr anchor="b" anchorCtr="0">
            <a:noAutofit/>
          </a:bodyPr>
          <a:lstStyle>
            <a:lvl1pPr algn="ctr">
              <a:defRPr sz="5400" b="0" i="0" cap="none" baseline="0">
                <a:solidFill>
                  <a:schemeClr val="tx1">
                    <a:lumMod val="75000"/>
                    <a:lumOff val="25000"/>
                  </a:schemeClr>
                </a:solidFill>
              </a:defRPr>
            </a:lvl1pPr>
          </a:lstStyle>
          <a:p>
            <a:r>
              <a:rPr lang="en-US"/>
              <a:t>Click to edit Master title style</a:t>
            </a:r>
            <a:endParaRPr dirty="0"/>
          </a:p>
        </p:txBody>
      </p:sp>
      <p:sp>
        <p:nvSpPr>
          <p:cNvPr id="3" name="Text Placeholder 2"/>
          <p:cNvSpPr>
            <a:spLocks noGrp="1"/>
          </p:cNvSpPr>
          <p:nvPr>
            <p:ph type="body" idx="1"/>
          </p:nvPr>
        </p:nvSpPr>
        <p:spPr>
          <a:xfrm>
            <a:off x="900113" y="3134566"/>
            <a:ext cx="7345362" cy="1500187"/>
          </a:xfrm>
        </p:spPr>
        <p:txBody>
          <a:bodyPr anchor="t" anchorCtr="0"/>
          <a:lstStyle>
            <a:lvl1pPr marL="0" indent="0" algn="ctr">
              <a:spcBef>
                <a:spcPts val="300"/>
              </a:spcBef>
              <a:buNone/>
              <a:defRPr sz="20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F00D79-2A23-4C40-804A-C01F394F0C72}" type="datetime1">
              <a:rPr lang="en-US" smtClean="0"/>
              <a:t>8/17/2023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BFB1032-EA64-7144-B003-9BCC9D94B503}"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20" name="Group 19"/>
          <p:cNvGrpSpPr/>
          <p:nvPr/>
        </p:nvGrpSpPr>
        <p:grpSpPr>
          <a:xfrm>
            <a:off x="182880" y="173699"/>
            <a:ext cx="8778240" cy="6510602"/>
            <a:chOff x="182880" y="173699"/>
            <a:chExt cx="8778240" cy="6510602"/>
          </a:xfrm>
        </p:grpSpPr>
        <p:sp>
          <p:nvSpPr>
            <p:cNvPr id="21" name="Rectangle 20"/>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nvGrpSpPr>
            <p:cNvPr id="22" name="Group 10"/>
            <p:cNvGrpSpPr/>
            <p:nvPr/>
          </p:nvGrpSpPr>
          <p:grpSpPr>
            <a:xfrm>
              <a:off x="256032" y="237744"/>
              <a:ext cx="8622792" cy="6364224"/>
              <a:chOff x="247157" y="247430"/>
              <a:chExt cx="8622792" cy="6364224"/>
            </a:xfrm>
          </p:grpSpPr>
          <p:sp>
            <p:nvSpPr>
              <p:cNvPr id="23" name="Rectangle 22"/>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24" name="Straight Connector 23"/>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25" name="Rectangle 24"/>
              <p:cNvSpPr/>
              <p:nvPr/>
            </p:nvSpPr>
            <p:spPr>
              <a:xfrm>
                <a:off x="247157" y="1612392"/>
                <a:ext cx="8622792"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900111" y="2147888"/>
            <a:ext cx="3566160" cy="3927475"/>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4648199" y="2147888"/>
            <a:ext cx="3566160" cy="3927475"/>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0674B835-C713-9846-B110-24995DE671EF}" type="datetime1">
              <a:rPr lang="en-US" smtClean="0"/>
              <a:t>8/17/2023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BFB1032-EA64-7144-B003-9BCC9D94B503}"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0" name="Group 9"/>
          <p:cNvGrpSpPr/>
          <p:nvPr/>
        </p:nvGrpSpPr>
        <p:grpSpPr>
          <a:xfrm>
            <a:off x="182880" y="173699"/>
            <a:ext cx="8778240" cy="6510602"/>
            <a:chOff x="182880" y="173699"/>
            <a:chExt cx="8778240" cy="6510602"/>
          </a:xfrm>
        </p:grpSpPr>
        <p:grpSp>
          <p:nvGrpSpPr>
            <p:cNvPr id="26" name="Group 25"/>
            <p:cNvGrpSpPr/>
            <p:nvPr/>
          </p:nvGrpSpPr>
          <p:grpSpPr>
            <a:xfrm>
              <a:off x="182880" y="173699"/>
              <a:ext cx="8778240" cy="6510602"/>
              <a:chOff x="182880" y="173699"/>
              <a:chExt cx="8778240" cy="6510602"/>
            </a:xfrm>
          </p:grpSpPr>
          <p:sp>
            <p:nvSpPr>
              <p:cNvPr id="27" name="Rectangle 26"/>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nvGrpSpPr>
              <p:cNvPr id="28" name="Group 10"/>
              <p:cNvGrpSpPr/>
              <p:nvPr/>
            </p:nvGrpSpPr>
            <p:grpSpPr>
              <a:xfrm>
                <a:off x="256032" y="237744"/>
                <a:ext cx="8622792" cy="6364224"/>
                <a:chOff x="247157" y="247430"/>
                <a:chExt cx="8622792" cy="6364224"/>
              </a:xfrm>
            </p:grpSpPr>
            <p:sp>
              <p:nvSpPr>
                <p:cNvPr id="29" name="Rectangle 28"/>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31" name="Straight Connector 30"/>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32" name="Rectangle 31"/>
                <p:cNvSpPr/>
                <p:nvPr/>
              </p:nvSpPr>
              <p:spPr>
                <a:xfrm>
                  <a:off x="247157" y="1612392"/>
                  <a:ext cx="8622792"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cxnSp>
          <p:nvCxnSpPr>
            <p:cNvPr id="23" name="Straight Connector 22"/>
            <p:cNvCxnSpPr/>
            <p:nvPr/>
          </p:nvCxnSpPr>
          <p:spPr>
            <a:xfrm rot="16200000" flipH="1">
              <a:off x="2217480" y="4026438"/>
              <a:ext cx="4711326" cy="2286"/>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grpSp>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632301" y="1708990"/>
            <a:ext cx="3566160" cy="832503"/>
          </a:xfrm>
        </p:spPr>
        <p:txBody>
          <a:bodyPr anchor="ctr" anchorCtr="0">
            <a:noAutofit/>
          </a:bodyPr>
          <a:lstStyle>
            <a:lvl1pPr marL="0" indent="0" algn="ctr">
              <a:spcBef>
                <a:spcPts val="300"/>
              </a:spcBef>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2301" y="2590801"/>
            <a:ext cx="3566160" cy="3484562"/>
          </a:xfrm>
        </p:spPr>
        <p:txBody>
          <a:bodyPr>
            <a:normAutofit/>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Text Placeholder 4"/>
          <p:cNvSpPr>
            <a:spLocks noGrp="1"/>
          </p:cNvSpPr>
          <p:nvPr>
            <p:ph type="body" sz="quarter" idx="3"/>
          </p:nvPr>
        </p:nvSpPr>
        <p:spPr>
          <a:xfrm>
            <a:off x="4945539" y="1708990"/>
            <a:ext cx="3566160" cy="832503"/>
          </a:xfrm>
        </p:spPr>
        <p:txBody>
          <a:bodyPr anchor="ctr" anchorCtr="0">
            <a:noAutofit/>
          </a:bodyPr>
          <a:lstStyle>
            <a:lvl1pPr marL="0" indent="0" algn="ctr">
              <a:spcBef>
                <a:spcPts val="300"/>
              </a:spcBef>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945539" y="2590801"/>
            <a:ext cx="3566160" cy="3484562"/>
          </a:xfrm>
        </p:spPr>
        <p:txBody>
          <a:bodyPr>
            <a:normAutofit/>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7" name="Date Placeholder 6"/>
          <p:cNvSpPr>
            <a:spLocks noGrp="1"/>
          </p:cNvSpPr>
          <p:nvPr>
            <p:ph type="dt" sz="half" idx="10"/>
          </p:nvPr>
        </p:nvSpPr>
        <p:spPr/>
        <p:txBody>
          <a:bodyPr/>
          <a:lstStyle/>
          <a:p>
            <a:fld id="{D0393BC9-E94F-5B47-BD76-EECA0CBE7CA1}" type="datetime1">
              <a:rPr lang="en-US" smtClean="0"/>
              <a:t>8/17/2023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EBFB1032-EA64-7144-B003-9BCC9D94B503}"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2" name="Group 11"/>
          <p:cNvGrpSpPr/>
          <p:nvPr/>
        </p:nvGrpSpPr>
        <p:grpSpPr>
          <a:xfrm>
            <a:off x="182880" y="173699"/>
            <a:ext cx="8778240" cy="6510602"/>
            <a:chOff x="182880" y="173699"/>
            <a:chExt cx="8778240" cy="6510602"/>
          </a:xfrm>
        </p:grpSpPr>
        <p:sp>
          <p:nvSpPr>
            <p:cNvPr id="13" name="Rectangle 12"/>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nvGrpSpPr>
            <p:cNvPr id="14" name="Group 10"/>
            <p:cNvGrpSpPr/>
            <p:nvPr/>
          </p:nvGrpSpPr>
          <p:grpSpPr>
            <a:xfrm>
              <a:off x="256032" y="237744"/>
              <a:ext cx="8622792" cy="6364224"/>
              <a:chOff x="247157" y="247430"/>
              <a:chExt cx="8622792" cy="6364224"/>
            </a:xfrm>
          </p:grpSpPr>
          <p:sp>
            <p:nvSpPr>
              <p:cNvPr id="15" name="Rectangle 14"/>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16" name="Straight Connector 15"/>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17" name="Rectangle 16"/>
              <p:cNvSpPr/>
              <p:nvPr/>
            </p:nvSpPr>
            <p:spPr>
              <a:xfrm>
                <a:off x="247157" y="1612392"/>
                <a:ext cx="8622792"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57F308A2-EBB5-744B-B5B4-7699A7EC7B98}" type="datetime1">
              <a:rPr lang="en-US" smtClean="0"/>
              <a:t>8/17/2023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EBFB1032-EA64-7144-B003-9BCC9D94B503}"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10" name="Group 9"/>
          <p:cNvGrpSpPr/>
          <p:nvPr/>
        </p:nvGrpSpPr>
        <p:grpSpPr>
          <a:xfrm>
            <a:off x="182880" y="173699"/>
            <a:ext cx="8778240" cy="6510602"/>
            <a:chOff x="182880" y="173699"/>
            <a:chExt cx="8778240" cy="6510602"/>
          </a:xfrm>
        </p:grpSpPr>
        <p:sp>
          <p:nvSpPr>
            <p:cNvPr id="11" name="Rectangle 10"/>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nvGrpSpPr>
            <p:cNvPr id="12" name="Group 10"/>
            <p:cNvGrpSpPr/>
            <p:nvPr/>
          </p:nvGrpSpPr>
          <p:grpSpPr>
            <a:xfrm>
              <a:off x="256032" y="237744"/>
              <a:ext cx="8622792" cy="6364224"/>
              <a:chOff x="247157" y="247430"/>
              <a:chExt cx="8622792" cy="6364224"/>
            </a:xfrm>
          </p:grpSpPr>
          <p:sp>
            <p:nvSpPr>
              <p:cNvPr id="13" name="Rectangle 12"/>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14" name="Straight Connector 13"/>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grpSp>
      </p:grpSp>
      <p:sp>
        <p:nvSpPr>
          <p:cNvPr id="2" name="Date Placeholder 1"/>
          <p:cNvSpPr>
            <a:spLocks noGrp="1"/>
          </p:cNvSpPr>
          <p:nvPr>
            <p:ph type="dt" sz="half" idx="10"/>
          </p:nvPr>
        </p:nvSpPr>
        <p:spPr/>
        <p:txBody>
          <a:bodyPr/>
          <a:lstStyle/>
          <a:p>
            <a:fld id="{9C9872E7-27FD-CA40-8E81-E7A5851A1F00}" type="datetime1">
              <a:rPr lang="en-US" smtClean="0"/>
              <a:t>8/17/2023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EBFB1032-EA64-7144-B003-9BCC9D94B503}"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11" name="Group 10"/>
          <p:cNvGrpSpPr/>
          <p:nvPr/>
        </p:nvGrpSpPr>
        <p:grpSpPr>
          <a:xfrm>
            <a:off x="182880" y="173699"/>
            <a:ext cx="8778240" cy="6510602"/>
            <a:chOff x="182880" y="173699"/>
            <a:chExt cx="8778240" cy="6510602"/>
          </a:xfrm>
        </p:grpSpPr>
        <p:grpSp>
          <p:nvGrpSpPr>
            <p:cNvPr id="16" name="Group 15"/>
            <p:cNvGrpSpPr/>
            <p:nvPr/>
          </p:nvGrpSpPr>
          <p:grpSpPr>
            <a:xfrm>
              <a:off x="182880" y="173699"/>
              <a:ext cx="8778240" cy="6510602"/>
              <a:chOff x="182880" y="173699"/>
              <a:chExt cx="8778240" cy="6510602"/>
            </a:xfrm>
          </p:grpSpPr>
          <p:sp>
            <p:nvSpPr>
              <p:cNvPr id="17" name="Rectangle 16"/>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nvGrpSpPr>
              <p:cNvPr id="18" name="Group 10"/>
              <p:cNvGrpSpPr/>
              <p:nvPr/>
            </p:nvGrpSpPr>
            <p:grpSpPr>
              <a:xfrm>
                <a:off x="256032" y="237744"/>
                <a:ext cx="8622792" cy="6364224"/>
                <a:chOff x="247157" y="247430"/>
                <a:chExt cx="8622792" cy="6364224"/>
              </a:xfrm>
            </p:grpSpPr>
            <p:sp>
              <p:nvSpPr>
                <p:cNvPr id="19" name="Rectangle 18"/>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20" name="Straight Connector 19"/>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grpSp>
        </p:grpSp>
        <p:sp>
          <p:nvSpPr>
            <p:cNvPr id="33" name="Rectangle 32"/>
            <p:cNvSpPr/>
            <p:nvPr/>
          </p:nvSpPr>
          <p:spPr>
            <a:xfrm rot="5400000">
              <a:off x="801086" y="3274090"/>
              <a:ext cx="6135624"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530225" y="1169892"/>
            <a:ext cx="3008313" cy="914400"/>
          </a:xfrm>
        </p:spPr>
        <p:txBody>
          <a:bodyPr anchor="b">
            <a:normAutofit/>
          </a:bodyPr>
          <a:lstStyle>
            <a:lvl1pPr algn="l">
              <a:defRPr sz="2800" b="0"/>
            </a:lvl1pPr>
          </a:lstStyle>
          <a:p>
            <a:r>
              <a:rPr lang="en-US"/>
              <a:t>Click to edit Master title style</a:t>
            </a:r>
            <a:endParaRPr dirty="0"/>
          </a:p>
        </p:txBody>
      </p:sp>
      <p:sp>
        <p:nvSpPr>
          <p:cNvPr id="3" name="Content Placeholder 2"/>
          <p:cNvSpPr>
            <a:spLocks noGrp="1"/>
          </p:cNvSpPr>
          <p:nvPr>
            <p:ph idx="1"/>
          </p:nvPr>
        </p:nvSpPr>
        <p:spPr>
          <a:xfrm>
            <a:off x="4328319" y="609600"/>
            <a:ext cx="4114800" cy="5465763"/>
          </a:xfrm>
        </p:spPr>
        <p:txBody>
          <a:bodyPr>
            <a:normAutofit/>
          </a:bodyPr>
          <a:lstStyle>
            <a:lvl1pPr>
              <a:defRPr sz="2400" baseline="0"/>
            </a:lvl1pPr>
            <a:lvl2pPr>
              <a:defRPr sz="2200" baseline="0"/>
            </a:lvl2pPr>
            <a:lvl3pPr>
              <a:defRPr sz="2000" baseline="0"/>
            </a:lvl3pPr>
            <a:lvl4pPr>
              <a:defRPr sz="1800" baseline="0"/>
            </a:lvl4pPr>
            <a:lvl5pPr>
              <a:defRPr sz="1800" baseline="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Text Placeholder 3"/>
          <p:cNvSpPr>
            <a:spLocks noGrp="1"/>
          </p:cNvSpPr>
          <p:nvPr>
            <p:ph type="body" sz="half" idx="2"/>
          </p:nvPr>
        </p:nvSpPr>
        <p:spPr>
          <a:xfrm>
            <a:off x="530225" y="2147888"/>
            <a:ext cx="3008313" cy="3262313"/>
          </a:xfrm>
        </p:spPr>
        <p:txBody>
          <a:bodyPr vert="horz" lIns="91440" tIns="45720" rIns="91440" bIns="45720" rtlCol="0">
            <a:normAutofit/>
          </a:bodyPr>
          <a:lstStyle>
            <a:lvl1pPr marL="0" indent="0">
              <a:lnSpc>
                <a:spcPct val="120000"/>
              </a:lnSpc>
              <a:spcBef>
                <a:spcPts val="600"/>
              </a:spcBef>
              <a:buNone/>
              <a:defRPr sz="1600" kern="1200">
                <a:solidFill>
                  <a:schemeClr val="tx1">
                    <a:lumMod val="75000"/>
                    <a:lumOff val="25000"/>
                  </a:schemeClr>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l" defTabSz="914400" rtl="0" eaLnBrk="1" latinLnBrk="0" hangingPunct="1">
              <a:lnSpc>
                <a:spcPct val="110000"/>
              </a:lnSpc>
              <a:spcBef>
                <a:spcPts val="2000"/>
              </a:spcBef>
              <a:buClr>
                <a:schemeClr val="bg1">
                  <a:lumMod val="75000"/>
                  <a:lumOff val="25000"/>
                </a:schemeClr>
              </a:buClr>
              <a:buFont typeface="Arial" pitchFamily="34" charset="0"/>
              <a:buNone/>
            </a:pPr>
            <a:r>
              <a:rPr lang="en-US"/>
              <a:t>Click to edit Master text styles</a:t>
            </a:r>
          </a:p>
        </p:txBody>
      </p:sp>
      <p:sp>
        <p:nvSpPr>
          <p:cNvPr id="5" name="Date Placeholder 4"/>
          <p:cNvSpPr>
            <a:spLocks noGrp="1"/>
          </p:cNvSpPr>
          <p:nvPr>
            <p:ph type="dt" sz="half" idx="10"/>
          </p:nvPr>
        </p:nvSpPr>
        <p:spPr/>
        <p:txBody>
          <a:bodyPr/>
          <a:lstStyle/>
          <a:p>
            <a:fld id="{0F37C8EB-B6A2-A747-83AD-60E35A0235F5}" type="datetime1">
              <a:rPr lang="en-US" smtClean="0"/>
              <a:t>8/17/2023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A84A37A-AFC2-4A01-80A1-FC20F2C0D5B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00113" y="244158"/>
            <a:ext cx="7345362" cy="1339850"/>
          </a:xfrm>
          <a:prstGeom prst="rect">
            <a:avLst/>
          </a:prstGeom>
        </p:spPr>
        <p:txBody>
          <a:bodyPr vert="horz" lIns="91440" tIns="45720" rIns="91440" bIns="45720" rtlCol="0" anchor="ctr">
            <a:normAutofit/>
          </a:bodyPr>
          <a:lstStyle/>
          <a:p>
            <a:r>
              <a:rPr lang="en-US"/>
              <a:t>Click to edit Master title style</a:t>
            </a:r>
            <a:endParaRPr dirty="0"/>
          </a:p>
        </p:txBody>
      </p:sp>
      <p:sp>
        <p:nvSpPr>
          <p:cNvPr id="3" name="Text Placeholder 2"/>
          <p:cNvSpPr>
            <a:spLocks noGrp="1"/>
          </p:cNvSpPr>
          <p:nvPr>
            <p:ph type="body" idx="1"/>
          </p:nvPr>
        </p:nvSpPr>
        <p:spPr>
          <a:xfrm>
            <a:off x="900112" y="2133601"/>
            <a:ext cx="7345363"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2"/>
          </p:nvPr>
        </p:nvSpPr>
        <p:spPr>
          <a:xfrm>
            <a:off x="243840" y="6371591"/>
            <a:ext cx="2133600" cy="259317"/>
          </a:xfrm>
          <a:prstGeom prst="rect">
            <a:avLst/>
          </a:prstGeom>
        </p:spPr>
        <p:txBody>
          <a:bodyPr vert="horz" lIns="91440" tIns="45720" rIns="91440" bIns="45720" rtlCol="0" anchor="ctr"/>
          <a:lstStyle>
            <a:lvl1pPr algn="l">
              <a:defRPr sz="1200">
                <a:solidFill>
                  <a:schemeClr val="bg2">
                    <a:lumMod val="60000"/>
                    <a:lumOff val="40000"/>
                  </a:schemeClr>
                </a:solidFill>
                <a:latin typeface="Brush Script MT" pitchFamily="66" charset="0"/>
              </a:defRPr>
            </a:lvl1pPr>
          </a:lstStyle>
          <a:p>
            <a:fld id="{F6F81F14-9AEC-394B-B8F6-AE69A194437D}" type="datetime1">
              <a:rPr lang="en-US" smtClean="0"/>
              <a:t>8/17/2023</a:t>
            </a:fld>
            <a:endParaRPr lang="en-US" dirty="0"/>
          </a:p>
        </p:txBody>
      </p:sp>
      <p:sp>
        <p:nvSpPr>
          <p:cNvPr id="5" name="Footer Placeholder 4"/>
          <p:cNvSpPr>
            <a:spLocks noGrp="1"/>
          </p:cNvSpPr>
          <p:nvPr>
            <p:ph type="ftr" sz="quarter" idx="3"/>
          </p:nvPr>
        </p:nvSpPr>
        <p:spPr>
          <a:xfrm>
            <a:off x="5958840" y="6371591"/>
            <a:ext cx="2895600" cy="257810"/>
          </a:xfrm>
          <a:prstGeom prst="rect">
            <a:avLst/>
          </a:prstGeom>
        </p:spPr>
        <p:txBody>
          <a:bodyPr vert="horz" lIns="91440" tIns="45720" rIns="91440" bIns="45720" rtlCol="0" anchor="ctr"/>
          <a:lstStyle>
            <a:lvl1pPr marL="0" algn="r" defTabSz="914400" rtl="0" eaLnBrk="1" latinLnBrk="0" hangingPunct="1">
              <a:defRPr sz="1200" kern="1200">
                <a:solidFill>
                  <a:schemeClr val="bg2">
                    <a:lumMod val="60000"/>
                    <a:lumOff val="40000"/>
                  </a:schemeClr>
                </a:solidFill>
                <a:latin typeface="Brush Script MT" pitchFamily="66" charset="0"/>
                <a:ea typeface="+mn-ea"/>
                <a:cs typeface="+mn-cs"/>
              </a:defRPr>
            </a:lvl1pPr>
          </a:lstStyle>
          <a:p>
            <a:endParaRPr lang="en-US" dirty="0"/>
          </a:p>
        </p:txBody>
      </p:sp>
      <p:sp>
        <p:nvSpPr>
          <p:cNvPr id="6" name="Slide Number Placeholder 5"/>
          <p:cNvSpPr>
            <a:spLocks noGrp="1"/>
          </p:cNvSpPr>
          <p:nvPr>
            <p:ph type="sldNum" sz="quarter" idx="4"/>
          </p:nvPr>
        </p:nvSpPr>
        <p:spPr>
          <a:xfrm>
            <a:off x="4191000" y="6356350"/>
            <a:ext cx="762000" cy="271463"/>
          </a:xfrm>
          <a:prstGeom prst="rect">
            <a:avLst/>
          </a:prstGeom>
        </p:spPr>
        <p:txBody>
          <a:bodyPr vert="horz" lIns="91440" tIns="45720" rIns="91440" bIns="45720" rtlCol="0" anchor="ctr"/>
          <a:lstStyle>
            <a:lvl1pPr marL="0" algn="ctr" defTabSz="914400" rtl="0" eaLnBrk="1" latinLnBrk="0" hangingPunct="1">
              <a:defRPr sz="1200" kern="1200">
                <a:solidFill>
                  <a:schemeClr val="bg2">
                    <a:lumMod val="60000"/>
                    <a:lumOff val="40000"/>
                  </a:schemeClr>
                </a:solidFill>
                <a:latin typeface="+mn-lt"/>
                <a:ea typeface="+mn-ea"/>
                <a:cs typeface="+mn-cs"/>
              </a:defRPr>
            </a:lvl1pPr>
          </a:lstStyle>
          <a:p>
            <a:fld id="{EBFB1032-EA64-7144-B003-9BCC9D94B503}"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743" r:id="rId1"/>
    <p:sldLayoutId id="2147483744" r:id="rId2"/>
    <p:sldLayoutId id="2147483745" r:id="rId3"/>
    <p:sldLayoutId id="2147483746" r:id="rId4"/>
    <p:sldLayoutId id="2147483747" r:id="rId5"/>
    <p:sldLayoutId id="2147483748" r:id="rId6"/>
    <p:sldLayoutId id="2147483749" r:id="rId7"/>
    <p:sldLayoutId id="2147483750" r:id="rId8"/>
    <p:sldLayoutId id="2147483751" r:id="rId9"/>
    <p:sldLayoutId id="2147483752" r:id="rId10"/>
    <p:sldLayoutId id="2147483753" r:id="rId11"/>
    <p:sldLayoutId id="2147483754" r:id="rId12"/>
    <p:sldLayoutId id="2147483755" r:id="rId13"/>
    <p:sldLayoutId id="2147483756" r:id="rId14"/>
  </p:sldLayoutIdLst>
  <p:hf hdr="0" ftr="0" dt="0"/>
  <p:txStyles>
    <p:titleStyle>
      <a:lvl1pPr algn="ctr" defTabSz="914400" rtl="0" eaLnBrk="1" latinLnBrk="0" hangingPunct="1">
        <a:spcBef>
          <a:spcPct val="0"/>
        </a:spcBef>
        <a:buNone/>
        <a:defRPr sz="4800" kern="1200">
          <a:solidFill>
            <a:schemeClr val="tx1">
              <a:lumMod val="75000"/>
              <a:lumOff val="25000"/>
            </a:schemeClr>
          </a:solidFill>
          <a:latin typeface="+mj-lt"/>
          <a:ea typeface="+mj-ea"/>
          <a:cs typeface="+mj-cs"/>
        </a:defRPr>
      </a:lvl1pPr>
    </p:titleStyle>
    <p:bodyStyle>
      <a:lvl1pPr marL="342900" indent="-342900" algn="l" defTabSz="914400" rtl="0" eaLnBrk="1" latinLnBrk="0" hangingPunct="1">
        <a:spcBef>
          <a:spcPts val="2000"/>
        </a:spcBef>
        <a:buClr>
          <a:schemeClr val="tx1">
            <a:lumMod val="75000"/>
            <a:lumOff val="25000"/>
          </a:schemeClr>
        </a:buClr>
        <a:buFont typeface="Arial" pitchFamily="34" charset="0"/>
        <a:buChar char="•"/>
        <a:defRPr sz="2400" kern="1200">
          <a:solidFill>
            <a:schemeClr val="tx1">
              <a:lumMod val="75000"/>
              <a:lumOff val="25000"/>
            </a:schemeClr>
          </a:solidFill>
          <a:latin typeface="+mn-lt"/>
          <a:ea typeface="+mn-ea"/>
          <a:cs typeface="+mn-cs"/>
        </a:defRPr>
      </a:lvl1pPr>
      <a:lvl2pPr marL="579438" indent="-228600" algn="l" defTabSz="914400" rtl="0" eaLnBrk="1" latinLnBrk="0" hangingPunct="1">
        <a:spcBef>
          <a:spcPts val="600"/>
        </a:spcBef>
        <a:buClr>
          <a:schemeClr val="bg2">
            <a:lumMod val="60000"/>
            <a:lumOff val="40000"/>
          </a:schemeClr>
        </a:buClr>
        <a:buFont typeface="Arial" pitchFamily="34" charset="0"/>
        <a:buChar char="•"/>
        <a:defRPr sz="2200" kern="1200">
          <a:solidFill>
            <a:schemeClr val="tx1">
              <a:lumMod val="75000"/>
              <a:lumOff val="25000"/>
            </a:schemeClr>
          </a:solidFill>
          <a:latin typeface="+mn-lt"/>
          <a:ea typeface="+mn-ea"/>
          <a:cs typeface="+mn-cs"/>
        </a:defRPr>
      </a:lvl2pPr>
      <a:lvl3pPr marL="808038" indent="-228600" algn="l" defTabSz="914400" rtl="0" eaLnBrk="1" latinLnBrk="0" hangingPunct="1">
        <a:spcBef>
          <a:spcPts val="600"/>
        </a:spcBef>
        <a:buClr>
          <a:schemeClr val="tx1">
            <a:lumMod val="75000"/>
            <a:lumOff val="25000"/>
          </a:schemeClr>
        </a:buClr>
        <a:buFont typeface="Arial" pitchFamily="34" charset="0"/>
        <a:buChar char="•"/>
        <a:defRPr sz="2000" kern="1200">
          <a:solidFill>
            <a:schemeClr val="tx1">
              <a:lumMod val="75000"/>
              <a:lumOff val="25000"/>
            </a:schemeClr>
          </a:solidFill>
          <a:latin typeface="+mn-lt"/>
          <a:ea typeface="+mn-ea"/>
          <a:cs typeface="+mn-cs"/>
        </a:defRPr>
      </a:lvl3pPr>
      <a:lvl4pPr marL="1036638" indent="-228600" algn="l" defTabSz="914400" rtl="0" eaLnBrk="1" latinLnBrk="0" hangingPunct="1">
        <a:spcBef>
          <a:spcPts val="600"/>
        </a:spcBef>
        <a:buClr>
          <a:schemeClr val="bg2">
            <a:lumMod val="60000"/>
            <a:lumOff val="40000"/>
          </a:schemeClr>
        </a:buClr>
        <a:buFont typeface="Arial" pitchFamily="34" charset="0"/>
        <a:buChar char="•"/>
        <a:defRPr sz="1800" kern="1200">
          <a:solidFill>
            <a:schemeClr val="tx1">
              <a:lumMod val="75000"/>
              <a:lumOff val="25000"/>
            </a:schemeClr>
          </a:solidFill>
          <a:latin typeface="+mn-lt"/>
          <a:ea typeface="+mn-ea"/>
          <a:cs typeface="+mn-cs"/>
        </a:defRPr>
      </a:lvl4pPr>
      <a:lvl5pPr marL="1265238" indent="-228600" algn="l" defTabSz="914400" rtl="0" eaLnBrk="1" latinLnBrk="0" hangingPunct="1">
        <a:spcBef>
          <a:spcPts val="600"/>
        </a:spcBef>
        <a:buClr>
          <a:schemeClr val="tx1">
            <a:lumMod val="75000"/>
            <a:lumOff val="25000"/>
          </a:schemeClr>
        </a:buClr>
        <a:buFont typeface="Arial" pitchFamily="34" charset="0"/>
        <a:buChar char="•"/>
        <a:defRPr sz="1800" kern="1200">
          <a:solidFill>
            <a:schemeClr val="tx1">
              <a:lumMod val="75000"/>
              <a:lumOff val="25000"/>
            </a:schemeClr>
          </a:solidFill>
          <a:latin typeface="+mn-lt"/>
          <a:ea typeface="+mn-ea"/>
          <a:cs typeface="+mn-cs"/>
        </a:defRPr>
      </a:lvl5pPr>
      <a:lvl6pPr marL="1485900" indent="-228600" algn="l" defTabSz="914400" rtl="0" eaLnBrk="1" latinLnBrk="0" hangingPunct="1">
        <a:spcBef>
          <a:spcPct val="20000"/>
        </a:spcBef>
        <a:buClr>
          <a:schemeClr val="bg2">
            <a:lumMod val="60000"/>
            <a:lumOff val="40000"/>
          </a:schemeClr>
        </a:buClr>
        <a:buFont typeface="Arial" pitchFamily="34" charset="0"/>
        <a:buChar char="•"/>
        <a:defRPr lang="en-US" sz="1800" kern="1200" dirty="0" smtClean="0">
          <a:solidFill>
            <a:schemeClr val="tx1">
              <a:lumMod val="75000"/>
              <a:lumOff val="25000"/>
            </a:schemeClr>
          </a:solidFill>
          <a:latin typeface="+mn-lt"/>
          <a:ea typeface="+mn-ea"/>
          <a:cs typeface="+mn-cs"/>
        </a:defRPr>
      </a:lvl6pPr>
      <a:lvl7pPr marL="1712913" indent="-228600" algn="l" defTabSz="914400" rtl="0" eaLnBrk="1" latinLnBrk="0" hangingPunct="1">
        <a:spcBef>
          <a:spcPct val="20000"/>
        </a:spcBef>
        <a:buClr>
          <a:schemeClr val="tx1">
            <a:lumMod val="75000"/>
            <a:lumOff val="25000"/>
          </a:schemeClr>
        </a:buClr>
        <a:buFont typeface="Arial" pitchFamily="34" charset="0"/>
        <a:buChar char="•"/>
        <a:defRPr lang="en-US" sz="1800" kern="1200" dirty="0" smtClean="0">
          <a:solidFill>
            <a:schemeClr val="tx1">
              <a:lumMod val="75000"/>
              <a:lumOff val="25000"/>
            </a:schemeClr>
          </a:solidFill>
          <a:latin typeface="+mn-lt"/>
          <a:ea typeface="+mn-ea"/>
          <a:cs typeface="+mn-cs"/>
        </a:defRPr>
      </a:lvl7pPr>
      <a:lvl8pPr marL="1947863" indent="-228600" algn="l" defTabSz="914400" rtl="0" eaLnBrk="1" latinLnBrk="0" hangingPunct="1">
        <a:spcBef>
          <a:spcPct val="20000"/>
        </a:spcBef>
        <a:buClr>
          <a:schemeClr val="bg2">
            <a:lumMod val="60000"/>
            <a:lumOff val="40000"/>
          </a:schemeClr>
        </a:buClr>
        <a:buFont typeface="Arial" pitchFamily="34" charset="0"/>
        <a:buChar char="•"/>
        <a:defRPr lang="en-US" sz="1800" kern="1200" dirty="0" smtClean="0">
          <a:solidFill>
            <a:schemeClr val="tx1">
              <a:lumMod val="75000"/>
              <a:lumOff val="25000"/>
            </a:schemeClr>
          </a:solidFill>
          <a:latin typeface="+mn-lt"/>
          <a:ea typeface="+mn-ea"/>
          <a:cs typeface="+mn-cs"/>
        </a:defRPr>
      </a:lvl8pPr>
      <a:lvl9pPr marL="2174875" indent="-228600" algn="l" defTabSz="914400" rtl="0" eaLnBrk="1" latinLnBrk="0" hangingPunct="1">
        <a:spcBef>
          <a:spcPct val="20000"/>
        </a:spcBef>
        <a:buClr>
          <a:schemeClr val="tx1">
            <a:lumMod val="75000"/>
            <a:lumOff val="25000"/>
          </a:schemeClr>
        </a:buClr>
        <a:buFont typeface="Arial" pitchFamily="34" charset="0"/>
        <a:buChar char="•"/>
        <a:defRPr lang="en-US" sz="1800" kern="1200" dirty="0">
          <a:solidFill>
            <a:schemeClr val="tx1">
              <a:lumMod val="75000"/>
              <a:lumOff val="2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59173" y="578700"/>
            <a:ext cx="7781442" cy="2459476"/>
          </a:xfrm>
        </p:spPr>
        <p:txBody>
          <a:bodyPr/>
          <a:lstStyle/>
          <a:p>
            <a:br>
              <a:rPr lang="en-US" sz="4400" dirty="0"/>
            </a:br>
            <a:endParaRPr lang="en-US" sz="2800" dirty="0"/>
          </a:p>
        </p:txBody>
      </p:sp>
      <p:sp>
        <p:nvSpPr>
          <p:cNvPr id="3" name="Subtitle 2"/>
          <p:cNvSpPr>
            <a:spLocks noGrp="1"/>
          </p:cNvSpPr>
          <p:nvPr>
            <p:ph type="subTitle" idx="1"/>
          </p:nvPr>
        </p:nvSpPr>
        <p:spPr>
          <a:xfrm>
            <a:off x="914400" y="3428999"/>
            <a:ext cx="7342188" cy="2358003"/>
          </a:xfrm>
        </p:spPr>
        <p:txBody>
          <a:bodyPr>
            <a:normAutofit/>
          </a:bodyPr>
          <a:lstStyle/>
          <a:p>
            <a:r>
              <a:rPr lang="en-US" sz="3000" b="1" dirty="0">
                <a:solidFill>
                  <a:srgbClr val="800000"/>
                </a:solidFill>
              </a:rPr>
              <a:t>By Ramesh Medisetti</a:t>
            </a:r>
          </a:p>
          <a:p>
            <a:r>
              <a:rPr lang="en-US" sz="3000" b="1" dirty="0">
                <a:solidFill>
                  <a:srgbClr val="800000"/>
                </a:solidFill>
              </a:rPr>
              <a:t>Data Engineer, ITC</a:t>
            </a:r>
          </a:p>
        </p:txBody>
      </p:sp>
      <p:sp>
        <p:nvSpPr>
          <p:cNvPr id="4" name="Slide Number Placeholder 3"/>
          <p:cNvSpPr>
            <a:spLocks noGrp="1"/>
          </p:cNvSpPr>
          <p:nvPr>
            <p:ph type="sldNum" sz="quarter" idx="12"/>
          </p:nvPr>
        </p:nvSpPr>
        <p:spPr/>
        <p:txBody>
          <a:bodyPr/>
          <a:lstStyle/>
          <a:p>
            <a:fld id="{FA84A37A-AFC2-4A01-80A1-FC20F2C0D5BB}" type="slidenum">
              <a:rPr lang="en-US" smtClean="0"/>
              <a:pPr/>
              <a:t>1</a:t>
            </a:fld>
            <a:endParaRPr lang="en-US" dirty="0"/>
          </a:p>
        </p:txBody>
      </p:sp>
      <p:sp>
        <p:nvSpPr>
          <p:cNvPr id="6" name="TextBox 5">
            <a:extLst>
              <a:ext uri="{FF2B5EF4-FFF2-40B4-BE49-F238E27FC236}">
                <a16:creationId xmlns:a16="http://schemas.microsoft.com/office/drawing/2014/main" id="{C029262E-576C-D433-3BC9-15020C9F94A3}"/>
              </a:ext>
            </a:extLst>
          </p:cNvPr>
          <p:cNvSpPr txBox="1"/>
          <p:nvPr/>
        </p:nvSpPr>
        <p:spPr>
          <a:xfrm>
            <a:off x="1655064" y="1271016"/>
            <a:ext cx="6007608" cy="954107"/>
          </a:xfrm>
          <a:prstGeom prst="rect">
            <a:avLst/>
          </a:prstGeom>
          <a:noFill/>
        </p:spPr>
        <p:txBody>
          <a:bodyPr wrap="square" rtlCol="0">
            <a:spAutoFit/>
          </a:bodyPr>
          <a:lstStyle/>
          <a:p>
            <a:r>
              <a:rPr lang="en-US" sz="2800" b="1" i="0" dirty="0">
                <a:solidFill>
                  <a:schemeClr val="accent2">
                    <a:lumMod val="75000"/>
                  </a:schemeClr>
                </a:solidFill>
                <a:effectLst/>
                <a:latin typeface="Söhne"/>
              </a:rPr>
              <a:t>File Formats and Compression in Big Data and Spark</a:t>
            </a:r>
            <a:endParaRPr lang="en-GB" sz="2800" dirty="0">
              <a:solidFill>
                <a:schemeClr val="accent2">
                  <a:lumMod val="75000"/>
                </a:schemeClr>
              </a:solidFill>
            </a:endParaRPr>
          </a:p>
        </p:txBody>
      </p:sp>
    </p:spTree>
    <p:extLst>
      <p:ext uri="{BB962C8B-B14F-4D97-AF65-F5344CB8AC3E}">
        <p14:creationId xmlns:p14="http://schemas.microsoft.com/office/powerpoint/2010/main" val="9967382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0113" y="244158"/>
            <a:ext cx="7345362" cy="1081193"/>
          </a:xfrm>
        </p:spPr>
        <p:txBody>
          <a:bodyPr>
            <a:normAutofit/>
          </a:bodyPr>
          <a:lstStyle/>
          <a:p>
            <a:r>
              <a:rPr lang="en-US" dirty="0"/>
              <a:t>Avro</a:t>
            </a:r>
          </a:p>
        </p:txBody>
      </p:sp>
      <p:sp>
        <p:nvSpPr>
          <p:cNvPr id="4" name="Slide Number Placeholder 3"/>
          <p:cNvSpPr>
            <a:spLocks noGrp="1"/>
          </p:cNvSpPr>
          <p:nvPr>
            <p:ph type="sldNum" sz="quarter" idx="12"/>
          </p:nvPr>
        </p:nvSpPr>
        <p:spPr/>
        <p:txBody>
          <a:bodyPr/>
          <a:lstStyle/>
          <a:p>
            <a:fld id="{EBFB1032-EA64-7144-B003-9BCC9D94B503}" type="slidenum">
              <a:rPr lang="en-US" smtClean="0"/>
              <a:t>10</a:t>
            </a:fld>
            <a:endParaRPr lang="en-US" dirty="0"/>
          </a:p>
        </p:txBody>
      </p:sp>
      <p:pic>
        <p:nvPicPr>
          <p:cNvPr id="9" name="Picture 8" descr="A white background with blue text&#10;&#10;Description automatically generated">
            <a:extLst>
              <a:ext uri="{FF2B5EF4-FFF2-40B4-BE49-F238E27FC236}">
                <a16:creationId xmlns:a16="http://schemas.microsoft.com/office/drawing/2014/main" id="{DD49B0CA-8890-EB63-D1EC-5CE05417075C}"/>
              </a:ext>
            </a:extLst>
          </p:cNvPr>
          <p:cNvPicPr>
            <a:picLocks noChangeAspect="1"/>
          </p:cNvPicPr>
          <p:nvPr/>
        </p:nvPicPr>
        <p:blipFill>
          <a:blip r:embed="rId2"/>
          <a:stretch>
            <a:fillRect/>
          </a:stretch>
        </p:blipFill>
        <p:spPr>
          <a:xfrm>
            <a:off x="414637" y="1866684"/>
            <a:ext cx="7238891" cy="4420136"/>
          </a:xfrm>
          <a:prstGeom prst="rect">
            <a:avLst/>
          </a:prstGeom>
        </p:spPr>
      </p:pic>
    </p:spTree>
    <p:extLst>
      <p:ext uri="{BB962C8B-B14F-4D97-AF65-F5344CB8AC3E}">
        <p14:creationId xmlns:p14="http://schemas.microsoft.com/office/powerpoint/2010/main" val="10308839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 Avro Structure</a:t>
            </a:r>
          </a:p>
        </p:txBody>
      </p:sp>
      <p:sp>
        <p:nvSpPr>
          <p:cNvPr id="4" name="Slide Number Placeholder 3"/>
          <p:cNvSpPr>
            <a:spLocks noGrp="1"/>
          </p:cNvSpPr>
          <p:nvPr>
            <p:ph type="sldNum" sz="quarter" idx="12"/>
          </p:nvPr>
        </p:nvSpPr>
        <p:spPr/>
        <p:txBody>
          <a:bodyPr/>
          <a:lstStyle/>
          <a:p>
            <a:fld id="{EBFB1032-EA64-7144-B003-9BCC9D94B503}" type="slidenum">
              <a:rPr lang="en-US" smtClean="0"/>
              <a:t>11</a:t>
            </a:fld>
            <a:endParaRPr lang="en-US" dirty="0"/>
          </a:p>
        </p:txBody>
      </p:sp>
      <p:pic>
        <p:nvPicPr>
          <p:cNvPr id="10" name="Picture 9" descr="A diagram of a block diagram&#10;&#10;Description automatically generated">
            <a:extLst>
              <a:ext uri="{FF2B5EF4-FFF2-40B4-BE49-F238E27FC236}">
                <a16:creationId xmlns:a16="http://schemas.microsoft.com/office/drawing/2014/main" id="{4F3FF357-1689-4ADC-8ECB-1CA4411BA1C4}"/>
              </a:ext>
            </a:extLst>
          </p:cNvPr>
          <p:cNvPicPr>
            <a:picLocks noChangeAspect="1"/>
          </p:cNvPicPr>
          <p:nvPr/>
        </p:nvPicPr>
        <p:blipFill>
          <a:blip r:embed="rId2"/>
          <a:stretch>
            <a:fillRect/>
          </a:stretch>
        </p:blipFill>
        <p:spPr>
          <a:xfrm>
            <a:off x="429768" y="1857294"/>
            <a:ext cx="7971479" cy="3345642"/>
          </a:xfrm>
          <a:prstGeom prst="rect">
            <a:avLst/>
          </a:prstGeom>
        </p:spPr>
      </p:pic>
    </p:spTree>
    <p:extLst>
      <p:ext uri="{BB962C8B-B14F-4D97-AF65-F5344CB8AC3E}">
        <p14:creationId xmlns:p14="http://schemas.microsoft.com/office/powerpoint/2010/main" val="25748018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573AB-B2D7-52B0-6928-7807336F9542}"/>
              </a:ext>
            </a:extLst>
          </p:cNvPr>
          <p:cNvSpPr>
            <a:spLocks noGrp="1"/>
          </p:cNvSpPr>
          <p:nvPr>
            <p:ph type="title"/>
          </p:nvPr>
        </p:nvSpPr>
        <p:spPr/>
        <p:txBody>
          <a:bodyPr/>
          <a:lstStyle/>
          <a:p>
            <a:r>
              <a:rPr lang="en-GB" dirty="0"/>
              <a:t>Avro Advantages</a:t>
            </a:r>
          </a:p>
        </p:txBody>
      </p:sp>
      <p:sp>
        <p:nvSpPr>
          <p:cNvPr id="3" name="Content Placeholder 2">
            <a:extLst>
              <a:ext uri="{FF2B5EF4-FFF2-40B4-BE49-F238E27FC236}">
                <a16:creationId xmlns:a16="http://schemas.microsoft.com/office/drawing/2014/main" id="{0F77BB55-4D32-64D4-8AC7-41D2BAD15E90}"/>
              </a:ext>
            </a:extLst>
          </p:cNvPr>
          <p:cNvSpPr>
            <a:spLocks noGrp="1"/>
          </p:cNvSpPr>
          <p:nvPr>
            <p:ph idx="1"/>
          </p:nvPr>
        </p:nvSpPr>
        <p:spPr/>
        <p:txBody>
          <a:bodyPr/>
          <a:lstStyle/>
          <a:p>
            <a:r>
              <a:rPr lang="en-GB" dirty="0"/>
              <a:t>Compressed Automatically</a:t>
            </a:r>
          </a:p>
          <a:p>
            <a:r>
              <a:rPr lang="en-GB" dirty="0"/>
              <a:t>Fully typed</a:t>
            </a:r>
          </a:p>
          <a:p>
            <a:r>
              <a:rPr lang="en-GB" dirty="0"/>
              <a:t>Schema + Data</a:t>
            </a:r>
          </a:p>
          <a:p>
            <a:r>
              <a:rPr lang="en-GB" dirty="0"/>
              <a:t>Data can be read across any language</a:t>
            </a:r>
          </a:p>
          <a:p>
            <a:r>
              <a:rPr lang="en-GB" dirty="0"/>
              <a:t>Schema Evolution </a:t>
            </a:r>
          </a:p>
          <a:p>
            <a:r>
              <a:rPr lang="en-GB" dirty="0"/>
              <a:t>Data stored in Avro can be passed from programs written in different languages</a:t>
            </a:r>
          </a:p>
        </p:txBody>
      </p:sp>
      <p:sp>
        <p:nvSpPr>
          <p:cNvPr id="4" name="Slide Number Placeholder 3">
            <a:extLst>
              <a:ext uri="{FF2B5EF4-FFF2-40B4-BE49-F238E27FC236}">
                <a16:creationId xmlns:a16="http://schemas.microsoft.com/office/drawing/2014/main" id="{FA5D357D-18F4-A92B-E751-E7CFA30CC0B5}"/>
              </a:ext>
            </a:extLst>
          </p:cNvPr>
          <p:cNvSpPr>
            <a:spLocks noGrp="1"/>
          </p:cNvSpPr>
          <p:nvPr>
            <p:ph type="sldNum" sz="quarter" idx="12"/>
          </p:nvPr>
        </p:nvSpPr>
        <p:spPr/>
        <p:txBody>
          <a:bodyPr/>
          <a:lstStyle/>
          <a:p>
            <a:fld id="{EBFB1032-EA64-7144-B003-9BCC9D94B503}" type="slidenum">
              <a:rPr lang="en-US" smtClean="0"/>
              <a:t>12</a:t>
            </a:fld>
            <a:endParaRPr lang="en-US" dirty="0"/>
          </a:p>
        </p:txBody>
      </p:sp>
    </p:spTree>
    <p:extLst>
      <p:ext uri="{BB962C8B-B14F-4D97-AF65-F5344CB8AC3E}">
        <p14:creationId xmlns:p14="http://schemas.microsoft.com/office/powerpoint/2010/main" val="35052507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Parquet</a:t>
            </a:r>
          </a:p>
        </p:txBody>
      </p:sp>
      <p:sp>
        <p:nvSpPr>
          <p:cNvPr id="4" name="Slide Number Placeholder 3"/>
          <p:cNvSpPr>
            <a:spLocks noGrp="1"/>
          </p:cNvSpPr>
          <p:nvPr>
            <p:ph type="sldNum" sz="quarter" idx="12"/>
          </p:nvPr>
        </p:nvSpPr>
        <p:spPr/>
        <p:txBody>
          <a:bodyPr/>
          <a:lstStyle/>
          <a:p>
            <a:fld id="{EBFB1032-EA64-7144-B003-9BCC9D94B503}" type="slidenum">
              <a:rPr lang="en-US" smtClean="0"/>
              <a:t>13</a:t>
            </a:fld>
            <a:endParaRPr lang="en-US" dirty="0"/>
          </a:p>
        </p:txBody>
      </p:sp>
      <p:pic>
        <p:nvPicPr>
          <p:cNvPr id="5" name="Picture 4" descr="A white background with black text&#10;&#10;Description automatically generated">
            <a:extLst>
              <a:ext uri="{FF2B5EF4-FFF2-40B4-BE49-F238E27FC236}">
                <a16:creationId xmlns:a16="http://schemas.microsoft.com/office/drawing/2014/main" id="{442D5F08-5657-7DFA-8900-7EC227E6F8BD}"/>
              </a:ext>
            </a:extLst>
          </p:cNvPr>
          <p:cNvPicPr>
            <a:picLocks noChangeAspect="1"/>
          </p:cNvPicPr>
          <p:nvPr/>
        </p:nvPicPr>
        <p:blipFill>
          <a:blip r:embed="rId2"/>
          <a:stretch>
            <a:fillRect/>
          </a:stretch>
        </p:blipFill>
        <p:spPr>
          <a:xfrm>
            <a:off x="349080" y="1992054"/>
            <a:ext cx="8414460" cy="3375474"/>
          </a:xfrm>
          <a:prstGeom prst="rect">
            <a:avLst/>
          </a:prstGeom>
        </p:spPr>
      </p:pic>
    </p:spTree>
    <p:extLst>
      <p:ext uri="{BB962C8B-B14F-4D97-AF65-F5344CB8AC3E}">
        <p14:creationId xmlns:p14="http://schemas.microsoft.com/office/powerpoint/2010/main" val="36127459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Structure: Parquet</a:t>
            </a:r>
          </a:p>
        </p:txBody>
      </p:sp>
      <p:sp>
        <p:nvSpPr>
          <p:cNvPr id="4" name="Slide Number Placeholder 3"/>
          <p:cNvSpPr>
            <a:spLocks noGrp="1"/>
          </p:cNvSpPr>
          <p:nvPr>
            <p:ph type="sldNum" sz="quarter" idx="12"/>
          </p:nvPr>
        </p:nvSpPr>
        <p:spPr/>
        <p:txBody>
          <a:bodyPr/>
          <a:lstStyle/>
          <a:p>
            <a:fld id="{EBFB1032-EA64-7144-B003-9BCC9D94B503}" type="slidenum">
              <a:rPr lang="en-US" smtClean="0"/>
              <a:t>14</a:t>
            </a:fld>
            <a:endParaRPr lang="en-US" dirty="0"/>
          </a:p>
        </p:txBody>
      </p:sp>
      <p:pic>
        <p:nvPicPr>
          <p:cNvPr id="7" name="Picture 6" descr="A computer screen with text&#10;&#10;Description automatically generated">
            <a:extLst>
              <a:ext uri="{FF2B5EF4-FFF2-40B4-BE49-F238E27FC236}">
                <a16:creationId xmlns:a16="http://schemas.microsoft.com/office/drawing/2014/main" id="{FFF32AFB-6FF2-A501-D73C-994265D86127}"/>
              </a:ext>
            </a:extLst>
          </p:cNvPr>
          <p:cNvPicPr>
            <a:picLocks noChangeAspect="1"/>
          </p:cNvPicPr>
          <p:nvPr/>
        </p:nvPicPr>
        <p:blipFill>
          <a:blip r:embed="rId2"/>
          <a:stretch>
            <a:fillRect/>
          </a:stretch>
        </p:blipFill>
        <p:spPr>
          <a:xfrm>
            <a:off x="415881" y="2023423"/>
            <a:ext cx="7594263" cy="3704927"/>
          </a:xfrm>
          <a:prstGeom prst="rect">
            <a:avLst/>
          </a:prstGeom>
        </p:spPr>
      </p:pic>
    </p:spTree>
    <p:extLst>
      <p:ext uri="{BB962C8B-B14F-4D97-AF65-F5344CB8AC3E}">
        <p14:creationId xmlns:p14="http://schemas.microsoft.com/office/powerpoint/2010/main" val="12152849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0" i="0" dirty="0">
                <a:solidFill>
                  <a:srgbClr val="374151"/>
                </a:solidFill>
                <a:effectLst/>
                <a:latin typeface="Söhne"/>
              </a:rPr>
              <a:t>ORC (Optimized Row Columnar) </a:t>
            </a:r>
            <a:endParaRPr lang="en-US" dirty="0"/>
          </a:p>
        </p:txBody>
      </p:sp>
      <p:sp>
        <p:nvSpPr>
          <p:cNvPr id="4" name="Slide Number Placeholder 3"/>
          <p:cNvSpPr>
            <a:spLocks noGrp="1"/>
          </p:cNvSpPr>
          <p:nvPr>
            <p:ph type="sldNum" sz="quarter" idx="12"/>
          </p:nvPr>
        </p:nvSpPr>
        <p:spPr/>
        <p:txBody>
          <a:bodyPr/>
          <a:lstStyle/>
          <a:p>
            <a:fld id="{EBFB1032-EA64-7144-B003-9BCC9D94B503}" type="slidenum">
              <a:rPr lang="en-US" smtClean="0"/>
              <a:t>15</a:t>
            </a:fld>
            <a:endParaRPr lang="en-US" dirty="0"/>
          </a:p>
        </p:txBody>
      </p:sp>
      <p:pic>
        <p:nvPicPr>
          <p:cNvPr id="5" name="Picture 4" descr="A screenshot of a computer&#10;&#10;Description automatically generated">
            <a:extLst>
              <a:ext uri="{FF2B5EF4-FFF2-40B4-BE49-F238E27FC236}">
                <a16:creationId xmlns:a16="http://schemas.microsoft.com/office/drawing/2014/main" id="{BCDA4179-AC17-9DD1-5F94-305FBC68CF03}"/>
              </a:ext>
            </a:extLst>
          </p:cNvPr>
          <p:cNvPicPr>
            <a:picLocks noChangeAspect="1"/>
          </p:cNvPicPr>
          <p:nvPr/>
        </p:nvPicPr>
        <p:blipFill>
          <a:blip r:embed="rId2"/>
          <a:stretch>
            <a:fillRect/>
          </a:stretch>
        </p:blipFill>
        <p:spPr>
          <a:xfrm>
            <a:off x="353276" y="1997001"/>
            <a:ext cx="7643001" cy="3416247"/>
          </a:xfrm>
          <a:prstGeom prst="rect">
            <a:avLst/>
          </a:prstGeom>
        </p:spPr>
      </p:pic>
    </p:spTree>
    <p:extLst>
      <p:ext uri="{BB962C8B-B14F-4D97-AF65-F5344CB8AC3E}">
        <p14:creationId xmlns:p14="http://schemas.microsoft.com/office/powerpoint/2010/main" val="39573087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599C32-5052-2218-F93C-DEAE084CB378}"/>
              </a:ext>
            </a:extLst>
          </p:cNvPr>
          <p:cNvSpPr>
            <a:spLocks noGrp="1"/>
          </p:cNvSpPr>
          <p:nvPr>
            <p:ph type="title"/>
          </p:nvPr>
        </p:nvSpPr>
        <p:spPr/>
        <p:txBody>
          <a:bodyPr>
            <a:normAutofit fontScale="90000"/>
          </a:bodyPr>
          <a:lstStyle/>
          <a:p>
            <a:r>
              <a:rPr lang="en-GB" b="0" i="0" dirty="0">
                <a:solidFill>
                  <a:srgbClr val="374151"/>
                </a:solidFill>
                <a:effectLst/>
                <a:latin typeface="Söhne"/>
              </a:rPr>
              <a:t>ORC (Optimized Row Columnar) </a:t>
            </a:r>
            <a:endParaRPr lang="en-GB" dirty="0"/>
          </a:p>
        </p:txBody>
      </p:sp>
      <p:sp>
        <p:nvSpPr>
          <p:cNvPr id="3" name="Content Placeholder 2">
            <a:extLst>
              <a:ext uri="{FF2B5EF4-FFF2-40B4-BE49-F238E27FC236}">
                <a16:creationId xmlns:a16="http://schemas.microsoft.com/office/drawing/2014/main" id="{F1562D6B-A272-8445-1FA8-47428CA9784D}"/>
              </a:ext>
            </a:extLst>
          </p:cNvPr>
          <p:cNvSpPr>
            <a:spLocks noGrp="1"/>
          </p:cNvSpPr>
          <p:nvPr>
            <p:ph idx="1"/>
          </p:nvPr>
        </p:nvSpPr>
        <p:spPr/>
        <p:txBody>
          <a:bodyPr>
            <a:normAutofit fontScale="92500" lnSpcReduction="20000"/>
          </a:bodyPr>
          <a:lstStyle/>
          <a:p>
            <a:pPr marL="0" indent="0">
              <a:buNone/>
            </a:pPr>
            <a:r>
              <a:rPr lang="en-US" b="0" i="0" dirty="0">
                <a:solidFill>
                  <a:srgbClr val="374151"/>
                </a:solidFill>
                <a:effectLst/>
                <a:latin typeface="Söhne"/>
              </a:rPr>
              <a:t>ORC (Optimized Row Columnar) is a high-performance columnar storage file format developed for Hadoop and used widely in big data processing frameworks like Apache Hive and Apache Spark. It was created by the Hive community to address the limitations of other file formats and improve data processing efficiency.</a:t>
            </a:r>
          </a:p>
          <a:p>
            <a:pPr marL="0" indent="0">
              <a:buNone/>
            </a:pPr>
            <a:r>
              <a:rPr lang="en-GB" dirty="0"/>
              <a:t>ORC Internals:</a:t>
            </a:r>
          </a:p>
          <a:p>
            <a:r>
              <a:rPr lang="en-GB" dirty="0"/>
              <a:t>Stripes</a:t>
            </a:r>
          </a:p>
          <a:p>
            <a:r>
              <a:rPr lang="en-GB" dirty="0"/>
              <a:t>File Footer</a:t>
            </a:r>
          </a:p>
          <a:p>
            <a:r>
              <a:rPr lang="en-GB" dirty="0"/>
              <a:t>Postscript</a:t>
            </a:r>
          </a:p>
          <a:p>
            <a:endParaRPr lang="en-GB" dirty="0"/>
          </a:p>
        </p:txBody>
      </p:sp>
      <p:sp>
        <p:nvSpPr>
          <p:cNvPr id="4" name="Slide Number Placeholder 3">
            <a:extLst>
              <a:ext uri="{FF2B5EF4-FFF2-40B4-BE49-F238E27FC236}">
                <a16:creationId xmlns:a16="http://schemas.microsoft.com/office/drawing/2014/main" id="{C01F11C3-5365-3F16-0AC9-7B0645BF2655}"/>
              </a:ext>
            </a:extLst>
          </p:cNvPr>
          <p:cNvSpPr>
            <a:spLocks noGrp="1"/>
          </p:cNvSpPr>
          <p:nvPr>
            <p:ph type="sldNum" sz="quarter" idx="12"/>
          </p:nvPr>
        </p:nvSpPr>
        <p:spPr/>
        <p:txBody>
          <a:bodyPr/>
          <a:lstStyle/>
          <a:p>
            <a:fld id="{EBFB1032-EA64-7144-B003-9BCC9D94B503}" type="slidenum">
              <a:rPr lang="en-US" smtClean="0"/>
              <a:t>16</a:t>
            </a:fld>
            <a:endParaRPr lang="en-US" dirty="0"/>
          </a:p>
        </p:txBody>
      </p:sp>
    </p:spTree>
    <p:extLst>
      <p:ext uri="{BB962C8B-B14F-4D97-AF65-F5344CB8AC3E}">
        <p14:creationId xmlns:p14="http://schemas.microsoft.com/office/powerpoint/2010/main" val="5009359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C28637-8DF7-7810-9F8A-B91CA78DAA96}"/>
              </a:ext>
            </a:extLst>
          </p:cNvPr>
          <p:cNvSpPr>
            <a:spLocks noGrp="1"/>
          </p:cNvSpPr>
          <p:nvPr>
            <p:ph type="title"/>
          </p:nvPr>
        </p:nvSpPr>
        <p:spPr/>
        <p:txBody>
          <a:bodyPr/>
          <a:lstStyle/>
          <a:p>
            <a:r>
              <a:rPr lang="en-GB" dirty="0"/>
              <a:t>ORC Internals</a:t>
            </a:r>
          </a:p>
        </p:txBody>
      </p:sp>
      <p:pic>
        <p:nvPicPr>
          <p:cNvPr id="6" name="Content Placeholder 5" descr="A diagram of a data flow&#10;&#10;Description automatically generated">
            <a:extLst>
              <a:ext uri="{FF2B5EF4-FFF2-40B4-BE49-F238E27FC236}">
                <a16:creationId xmlns:a16="http://schemas.microsoft.com/office/drawing/2014/main" id="{A3772ACC-2765-C55B-1045-936A9BD8B445}"/>
              </a:ext>
            </a:extLst>
          </p:cNvPr>
          <p:cNvPicPr>
            <a:picLocks noGrp="1" noChangeAspect="1"/>
          </p:cNvPicPr>
          <p:nvPr>
            <p:ph idx="1"/>
          </p:nvPr>
        </p:nvPicPr>
        <p:blipFill>
          <a:blip r:embed="rId2"/>
          <a:stretch>
            <a:fillRect/>
          </a:stretch>
        </p:blipFill>
        <p:spPr>
          <a:xfrm>
            <a:off x="2130552" y="1657477"/>
            <a:ext cx="4408361" cy="4408361"/>
          </a:xfrm>
        </p:spPr>
      </p:pic>
      <p:sp>
        <p:nvSpPr>
          <p:cNvPr id="4" name="Slide Number Placeholder 3">
            <a:extLst>
              <a:ext uri="{FF2B5EF4-FFF2-40B4-BE49-F238E27FC236}">
                <a16:creationId xmlns:a16="http://schemas.microsoft.com/office/drawing/2014/main" id="{FB0560F9-71E4-51CF-88D1-B4EA38FA7B00}"/>
              </a:ext>
            </a:extLst>
          </p:cNvPr>
          <p:cNvSpPr>
            <a:spLocks noGrp="1"/>
          </p:cNvSpPr>
          <p:nvPr>
            <p:ph type="sldNum" sz="quarter" idx="12"/>
          </p:nvPr>
        </p:nvSpPr>
        <p:spPr/>
        <p:txBody>
          <a:bodyPr/>
          <a:lstStyle/>
          <a:p>
            <a:fld id="{EBFB1032-EA64-7144-B003-9BCC9D94B503}" type="slidenum">
              <a:rPr lang="en-US" smtClean="0"/>
              <a:t>17</a:t>
            </a:fld>
            <a:endParaRPr lang="en-US" dirty="0"/>
          </a:p>
        </p:txBody>
      </p:sp>
    </p:spTree>
    <p:extLst>
      <p:ext uri="{BB962C8B-B14F-4D97-AF65-F5344CB8AC3E}">
        <p14:creationId xmlns:p14="http://schemas.microsoft.com/office/powerpoint/2010/main" val="13400236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056" y="1911096"/>
            <a:ext cx="7797419" cy="2770632"/>
          </a:xfrm>
        </p:spPr>
        <p:txBody>
          <a:bodyPr>
            <a:normAutofit/>
          </a:bodyPr>
          <a:lstStyle/>
          <a:p>
            <a:pPr algn="l"/>
            <a:r>
              <a:rPr lang="en-US" sz="3200" b="0" i="0" dirty="0">
                <a:solidFill>
                  <a:srgbClr val="374151"/>
                </a:solidFill>
                <a:effectLst/>
                <a:latin typeface="Söhne"/>
              </a:rPr>
              <a:t>Compression is vital for reducing storage costs and improving data processing speed. Let's explore some common compression techniques:</a:t>
            </a:r>
            <a:endParaRPr lang="en-US" sz="3200" dirty="0"/>
          </a:p>
        </p:txBody>
      </p:sp>
      <p:sp>
        <p:nvSpPr>
          <p:cNvPr id="4" name="Slide Number Placeholder 3"/>
          <p:cNvSpPr>
            <a:spLocks noGrp="1"/>
          </p:cNvSpPr>
          <p:nvPr>
            <p:ph type="sldNum" sz="quarter" idx="12"/>
          </p:nvPr>
        </p:nvSpPr>
        <p:spPr/>
        <p:txBody>
          <a:bodyPr/>
          <a:lstStyle/>
          <a:p>
            <a:fld id="{EBFB1032-EA64-7144-B003-9BCC9D94B503}" type="slidenum">
              <a:rPr lang="en-US" smtClean="0"/>
              <a:t>18</a:t>
            </a:fld>
            <a:endParaRPr lang="en-US" dirty="0"/>
          </a:p>
        </p:txBody>
      </p:sp>
      <p:sp>
        <p:nvSpPr>
          <p:cNvPr id="3" name="TextBox 2">
            <a:extLst>
              <a:ext uri="{FF2B5EF4-FFF2-40B4-BE49-F238E27FC236}">
                <a16:creationId xmlns:a16="http://schemas.microsoft.com/office/drawing/2014/main" id="{23DBD920-9369-7C1E-141C-5EE8E0A88CE6}"/>
              </a:ext>
            </a:extLst>
          </p:cNvPr>
          <p:cNvSpPr txBox="1"/>
          <p:nvPr/>
        </p:nvSpPr>
        <p:spPr>
          <a:xfrm>
            <a:off x="521208" y="557784"/>
            <a:ext cx="8065008" cy="584775"/>
          </a:xfrm>
          <a:prstGeom prst="rect">
            <a:avLst/>
          </a:prstGeom>
          <a:noFill/>
        </p:spPr>
        <p:txBody>
          <a:bodyPr wrap="square" rtlCol="0">
            <a:spAutoFit/>
          </a:bodyPr>
          <a:lstStyle/>
          <a:p>
            <a:pPr algn="ctr"/>
            <a:r>
              <a:rPr lang="en-US" sz="3200" b="1" i="0" dirty="0">
                <a:effectLst/>
                <a:latin typeface="Söhne"/>
              </a:rPr>
              <a:t>Compression Techniques in Big Data and Spark</a:t>
            </a:r>
            <a:endParaRPr lang="en-GB" sz="3200" dirty="0"/>
          </a:p>
        </p:txBody>
      </p:sp>
    </p:spTree>
    <p:extLst>
      <p:ext uri="{BB962C8B-B14F-4D97-AF65-F5344CB8AC3E}">
        <p14:creationId xmlns:p14="http://schemas.microsoft.com/office/powerpoint/2010/main" val="34102876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Gzip</a:t>
            </a:r>
            <a:endParaRPr lang="en-US" dirty="0"/>
          </a:p>
        </p:txBody>
      </p:sp>
      <p:sp>
        <p:nvSpPr>
          <p:cNvPr id="4" name="Slide Number Placeholder 3"/>
          <p:cNvSpPr>
            <a:spLocks noGrp="1"/>
          </p:cNvSpPr>
          <p:nvPr>
            <p:ph type="sldNum" sz="quarter" idx="12"/>
          </p:nvPr>
        </p:nvSpPr>
        <p:spPr/>
        <p:txBody>
          <a:bodyPr/>
          <a:lstStyle/>
          <a:p>
            <a:fld id="{EBFB1032-EA64-7144-B003-9BCC9D94B503}" type="slidenum">
              <a:rPr lang="en-US" smtClean="0"/>
              <a:t>19</a:t>
            </a:fld>
            <a:endParaRPr lang="en-US" dirty="0"/>
          </a:p>
        </p:txBody>
      </p:sp>
      <p:sp>
        <p:nvSpPr>
          <p:cNvPr id="7" name="Content Placeholder 6">
            <a:extLst>
              <a:ext uri="{FF2B5EF4-FFF2-40B4-BE49-F238E27FC236}">
                <a16:creationId xmlns:a16="http://schemas.microsoft.com/office/drawing/2014/main" id="{FB0273A0-A76B-E5AA-0DF7-467D4D966D0C}"/>
              </a:ext>
            </a:extLst>
          </p:cNvPr>
          <p:cNvSpPr>
            <a:spLocks noGrp="1"/>
          </p:cNvSpPr>
          <p:nvPr>
            <p:ph idx="1"/>
          </p:nvPr>
        </p:nvSpPr>
        <p:spPr>
          <a:xfrm>
            <a:off x="356616" y="1892808"/>
            <a:ext cx="7888859" cy="4172713"/>
          </a:xfrm>
        </p:spPr>
        <p:txBody>
          <a:bodyPr/>
          <a:lstStyle/>
          <a:p>
            <a:r>
              <a:rPr lang="en-US" dirty="0" err="1"/>
              <a:t>Gzip</a:t>
            </a:r>
            <a:r>
              <a:rPr lang="en-US" dirty="0"/>
              <a:t> (GNU Zip) is a widely used file compression format and one of the most popular compression methods.</a:t>
            </a:r>
          </a:p>
          <a:p>
            <a:r>
              <a:rPr lang="en-US" dirty="0"/>
              <a:t>It uses the DEFLATE algorithm to compress data, which combines LZ77 and Huffman coding techniques.</a:t>
            </a:r>
          </a:p>
          <a:p>
            <a:r>
              <a:rPr lang="en-US" dirty="0" err="1"/>
              <a:t>Gzip</a:t>
            </a:r>
            <a:r>
              <a:rPr lang="en-US" dirty="0"/>
              <a:t> is commonly used for compressing individual files and is not specifically designed for big data processing.</a:t>
            </a:r>
            <a:endParaRPr lang="en-GB" dirty="0"/>
          </a:p>
        </p:txBody>
      </p:sp>
    </p:spTree>
    <p:extLst>
      <p:ext uri="{BB962C8B-B14F-4D97-AF65-F5344CB8AC3E}">
        <p14:creationId xmlns:p14="http://schemas.microsoft.com/office/powerpoint/2010/main" val="31588560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7464C-7DF7-4CDA-0B36-32255C7B4FCA}"/>
              </a:ext>
            </a:extLst>
          </p:cNvPr>
          <p:cNvSpPr>
            <a:spLocks noGrp="1"/>
          </p:cNvSpPr>
          <p:nvPr>
            <p:ph type="title"/>
          </p:nvPr>
        </p:nvSpPr>
        <p:spPr/>
        <p:txBody>
          <a:bodyPr/>
          <a:lstStyle/>
          <a:p>
            <a:r>
              <a:rPr lang="en-GB" dirty="0"/>
              <a:t>Why File Formats?</a:t>
            </a:r>
          </a:p>
        </p:txBody>
      </p:sp>
      <p:pic>
        <p:nvPicPr>
          <p:cNvPr id="6" name="Content Placeholder 5" descr="A diagram of a process&#10;&#10;Description automatically generated">
            <a:extLst>
              <a:ext uri="{FF2B5EF4-FFF2-40B4-BE49-F238E27FC236}">
                <a16:creationId xmlns:a16="http://schemas.microsoft.com/office/drawing/2014/main" id="{C043A126-002E-3BB2-2C2B-95D8561A4512}"/>
              </a:ext>
            </a:extLst>
          </p:cNvPr>
          <p:cNvPicPr>
            <a:picLocks noGrp="1" noChangeAspect="1"/>
          </p:cNvPicPr>
          <p:nvPr>
            <p:ph idx="1"/>
          </p:nvPr>
        </p:nvPicPr>
        <p:blipFill>
          <a:blip r:embed="rId2"/>
          <a:stretch>
            <a:fillRect/>
          </a:stretch>
        </p:blipFill>
        <p:spPr>
          <a:xfrm>
            <a:off x="517238" y="2330544"/>
            <a:ext cx="8183811" cy="3942240"/>
          </a:xfrm>
        </p:spPr>
      </p:pic>
      <p:sp>
        <p:nvSpPr>
          <p:cNvPr id="4" name="Slide Number Placeholder 3">
            <a:extLst>
              <a:ext uri="{FF2B5EF4-FFF2-40B4-BE49-F238E27FC236}">
                <a16:creationId xmlns:a16="http://schemas.microsoft.com/office/drawing/2014/main" id="{FD653659-8166-8EF6-BF04-818CBAA0991B}"/>
              </a:ext>
            </a:extLst>
          </p:cNvPr>
          <p:cNvSpPr>
            <a:spLocks noGrp="1"/>
          </p:cNvSpPr>
          <p:nvPr>
            <p:ph type="sldNum" sz="quarter" idx="12"/>
          </p:nvPr>
        </p:nvSpPr>
        <p:spPr/>
        <p:txBody>
          <a:bodyPr/>
          <a:lstStyle/>
          <a:p>
            <a:fld id="{EBFB1032-EA64-7144-B003-9BCC9D94B503}" type="slidenum">
              <a:rPr lang="en-US" smtClean="0"/>
              <a:t>2</a:t>
            </a:fld>
            <a:endParaRPr lang="en-US" dirty="0"/>
          </a:p>
        </p:txBody>
      </p:sp>
    </p:spTree>
    <p:extLst>
      <p:ext uri="{BB962C8B-B14F-4D97-AF65-F5344CB8AC3E}">
        <p14:creationId xmlns:p14="http://schemas.microsoft.com/office/powerpoint/2010/main" val="37510738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0113" y="244158"/>
            <a:ext cx="7345362" cy="1081193"/>
          </a:xfrm>
        </p:spPr>
        <p:txBody>
          <a:bodyPr>
            <a:normAutofit/>
          </a:bodyPr>
          <a:lstStyle/>
          <a:p>
            <a:r>
              <a:rPr lang="en-US" dirty="0" err="1"/>
              <a:t>Gzip</a:t>
            </a:r>
            <a:r>
              <a:rPr lang="en-US" dirty="0"/>
              <a:t> cont..</a:t>
            </a:r>
          </a:p>
        </p:txBody>
      </p:sp>
      <p:sp>
        <p:nvSpPr>
          <p:cNvPr id="4" name="Slide Number Placeholder 3"/>
          <p:cNvSpPr>
            <a:spLocks noGrp="1"/>
          </p:cNvSpPr>
          <p:nvPr>
            <p:ph type="sldNum" sz="quarter" idx="12"/>
          </p:nvPr>
        </p:nvSpPr>
        <p:spPr/>
        <p:txBody>
          <a:bodyPr/>
          <a:lstStyle/>
          <a:p>
            <a:fld id="{EBFB1032-EA64-7144-B003-9BCC9D94B503}" type="slidenum">
              <a:rPr lang="en-US" smtClean="0"/>
              <a:t>20</a:t>
            </a:fld>
            <a:endParaRPr lang="en-US" dirty="0"/>
          </a:p>
        </p:txBody>
      </p:sp>
      <p:sp>
        <p:nvSpPr>
          <p:cNvPr id="8" name="TextBox 7">
            <a:extLst>
              <a:ext uri="{FF2B5EF4-FFF2-40B4-BE49-F238E27FC236}">
                <a16:creationId xmlns:a16="http://schemas.microsoft.com/office/drawing/2014/main" id="{438CCE45-F1C2-50BE-22E0-5C1FFF7896AB}"/>
              </a:ext>
            </a:extLst>
          </p:cNvPr>
          <p:cNvSpPr txBox="1"/>
          <p:nvPr/>
        </p:nvSpPr>
        <p:spPr>
          <a:xfrm>
            <a:off x="365760" y="1965960"/>
            <a:ext cx="8394192" cy="3693319"/>
          </a:xfrm>
          <a:prstGeom prst="rect">
            <a:avLst/>
          </a:prstGeom>
          <a:noFill/>
        </p:spPr>
        <p:txBody>
          <a:bodyPr wrap="square" rtlCol="0">
            <a:spAutoFit/>
          </a:bodyPr>
          <a:lstStyle/>
          <a:p>
            <a:r>
              <a:rPr lang="en-US" dirty="0"/>
              <a:t>Advantages:</a:t>
            </a:r>
          </a:p>
          <a:p>
            <a:endParaRPr lang="en-US" dirty="0"/>
          </a:p>
          <a:p>
            <a:pPr marL="285750" indent="-285750">
              <a:buFont typeface="Arial" panose="020B0604020202020204" pitchFamily="34" charset="0"/>
              <a:buChar char="•"/>
            </a:pPr>
            <a:r>
              <a:rPr lang="en-US" dirty="0"/>
              <a:t>Effective Compression: </a:t>
            </a:r>
            <a:r>
              <a:rPr lang="en-US" dirty="0" err="1"/>
              <a:t>Gzip</a:t>
            </a:r>
            <a:r>
              <a:rPr lang="en-US" dirty="0"/>
              <a:t> can significantly reduce file sizes, making it useful for data storage and transmission.</a:t>
            </a:r>
          </a:p>
          <a:p>
            <a:pPr marL="285750" indent="-285750">
              <a:buFont typeface="Arial" panose="020B0604020202020204" pitchFamily="34" charset="0"/>
              <a:buChar char="•"/>
            </a:pPr>
            <a:r>
              <a:rPr lang="en-US" dirty="0"/>
              <a:t>Widely Supported: </a:t>
            </a:r>
            <a:r>
              <a:rPr lang="en-US" dirty="0" err="1"/>
              <a:t>Gzip</a:t>
            </a:r>
            <a:r>
              <a:rPr lang="en-US" dirty="0"/>
              <a:t> is supported by most operating systems and tools, making it easily accessible.</a:t>
            </a:r>
          </a:p>
          <a:p>
            <a:endParaRPr lang="en-US" dirty="0"/>
          </a:p>
          <a:p>
            <a:r>
              <a:rPr lang="en-US" dirty="0"/>
              <a:t>Limitations:</a:t>
            </a:r>
          </a:p>
          <a:p>
            <a:endParaRPr lang="en-US" dirty="0"/>
          </a:p>
          <a:p>
            <a:pPr marL="285750" indent="-285750">
              <a:buFont typeface="Arial" panose="020B0604020202020204" pitchFamily="34" charset="0"/>
              <a:buChar char="•"/>
            </a:pPr>
            <a:r>
              <a:rPr lang="en-US" dirty="0"/>
              <a:t>Performance Overhead: While </a:t>
            </a:r>
            <a:r>
              <a:rPr lang="en-US" dirty="0" err="1"/>
              <a:t>Gzip</a:t>
            </a:r>
            <a:r>
              <a:rPr lang="en-US" dirty="0"/>
              <a:t> provides good compression ratios, it can introduce overhead during data processing due to decompression requirements.</a:t>
            </a:r>
          </a:p>
          <a:p>
            <a:pPr marL="285750" indent="-285750">
              <a:buFont typeface="Arial" panose="020B0604020202020204" pitchFamily="34" charset="0"/>
              <a:buChar char="•"/>
            </a:pPr>
            <a:r>
              <a:rPr lang="en-US" dirty="0"/>
              <a:t>Not Optimized for Big Data: </a:t>
            </a:r>
            <a:r>
              <a:rPr lang="en-US" dirty="0" err="1"/>
              <a:t>Gzip</a:t>
            </a:r>
            <a:r>
              <a:rPr lang="en-US" dirty="0"/>
              <a:t> lacks built-in parallel processing capabilities, which can affect its performance in big data frameworks like Hadoop and Spark.</a:t>
            </a:r>
            <a:endParaRPr lang="en-GB" dirty="0"/>
          </a:p>
        </p:txBody>
      </p:sp>
    </p:spTree>
    <p:extLst>
      <p:ext uri="{BB962C8B-B14F-4D97-AF65-F5344CB8AC3E}">
        <p14:creationId xmlns:p14="http://schemas.microsoft.com/office/powerpoint/2010/main" val="11627979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Snappy</a:t>
            </a:r>
          </a:p>
        </p:txBody>
      </p:sp>
      <p:sp>
        <p:nvSpPr>
          <p:cNvPr id="3" name="Content Placeholder 2"/>
          <p:cNvSpPr>
            <a:spLocks noGrp="1"/>
          </p:cNvSpPr>
          <p:nvPr>
            <p:ph idx="1"/>
          </p:nvPr>
        </p:nvSpPr>
        <p:spPr>
          <a:xfrm>
            <a:off x="496975" y="2001832"/>
            <a:ext cx="8213897" cy="4063689"/>
          </a:xfrm>
        </p:spPr>
        <p:txBody>
          <a:bodyPr/>
          <a:lstStyle/>
          <a:p>
            <a:r>
              <a:rPr lang="en-US" dirty="0"/>
              <a:t>Snappy is a fast compression/decompression library developed by Google.</a:t>
            </a:r>
          </a:p>
          <a:p>
            <a:r>
              <a:rPr lang="en-US" dirty="0"/>
              <a:t>It uses a variation of LZ77 and does not use Huffman coding, resulting in faster compression and decompression speeds compared to </a:t>
            </a:r>
            <a:r>
              <a:rPr lang="en-US" dirty="0" err="1"/>
              <a:t>Gzip</a:t>
            </a:r>
            <a:r>
              <a:rPr lang="en-US" dirty="0"/>
              <a:t>.</a:t>
            </a:r>
          </a:p>
          <a:p>
            <a:r>
              <a:rPr lang="en-US" dirty="0"/>
              <a:t>Snappy is designed for real-time data processing and is well-suited for big data frameworks.</a:t>
            </a:r>
          </a:p>
        </p:txBody>
      </p:sp>
      <p:sp>
        <p:nvSpPr>
          <p:cNvPr id="4" name="Slide Number Placeholder 3"/>
          <p:cNvSpPr>
            <a:spLocks noGrp="1"/>
          </p:cNvSpPr>
          <p:nvPr>
            <p:ph type="sldNum" sz="quarter" idx="12"/>
          </p:nvPr>
        </p:nvSpPr>
        <p:spPr/>
        <p:txBody>
          <a:bodyPr/>
          <a:lstStyle/>
          <a:p>
            <a:fld id="{EBFB1032-EA64-7144-B003-9BCC9D94B503}" type="slidenum">
              <a:rPr lang="en-US" smtClean="0"/>
              <a:t>21</a:t>
            </a:fld>
            <a:endParaRPr lang="en-US" dirty="0"/>
          </a:p>
        </p:txBody>
      </p:sp>
    </p:spTree>
    <p:extLst>
      <p:ext uri="{BB962C8B-B14F-4D97-AF65-F5344CB8AC3E}">
        <p14:creationId xmlns:p14="http://schemas.microsoft.com/office/powerpoint/2010/main" val="19179495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Snappy cont..</a:t>
            </a:r>
          </a:p>
        </p:txBody>
      </p:sp>
      <p:sp>
        <p:nvSpPr>
          <p:cNvPr id="4" name="Slide Number Placeholder 3"/>
          <p:cNvSpPr>
            <a:spLocks noGrp="1"/>
          </p:cNvSpPr>
          <p:nvPr>
            <p:ph type="sldNum" sz="quarter" idx="12"/>
          </p:nvPr>
        </p:nvSpPr>
        <p:spPr/>
        <p:txBody>
          <a:bodyPr/>
          <a:lstStyle/>
          <a:p>
            <a:fld id="{EBFB1032-EA64-7144-B003-9BCC9D94B503}" type="slidenum">
              <a:rPr lang="en-US" smtClean="0"/>
              <a:t>22</a:t>
            </a:fld>
            <a:endParaRPr lang="en-US" dirty="0"/>
          </a:p>
        </p:txBody>
      </p:sp>
      <p:sp>
        <p:nvSpPr>
          <p:cNvPr id="7" name="TextBox 6">
            <a:extLst>
              <a:ext uri="{FF2B5EF4-FFF2-40B4-BE49-F238E27FC236}">
                <a16:creationId xmlns:a16="http://schemas.microsoft.com/office/drawing/2014/main" id="{8AA24F09-EBE2-7B9C-54D1-1217F8C05AC0}"/>
              </a:ext>
            </a:extLst>
          </p:cNvPr>
          <p:cNvSpPr txBox="1"/>
          <p:nvPr/>
        </p:nvSpPr>
        <p:spPr>
          <a:xfrm>
            <a:off x="466344" y="2057400"/>
            <a:ext cx="8119872" cy="3693319"/>
          </a:xfrm>
          <a:prstGeom prst="rect">
            <a:avLst/>
          </a:prstGeom>
          <a:noFill/>
        </p:spPr>
        <p:txBody>
          <a:bodyPr wrap="square" rtlCol="0">
            <a:spAutoFit/>
          </a:bodyPr>
          <a:lstStyle/>
          <a:p>
            <a:r>
              <a:rPr lang="en-US" dirty="0"/>
              <a:t>Advantages:</a:t>
            </a:r>
          </a:p>
          <a:p>
            <a:endParaRPr lang="en-US" dirty="0"/>
          </a:p>
          <a:p>
            <a:pPr marL="285750" indent="-285750">
              <a:buFont typeface="Arial" panose="020B0604020202020204" pitchFamily="34" charset="0"/>
              <a:buChar char="•"/>
            </a:pPr>
            <a:r>
              <a:rPr lang="en-US" dirty="0"/>
              <a:t>Speed: Snappy is much faster in both compression and decompression compared to </a:t>
            </a:r>
            <a:r>
              <a:rPr lang="en-US" dirty="0" err="1"/>
              <a:t>Gzip</a:t>
            </a:r>
            <a:r>
              <a:rPr lang="en-US" dirty="0"/>
              <a:t>.</a:t>
            </a:r>
          </a:p>
          <a:p>
            <a:pPr marL="285750" indent="-285750">
              <a:buFont typeface="Arial" panose="020B0604020202020204" pitchFamily="34" charset="0"/>
              <a:buChar char="•"/>
            </a:pPr>
            <a:r>
              <a:rPr lang="en-US" dirty="0"/>
              <a:t>Low CPU Usage: It requires less CPU resources, making it suitable for real-time processing on low-power devices.</a:t>
            </a:r>
          </a:p>
          <a:p>
            <a:endParaRPr lang="en-US" dirty="0"/>
          </a:p>
          <a:p>
            <a:r>
              <a:rPr lang="en-US" dirty="0"/>
              <a:t>Limitations:</a:t>
            </a:r>
          </a:p>
          <a:p>
            <a:endParaRPr lang="en-US" dirty="0"/>
          </a:p>
          <a:p>
            <a:pPr marL="285750" indent="-285750">
              <a:buFont typeface="Arial" panose="020B0604020202020204" pitchFamily="34" charset="0"/>
              <a:buChar char="•"/>
            </a:pPr>
            <a:r>
              <a:rPr lang="en-US" dirty="0"/>
              <a:t>Compression Ratio: </a:t>
            </a:r>
            <a:r>
              <a:rPr lang="en-US" dirty="0" err="1"/>
              <a:t>Snappy's</a:t>
            </a:r>
            <a:r>
              <a:rPr lang="en-US" dirty="0"/>
              <a:t> compression ratio is generally lower than that of </a:t>
            </a:r>
            <a:r>
              <a:rPr lang="en-US" dirty="0" err="1"/>
              <a:t>Gzip</a:t>
            </a:r>
            <a:r>
              <a:rPr lang="en-US" dirty="0"/>
              <a:t>, resulting in larger compressed file sizes.</a:t>
            </a:r>
          </a:p>
          <a:p>
            <a:pPr marL="285750" indent="-285750">
              <a:buFont typeface="Arial" panose="020B0604020202020204" pitchFamily="34" charset="0"/>
              <a:buChar char="•"/>
            </a:pPr>
            <a:r>
              <a:rPr lang="en-US" dirty="0"/>
              <a:t>Not Suitable for All Data: Snappy may not perform as well as </a:t>
            </a:r>
            <a:r>
              <a:rPr lang="en-US" dirty="0" err="1"/>
              <a:t>Gzip</a:t>
            </a:r>
            <a:r>
              <a:rPr lang="en-US" dirty="0"/>
              <a:t> on highly redundant or repetitive data.</a:t>
            </a:r>
            <a:endParaRPr lang="en-GB" dirty="0"/>
          </a:p>
        </p:txBody>
      </p:sp>
    </p:spTree>
    <p:extLst>
      <p:ext uri="{BB962C8B-B14F-4D97-AF65-F5344CB8AC3E}">
        <p14:creationId xmlns:p14="http://schemas.microsoft.com/office/powerpoint/2010/main" val="22411114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i="0" dirty="0">
                <a:effectLst/>
                <a:latin typeface="Söhne"/>
              </a:rPr>
              <a:t>LZO (Lempel-Ziv-</a:t>
            </a:r>
            <a:r>
              <a:rPr lang="en-GB" b="1" i="0" dirty="0" err="1">
                <a:effectLst/>
                <a:latin typeface="Söhne"/>
              </a:rPr>
              <a:t>Oberhumer</a:t>
            </a:r>
            <a:r>
              <a:rPr lang="en-GB" b="1" i="0" dirty="0">
                <a:effectLst/>
                <a:latin typeface="Söhne"/>
              </a:rPr>
              <a:t>)</a:t>
            </a:r>
            <a:endParaRPr lang="en-US" dirty="0"/>
          </a:p>
        </p:txBody>
      </p:sp>
      <p:sp>
        <p:nvSpPr>
          <p:cNvPr id="3" name="Content Placeholder 2"/>
          <p:cNvSpPr>
            <a:spLocks noGrp="1"/>
          </p:cNvSpPr>
          <p:nvPr>
            <p:ph idx="1"/>
          </p:nvPr>
        </p:nvSpPr>
        <p:spPr>
          <a:xfrm>
            <a:off x="552196" y="1849969"/>
            <a:ext cx="7693280" cy="4215552"/>
          </a:xfrm>
        </p:spPr>
        <p:txBody>
          <a:bodyPr/>
          <a:lstStyle/>
          <a:p>
            <a:pPr algn="l">
              <a:buFont typeface="Arial" panose="020B0604020202020204" pitchFamily="34" charset="0"/>
              <a:buChar char="•"/>
            </a:pPr>
            <a:r>
              <a:rPr lang="en-US" b="0" i="0" dirty="0">
                <a:solidFill>
                  <a:srgbClr val="374151"/>
                </a:solidFill>
                <a:effectLst/>
                <a:latin typeface="Söhne"/>
              </a:rPr>
              <a:t>LZO is another fast compression library based on the Lempel-Ziv algorithm, developed by Markus </a:t>
            </a:r>
            <a:r>
              <a:rPr lang="en-US" b="0" i="0" dirty="0" err="1">
                <a:solidFill>
                  <a:srgbClr val="374151"/>
                </a:solidFill>
                <a:effectLst/>
                <a:latin typeface="Söhne"/>
              </a:rPr>
              <a:t>Oberhumer</a:t>
            </a:r>
            <a:r>
              <a:rPr lang="en-US" b="0" i="0" dirty="0">
                <a:solidFill>
                  <a:srgbClr val="374151"/>
                </a:solidFill>
                <a:effectLst/>
                <a:latin typeface="Söhne"/>
              </a:rPr>
              <a:t>.</a:t>
            </a:r>
          </a:p>
          <a:p>
            <a:pPr algn="l">
              <a:buFont typeface="Arial" panose="020B0604020202020204" pitchFamily="34" charset="0"/>
              <a:buChar char="•"/>
            </a:pPr>
            <a:r>
              <a:rPr lang="en-US" b="0" i="0" dirty="0">
                <a:solidFill>
                  <a:srgbClr val="374151"/>
                </a:solidFill>
                <a:effectLst/>
                <a:latin typeface="Söhne"/>
              </a:rPr>
              <a:t>It is designed to provide high-speed compression and decompression with a focus on efficient CPU usage.</a:t>
            </a:r>
          </a:p>
          <a:p>
            <a:pPr algn="l">
              <a:buFont typeface="Arial" panose="020B0604020202020204" pitchFamily="34" charset="0"/>
              <a:buChar char="•"/>
            </a:pPr>
            <a:r>
              <a:rPr lang="en-US" b="0" i="0" dirty="0">
                <a:solidFill>
                  <a:srgbClr val="374151"/>
                </a:solidFill>
                <a:effectLst/>
                <a:latin typeface="Söhne"/>
              </a:rPr>
              <a:t>Like Snappy, LZO is suitable for real-time processing scenarios and big data frameworks.</a:t>
            </a:r>
          </a:p>
          <a:p>
            <a:endParaRPr lang="en-US" dirty="0"/>
          </a:p>
        </p:txBody>
      </p:sp>
      <p:sp>
        <p:nvSpPr>
          <p:cNvPr id="4" name="Slide Number Placeholder 3"/>
          <p:cNvSpPr>
            <a:spLocks noGrp="1"/>
          </p:cNvSpPr>
          <p:nvPr>
            <p:ph type="sldNum" sz="quarter" idx="12"/>
          </p:nvPr>
        </p:nvSpPr>
        <p:spPr/>
        <p:txBody>
          <a:bodyPr/>
          <a:lstStyle/>
          <a:p>
            <a:fld id="{EBFB1032-EA64-7144-B003-9BCC9D94B503}" type="slidenum">
              <a:rPr lang="en-US" smtClean="0"/>
              <a:t>23</a:t>
            </a:fld>
            <a:endParaRPr lang="en-US" dirty="0"/>
          </a:p>
        </p:txBody>
      </p:sp>
    </p:spTree>
    <p:extLst>
      <p:ext uri="{BB962C8B-B14F-4D97-AF65-F5344CB8AC3E}">
        <p14:creationId xmlns:p14="http://schemas.microsoft.com/office/powerpoint/2010/main" val="15027435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7A7C03-5B3B-CE08-8D71-92710EBD5731}"/>
              </a:ext>
            </a:extLst>
          </p:cNvPr>
          <p:cNvSpPr>
            <a:spLocks noGrp="1"/>
          </p:cNvSpPr>
          <p:nvPr>
            <p:ph type="title"/>
          </p:nvPr>
        </p:nvSpPr>
        <p:spPr/>
        <p:txBody>
          <a:bodyPr>
            <a:normAutofit fontScale="90000"/>
          </a:bodyPr>
          <a:lstStyle/>
          <a:p>
            <a:r>
              <a:rPr lang="en-GB" b="1" i="0" dirty="0">
                <a:effectLst/>
                <a:latin typeface="Söhne"/>
              </a:rPr>
              <a:t>LZO (Lempel-Ziv-</a:t>
            </a:r>
            <a:r>
              <a:rPr lang="en-GB" b="1" i="0" dirty="0" err="1">
                <a:effectLst/>
                <a:latin typeface="Söhne"/>
              </a:rPr>
              <a:t>Oberhumer</a:t>
            </a:r>
            <a:r>
              <a:rPr lang="en-GB" b="1" i="0" dirty="0">
                <a:effectLst/>
                <a:latin typeface="Söhne"/>
              </a:rPr>
              <a:t>) cont..</a:t>
            </a:r>
            <a:endParaRPr lang="en-GB" dirty="0"/>
          </a:p>
        </p:txBody>
      </p:sp>
      <p:sp>
        <p:nvSpPr>
          <p:cNvPr id="3" name="Content Placeholder 2">
            <a:extLst>
              <a:ext uri="{FF2B5EF4-FFF2-40B4-BE49-F238E27FC236}">
                <a16:creationId xmlns:a16="http://schemas.microsoft.com/office/drawing/2014/main" id="{57586D60-0E7E-04A8-AEB2-368CDF5E5596}"/>
              </a:ext>
            </a:extLst>
          </p:cNvPr>
          <p:cNvSpPr>
            <a:spLocks noGrp="1"/>
          </p:cNvSpPr>
          <p:nvPr>
            <p:ph idx="1"/>
          </p:nvPr>
        </p:nvSpPr>
        <p:spPr/>
        <p:txBody>
          <a:bodyPr>
            <a:normAutofit fontScale="77500" lnSpcReduction="20000"/>
          </a:bodyPr>
          <a:lstStyle/>
          <a:p>
            <a:pPr marL="0" indent="0" algn="l">
              <a:buNone/>
            </a:pPr>
            <a:r>
              <a:rPr lang="en-US" b="1" i="0" dirty="0">
                <a:solidFill>
                  <a:srgbClr val="374151"/>
                </a:solidFill>
                <a:effectLst/>
                <a:latin typeface="Söhne"/>
              </a:rPr>
              <a:t>Advantages:</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High Speed: LZO is known for its fast compression and decompression speeds, rivaling Snappy.</a:t>
            </a:r>
          </a:p>
          <a:p>
            <a:pPr algn="l">
              <a:buFont typeface="Arial" panose="020B0604020202020204" pitchFamily="34" charset="0"/>
              <a:buChar char="•"/>
            </a:pPr>
            <a:r>
              <a:rPr lang="en-US" b="0" i="0" dirty="0">
                <a:solidFill>
                  <a:srgbClr val="374151"/>
                </a:solidFill>
                <a:effectLst/>
                <a:latin typeface="Söhne"/>
              </a:rPr>
              <a:t>Low CPU Overhead: LZO is optimized for efficient CPU usage, making it ideal for processing data in resource-constrained environments.</a:t>
            </a:r>
          </a:p>
          <a:p>
            <a:pPr marL="0" indent="0" algn="l">
              <a:buNone/>
            </a:pPr>
            <a:r>
              <a:rPr lang="en-US" b="1" i="0" dirty="0">
                <a:solidFill>
                  <a:srgbClr val="374151"/>
                </a:solidFill>
                <a:effectLst/>
                <a:latin typeface="Söhne"/>
              </a:rPr>
              <a:t>Limitations:</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Compression Ratio: Similar to Snappy, LZO may not achieve compression ratios as high as </a:t>
            </a:r>
            <a:r>
              <a:rPr lang="en-US" b="0" i="0" dirty="0" err="1">
                <a:solidFill>
                  <a:srgbClr val="374151"/>
                </a:solidFill>
                <a:effectLst/>
                <a:latin typeface="Söhne"/>
              </a:rPr>
              <a:t>Gzip</a:t>
            </a:r>
            <a:r>
              <a:rPr lang="en-US" b="0" i="0" dirty="0">
                <a:solidFill>
                  <a:srgbClr val="374151"/>
                </a:solidFill>
                <a:effectLst/>
                <a:latin typeface="Söhne"/>
              </a:rPr>
              <a:t> on certain types of data.</a:t>
            </a:r>
          </a:p>
          <a:p>
            <a:pPr algn="l">
              <a:buFont typeface="Arial" panose="020B0604020202020204" pitchFamily="34" charset="0"/>
              <a:buChar char="•"/>
            </a:pPr>
            <a:r>
              <a:rPr lang="en-US" b="0" i="0" dirty="0">
                <a:solidFill>
                  <a:srgbClr val="374151"/>
                </a:solidFill>
                <a:effectLst/>
                <a:latin typeface="Söhne"/>
              </a:rPr>
              <a:t>Not Ideal for Archival: LZO's focus on speed might lead to larger compressed file sizes compared to </a:t>
            </a:r>
            <a:r>
              <a:rPr lang="en-US" b="0" i="0" dirty="0" err="1">
                <a:solidFill>
                  <a:srgbClr val="374151"/>
                </a:solidFill>
                <a:effectLst/>
                <a:latin typeface="Söhne"/>
              </a:rPr>
              <a:t>Gzip</a:t>
            </a:r>
            <a:r>
              <a:rPr lang="en-US" b="0" i="0" dirty="0">
                <a:solidFill>
                  <a:srgbClr val="374151"/>
                </a:solidFill>
                <a:effectLst/>
                <a:latin typeface="Söhne"/>
              </a:rPr>
              <a:t> for the same data.</a:t>
            </a:r>
          </a:p>
          <a:p>
            <a:endParaRPr lang="en-GB" dirty="0"/>
          </a:p>
        </p:txBody>
      </p:sp>
      <p:sp>
        <p:nvSpPr>
          <p:cNvPr id="4" name="Slide Number Placeholder 3">
            <a:extLst>
              <a:ext uri="{FF2B5EF4-FFF2-40B4-BE49-F238E27FC236}">
                <a16:creationId xmlns:a16="http://schemas.microsoft.com/office/drawing/2014/main" id="{83170E36-28DD-836A-56C8-73194F4D98DD}"/>
              </a:ext>
            </a:extLst>
          </p:cNvPr>
          <p:cNvSpPr>
            <a:spLocks noGrp="1"/>
          </p:cNvSpPr>
          <p:nvPr>
            <p:ph type="sldNum" sz="quarter" idx="12"/>
          </p:nvPr>
        </p:nvSpPr>
        <p:spPr/>
        <p:txBody>
          <a:bodyPr/>
          <a:lstStyle/>
          <a:p>
            <a:fld id="{EBFB1032-EA64-7144-B003-9BCC9D94B503}" type="slidenum">
              <a:rPr lang="en-US" smtClean="0"/>
              <a:t>24</a:t>
            </a:fld>
            <a:endParaRPr lang="en-US" dirty="0"/>
          </a:p>
        </p:txBody>
      </p:sp>
    </p:spTree>
    <p:extLst>
      <p:ext uri="{BB962C8B-B14F-4D97-AF65-F5344CB8AC3E}">
        <p14:creationId xmlns:p14="http://schemas.microsoft.com/office/powerpoint/2010/main" val="28335282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2B0F9-9640-3770-A4E7-5A0145FDFC41}"/>
              </a:ext>
            </a:extLst>
          </p:cNvPr>
          <p:cNvSpPr>
            <a:spLocks noGrp="1"/>
          </p:cNvSpPr>
          <p:nvPr>
            <p:ph type="title"/>
          </p:nvPr>
        </p:nvSpPr>
        <p:spPr/>
        <p:txBody>
          <a:bodyPr/>
          <a:lstStyle/>
          <a:p>
            <a:r>
              <a:rPr lang="en-GB" b="1" i="0" dirty="0">
                <a:effectLst/>
                <a:latin typeface="Söhne"/>
              </a:rPr>
              <a:t>Comparison Summary</a:t>
            </a:r>
            <a:endParaRPr lang="en-GB" dirty="0"/>
          </a:p>
        </p:txBody>
      </p:sp>
      <p:sp>
        <p:nvSpPr>
          <p:cNvPr id="3" name="Content Placeholder 2">
            <a:extLst>
              <a:ext uri="{FF2B5EF4-FFF2-40B4-BE49-F238E27FC236}">
                <a16:creationId xmlns:a16="http://schemas.microsoft.com/office/drawing/2014/main" id="{48B9F7E8-D644-1686-6378-F25CD36FDE4D}"/>
              </a:ext>
            </a:extLst>
          </p:cNvPr>
          <p:cNvSpPr>
            <a:spLocks noGrp="1"/>
          </p:cNvSpPr>
          <p:nvPr>
            <p:ph idx="1"/>
          </p:nvPr>
        </p:nvSpPr>
        <p:spPr/>
        <p:txBody>
          <a:bodyPr>
            <a:normAutofit fontScale="92500" lnSpcReduction="10000"/>
          </a:bodyPr>
          <a:lstStyle/>
          <a:p>
            <a:r>
              <a:rPr lang="en-US" dirty="0" err="1"/>
              <a:t>Gzip</a:t>
            </a:r>
            <a:r>
              <a:rPr lang="en-US" dirty="0"/>
              <a:t> is a general-purpose compression format with good compression ratios but may have higher performance overhead in big data processing.</a:t>
            </a:r>
          </a:p>
          <a:p>
            <a:r>
              <a:rPr lang="en-US" dirty="0"/>
              <a:t>Snappy and LZO are both designed for speed and low CPU usage, making them better choices for real-time processing in big data frameworks like Hadoop and Spark.</a:t>
            </a:r>
          </a:p>
          <a:p>
            <a:r>
              <a:rPr lang="en-US" dirty="0"/>
              <a:t>When choosing between these compression formats, consider factors such as data characteristics, required compression ratios, and processing requirements to select the best fit for your specific use case.</a:t>
            </a:r>
          </a:p>
          <a:p>
            <a:endParaRPr lang="en-GB" dirty="0"/>
          </a:p>
        </p:txBody>
      </p:sp>
      <p:sp>
        <p:nvSpPr>
          <p:cNvPr id="4" name="Slide Number Placeholder 3">
            <a:extLst>
              <a:ext uri="{FF2B5EF4-FFF2-40B4-BE49-F238E27FC236}">
                <a16:creationId xmlns:a16="http://schemas.microsoft.com/office/drawing/2014/main" id="{CD856CD0-3C69-D8E9-508C-E18C15A90D16}"/>
              </a:ext>
            </a:extLst>
          </p:cNvPr>
          <p:cNvSpPr>
            <a:spLocks noGrp="1"/>
          </p:cNvSpPr>
          <p:nvPr>
            <p:ph type="sldNum" sz="quarter" idx="12"/>
          </p:nvPr>
        </p:nvSpPr>
        <p:spPr/>
        <p:txBody>
          <a:bodyPr/>
          <a:lstStyle/>
          <a:p>
            <a:fld id="{EBFB1032-EA64-7144-B003-9BCC9D94B503}" type="slidenum">
              <a:rPr lang="en-US" smtClean="0"/>
              <a:t>25</a:t>
            </a:fld>
            <a:endParaRPr lang="en-US" dirty="0"/>
          </a:p>
        </p:txBody>
      </p:sp>
    </p:spTree>
    <p:extLst>
      <p:ext uri="{BB962C8B-B14F-4D97-AF65-F5344CB8AC3E}">
        <p14:creationId xmlns:p14="http://schemas.microsoft.com/office/powerpoint/2010/main" val="19909421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572F1-7C18-84A3-3291-786F40067D91}"/>
              </a:ext>
            </a:extLst>
          </p:cNvPr>
          <p:cNvSpPr>
            <a:spLocks noGrp="1"/>
          </p:cNvSpPr>
          <p:nvPr>
            <p:ph type="title"/>
          </p:nvPr>
        </p:nvSpPr>
        <p:spPr/>
        <p:txBody>
          <a:bodyPr/>
          <a:lstStyle/>
          <a:p>
            <a:r>
              <a:rPr lang="en-GB" dirty="0"/>
              <a:t>Thank you</a:t>
            </a:r>
          </a:p>
        </p:txBody>
      </p:sp>
      <p:sp>
        <p:nvSpPr>
          <p:cNvPr id="3" name="Content Placeholder 2">
            <a:extLst>
              <a:ext uri="{FF2B5EF4-FFF2-40B4-BE49-F238E27FC236}">
                <a16:creationId xmlns:a16="http://schemas.microsoft.com/office/drawing/2014/main" id="{6BD90E00-CF57-96E2-B22E-C919CA566CE3}"/>
              </a:ext>
            </a:extLst>
          </p:cNvPr>
          <p:cNvSpPr>
            <a:spLocks noGrp="1"/>
          </p:cNvSpPr>
          <p:nvPr>
            <p:ph idx="1"/>
          </p:nvPr>
        </p:nvSpPr>
        <p:spPr/>
        <p:txBody>
          <a:bodyPr>
            <a:normAutofit/>
          </a:bodyPr>
          <a:lstStyle/>
          <a:p>
            <a:pPr marL="0" indent="0" algn="ctr">
              <a:buNone/>
            </a:pPr>
            <a:endParaRPr lang="en-GB" sz="4000" dirty="0"/>
          </a:p>
          <a:p>
            <a:pPr marL="0" indent="0" algn="ctr">
              <a:buNone/>
            </a:pPr>
            <a:r>
              <a:rPr lang="en-GB" sz="4000" dirty="0"/>
              <a:t>Any Queries?</a:t>
            </a:r>
          </a:p>
        </p:txBody>
      </p:sp>
      <p:sp>
        <p:nvSpPr>
          <p:cNvPr id="4" name="Slide Number Placeholder 3">
            <a:extLst>
              <a:ext uri="{FF2B5EF4-FFF2-40B4-BE49-F238E27FC236}">
                <a16:creationId xmlns:a16="http://schemas.microsoft.com/office/drawing/2014/main" id="{9263DF71-665F-24A2-999F-65BA579D4C72}"/>
              </a:ext>
            </a:extLst>
          </p:cNvPr>
          <p:cNvSpPr>
            <a:spLocks noGrp="1"/>
          </p:cNvSpPr>
          <p:nvPr>
            <p:ph type="sldNum" sz="quarter" idx="12"/>
          </p:nvPr>
        </p:nvSpPr>
        <p:spPr/>
        <p:txBody>
          <a:bodyPr/>
          <a:lstStyle/>
          <a:p>
            <a:fld id="{EBFB1032-EA64-7144-B003-9BCC9D94B503}" type="slidenum">
              <a:rPr lang="en-US" smtClean="0"/>
              <a:t>26</a:t>
            </a:fld>
            <a:endParaRPr lang="en-US" dirty="0"/>
          </a:p>
        </p:txBody>
      </p:sp>
    </p:spTree>
    <p:extLst>
      <p:ext uri="{BB962C8B-B14F-4D97-AF65-F5344CB8AC3E}">
        <p14:creationId xmlns:p14="http://schemas.microsoft.com/office/powerpoint/2010/main" val="12095888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76D6C-E6B6-0BCA-5EC5-638B0B1CDB7F}"/>
              </a:ext>
            </a:extLst>
          </p:cNvPr>
          <p:cNvSpPr>
            <a:spLocks noGrp="1"/>
          </p:cNvSpPr>
          <p:nvPr>
            <p:ph type="title"/>
          </p:nvPr>
        </p:nvSpPr>
        <p:spPr/>
        <p:txBody>
          <a:bodyPr>
            <a:normAutofit fontScale="90000"/>
          </a:bodyPr>
          <a:lstStyle/>
          <a:p>
            <a:r>
              <a:rPr lang="en-US" sz="4800" b="1" i="0" dirty="0">
                <a:solidFill>
                  <a:schemeClr val="accent2">
                    <a:lumMod val="75000"/>
                  </a:schemeClr>
                </a:solidFill>
                <a:effectLst/>
                <a:latin typeface="Söhne"/>
              </a:rPr>
              <a:t>File Formats and Compression in Big Data and Spark</a:t>
            </a:r>
            <a:endParaRPr lang="en-GB" sz="4800" dirty="0">
              <a:solidFill>
                <a:schemeClr val="accent2">
                  <a:lumMod val="75000"/>
                </a:schemeClr>
              </a:solidFill>
            </a:endParaRPr>
          </a:p>
        </p:txBody>
      </p:sp>
      <p:sp>
        <p:nvSpPr>
          <p:cNvPr id="3" name="Content Placeholder 2">
            <a:extLst>
              <a:ext uri="{FF2B5EF4-FFF2-40B4-BE49-F238E27FC236}">
                <a16:creationId xmlns:a16="http://schemas.microsoft.com/office/drawing/2014/main" id="{8B82AA99-14BC-3ECB-DEF0-27B497E3A74E}"/>
              </a:ext>
            </a:extLst>
          </p:cNvPr>
          <p:cNvSpPr>
            <a:spLocks noGrp="1"/>
          </p:cNvSpPr>
          <p:nvPr>
            <p:ph idx="1"/>
          </p:nvPr>
        </p:nvSpPr>
        <p:spPr>
          <a:xfrm>
            <a:off x="900112" y="2133601"/>
            <a:ext cx="7345363" cy="3709415"/>
          </a:xfrm>
        </p:spPr>
        <p:txBody>
          <a:bodyPr>
            <a:normAutofit fontScale="85000" lnSpcReduction="20000"/>
          </a:bodyPr>
          <a:lstStyle/>
          <a:p>
            <a:r>
              <a:rPr lang="en-US" b="0" i="0" dirty="0">
                <a:solidFill>
                  <a:srgbClr val="374151"/>
                </a:solidFill>
                <a:effectLst/>
                <a:latin typeface="Söhne"/>
              </a:rPr>
              <a:t>These two factors play a crucial role in optimizing storage, data processing speed, and overall performance in big data ecosystems. </a:t>
            </a:r>
            <a:endParaRPr lang="en-US" dirty="0">
              <a:solidFill>
                <a:srgbClr val="374151"/>
              </a:solidFill>
              <a:latin typeface="Söhne"/>
            </a:endParaRPr>
          </a:p>
          <a:p>
            <a:pPr marL="0" indent="0">
              <a:buNone/>
            </a:pPr>
            <a:r>
              <a:rPr lang="en-US" dirty="0">
                <a:solidFill>
                  <a:srgbClr val="374151"/>
                </a:solidFill>
                <a:latin typeface="Söhne"/>
              </a:rPr>
              <a:t>Need for different file formats:</a:t>
            </a:r>
          </a:p>
          <a:p>
            <a:pPr>
              <a:buFont typeface="Wingdings" panose="05000000000000000000" pitchFamily="2" charset="2"/>
              <a:buChar char="§"/>
            </a:pPr>
            <a:r>
              <a:rPr lang="en-US" dirty="0">
                <a:solidFill>
                  <a:srgbClr val="374151"/>
                </a:solidFill>
                <a:latin typeface="Söhne"/>
              </a:rPr>
              <a:t>Store and process large Datasets</a:t>
            </a:r>
          </a:p>
          <a:p>
            <a:pPr>
              <a:buFont typeface="Wingdings" panose="05000000000000000000" pitchFamily="2" charset="2"/>
              <a:buChar char="§"/>
            </a:pPr>
            <a:r>
              <a:rPr lang="en-US" dirty="0">
                <a:solidFill>
                  <a:srgbClr val="374151"/>
                </a:solidFill>
                <a:latin typeface="Söhne"/>
              </a:rPr>
              <a:t>Continuously evolving schema</a:t>
            </a:r>
          </a:p>
          <a:p>
            <a:pPr>
              <a:buFont typeface="Wingdings" panose="05000000000000000000" pitchFamily="2" charset="2"/>
              <a:buChar char="§"/>
            </a:pPr>
            <a:r>
              <a:rPr lang="en-US" dirty="0">
                <a:solidFill>
                  <a:srgbClr val="374151"/>
                </a:solidFill>
                <a:latin typeface="Söhne"/>
              </a:rPr>
              <a:t>Time taken to read data from one location and write it back to another location</a:t>
            </a:r>
          </a:p>
          <a:p>
            <a:pPr>
              <a:buFont typeface="Wingdings" panose="05000000000000000000" pitchFamily="2" charset="2"/>
              <a:buChar char="§"/>
            </a:pPr>
            <a:r>
              <a:rPr lang="en-US" dirty="0">
                <a:solidFill>
                  <a:srgbClr val="374151"/>
                </a:solidFill>
                <a:latin typeface="Söhne"/>
              </a:rPr>
              <a:t>There is no ideal format and structure for every use case</a:t>
            </a:r>
          </a:p>
          <a:p>
            <a:pPr>
              <a:buFont typeface="Wingdings" panose="05000000000000000000" pitchFamily="2" charset="2"/>
              <a:buChar char="§"/>
            </a:pPr>
            <a:endParaRPr lang="en-US" dirty="0">
              <a:solidFill>
                <a:srgbClr val="374151"/>
              </a:solidFill>
              <a:latin typeface="Söhne"/>
            </a:endParaRPr>
          </a:p>
          <a:p>
            <a:pPr marL="0" indent="0">
              <a:buNone/>
            </a:pPr>
            <a:endParaRPr lang="en-GB" dirty="0"/>
          </a:p>
        </p:txBody>
      </p:sp>
      <p:sp>
        <p:nvSpPr>
          <p:cNvPr id="4" name="Slide Number Placeholder 3">
            <a:extLst>
              <a:ext uri="{FF2B5EF4-FFF2-40B4-BE49-F238E27FC236}">
                <a16:creationId xmlns:a16="http://schemas.microsoft.com/office/drawing/2014/main" id="{99CDE723-635A-6CB0-B7E7-801DC9C9C494}"/>
              </a:ext>
            </a:extLst>
          </p:cNvPr>
          <p:cNvSpPr>
            <a:spLocks noGrp="1"/>
          </p:cNvSpPr>
          <p:nvPr>
            <p:ph type="sldNum" sz="quarter" idx="12"/>
          </p:nvPr>
        </p:nvSpPr>
        <p:spPr/>
        <p:txBody>
          <a:bodyPr/>
          <a:lstStyle/>
          <a:p>
            <a:fld id="{EBFB1032-EA64-7144-B003-9BCC9D94B503}" type="slidenum">
              <a:rPr lang="en-US" smtClean="0"/>
              <a:t>3</a:t>
            </a:fld>
            <a:endParaRPr lang="en-US" dirty="0"/>
          </a:p>
        </p:txBody>
      </p:sp>
    </p:spTree>
    <p:extLst>
      <p:ext uri="{BB962C8B-B14F-4D97-AF65-F5344CB8AC3E}">
        <p14:creationId xmlns:p14="http://schemas.microsoft.com/office/powerpoint/2010/main" val="34129026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D54CE1-BF6D-7B83-A178-3BAFB1421E9D}"/>
              </a:ext>
            </a:extLst>
          </p:cNvPr>
          <p:cNvSpPr>
            <a:spLocks noGrp="1"/>
          </p:cNvSpPr>
          <p:nvPr>
            <p:ph type="title"/>
          </p:nvPr>
        </p:nvSpPr>
        <p:spPr/>
        <p:txBody>
          <a:bodyPr/>
          <a:lstStyle/>
          <a:p>
            <a:r>
              <a:rPr lang="en-GB" dirty="0"/>
              <a:t>Row vs Columnar</a:t>
            </a:r>
          </a:p>
        </p:txBody>
      </p:sp>
      <p:pic>
        <p:nvPicPr>
          <p:cNvPr id="6" name="Content Placeholder 5" descr="A screenshot of a computer&#10;&#10;Description automatically generated">
            <a:extLst>
              <a:ext uri="{FF2B5EF4-FFF2-40B4-BE49-F238E27FC236}">
                <a16:creationId xmlns:a16="http://schemas.microsoft.com/office/drawing/2014/main" id="{90E60BA9-48DC-8A5B-09AC-D2CE979CB2C6}"/>
              </a:ext>
            </a:extLst>
          </p:cNvPr>
          <p:cNvPicPr>
            <a:picLocks noGrp="1" noChangeAspect="1"/>
          </p:cNvPicPr>
          <p:nvPr>
            <p:ph idx="1"/>
          </p:nvPr>
        </p:nvPicPr>
        <p:blipFill>
          <a:blip r:embed="rId2"/>
          <a:stretch>
            <a:fillRect/>
          </a:stretch>
        </p:blipFill>
        <p:spPr>
          <a:xfrm>
            <a:off x="669684" y="2368296"/>
            <a:ext cx="7214593" cy="3200399"/>
          </a:xfrm>
        </p:spPr>
      </p:pic>
      <p:sp>
        <p:nvSpPr>
          <p:cNvPr id="4" name="Slide Number Placeholder 3">
            <a:extLst>
              <a:ext uri="{FF2B5EF4-FFF2-40B4-BE49-F238E27FC236}">
                <a16:creationId xmlns:a16="http://schemas.microsoft.com/office/drawing/2014/main" id="{1F312684-938D-E9F3-7AE1-23C604BE0370}"/>
              </a:ext>
            </a:extLst>
          </p:cNvPr>
          <p:cNvSpPr>
            <a:spLocks noGrp="1"/>
          </p:cNvSpPr>
          <p:nvPr>
            <p:ph type="sldNum" sz="quarter" idx="12"/>
          </p:nvPr>
        </p:nvSpPr>
        <p:spPr/>
        <p:txBody>
          <a:bodyPr/>
          <a:lstStyle/>
          <a:p>
            <a:fld id="{EBFB1032-EA64-7144-B003-9BCC9D94B503}" type="slidenum">
              <a:rPr lang="en-US" smtClean="0"/>
              <a:t>4</a:t>
            </a:fld>
            <a:endParaRPr lang="en-US" dirty="0"/>
          </a:p>
        </p:txBody>
      </p:sp>
    </p:spTree>
    <p:extLst>
      <p:ext uri="{BB962C8B-B14F-4D97-AF65-F5344CB8AC3E}">
        <p14:creationId xmlns:p14="http://schemas.microsoft.com/office/powerpoint/2010/main" val="355049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E33D73-F8C1-E97A-2F1E-3EA7BDEB6744}"/>
              </a:ext>
            </a:extLst>
          </p:cNvPr>
          <p:cNvSpPr>
            <a:spLocks noGrp="1"/>
          </p:cNvSpPr>
          <p:nvPr>
            <p:ph type="title"/>
          </p:nvPr>
        </p:nvSpPr>
        <p:spPr/>
        <p:txBody>
          <a:bodyPr/>
          <a:lstStyle/>
          <a:p>
            <a:r>
              <a:rPr lang="en-GB" dirty="0"/>
              <a:t>Row vs Columnar</a:t>
            </a:r>
          </a:p>
        </p:txBody>
      </p:sp>
      <p:pic>
        <p:nvPicPr>
          <p:cNvPr id="6" name="Content Placeholder 5" descr="A screenshot of a computer screen&#10;&#10;Description automatically generated">
            <a:extLst>
              <a:ext uri="{FF2B5EF4-FFF2-40B4-BE49-F238E27FC236}">
                <a16:creationId xmlns:a16="http://schemas.microsoft.com/office/drawing/2014/main" id="{46DFE14C-1B2B-6A3D-CFED-F99BC1A76C3D}"/>
              </a:ext>
            </a:extLst>
          </p:cNvPr>
          <p:cNvPicPr>
            <a:picLocks noGrp="1" noChangeAspect="1"/>
          </p:cNvPicPr>
          <p:nvPr>
            <p:ph idx="1"/>
          </p:nvPr>
        </p:nvPicPr>
        <p:blipFill>
          <a:blip r:embed="rId2"/>
          <a:stretch>
            <a:fillRect/>
          </a:stretch>
        </p:blipFill>
        <p:spPr>
          <a:xfrm>
            <a:off x="642208" y="2386585"/>
            <a:ext cx="7804497" cy="3401568"/>
          </a:xfrm>
        </p:spPr>
      </p:pic>
      <p:sp>
        <p:nvSpPr>
          <p:cNvPr id="4" name="Slide Number Placeholder 3">
            <a:extLst>
              <a:ext uri="{FF2B5EF4-FFF2-40B4-BE49-F238E27FC236}">
                <a16:creationId xmlns:a16="http://schemas.microsoft.com/office/drawing/2014/main" id="{8CC57F90-DEA7-32C1-C987-3BCC63C1209B}"/>
              </a:ext>
            </a:extLst>
          </p:cNvPr>
          <p:cNvSpPr>
            <a:spLocks noGrp="1"/>
          </p:cNvSpPr>
          <p:nvPr>
            <p:ph type="sldNum" sz="quarter" idx="12"/>
          </p:nvPr>
        </p:nvSpPr>
        <p:spPr/>
        <p:txBody>
          <a:bodyPr/>
          <a:lstStyle/>
          <a:p>
            <a:fld id="{EBFB1032-EA64-7144-B003-9BCC9D94B503}" type="slidenum">
              <a:rPr lang="en-US" smtClean="0"/>
              <a:t>5</a:t>
            </a:fld>
            <a:endParaRPr lang="en-US" dirty="0"/>
          </a:p>
        </p:txBody>
      </p:sp>
    </p:spTree>
    <p:extLst>
      <p:ext uri="{BB962C8B-B14F-4D97-AF65-F5344CB8AC3E}">
        <p14:creationId xmlns:p14="http://schemas.microsoft.com/office/powerpoint/2010/main" val="29009430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C6F5B-8154-EFDE-5948-B1728DB634BC}"/>
              </a:ext>
            </a:extLst>
          </p:cNvPr>
          <p:cNvSpPr>
            <a:spLocks noGrp="1"/>
          </p:cNvSpPr>
          <p:nvPr>
            <p:ph type="title"/>
          </p:nvPr>
        </p:nvSpPr>
        <p:spPr/>
        <p:txBody>
          <a:bodyPr/>
          <a:lstStyle/>
          <a:p>
            <a:r>
              <a:rPr lang="en-GB" dirty="0"/>
              <a:t>Row vs Columnar</a:t>
            </a:r>
          </a:p>
        </p:txBody>
      </p:sp>
      <p:pic>
        <p:nvPicPr>
          <p:cNvPr id="6" name="Content Placeholder 5" descr="A chart of different colors&#10;&#10;Description automatically generated with medium confidence">
            <a:extLst>
              <a:ext uri="{FF2B5EF4-FFF2-40B4-BE49-F238E27FC236}">
                <a16:creationId xmlns:a16="http://schemas.microsoft.com/office/drawing/2014/main" id="{215812FE-18E0-185E-85F3-51B3CEB2C2C8}"/>
              </a:ext>
            </a:extLst>
          </p:cNvPr>
          <p:cNvPicPr>
            <a:picLocks noGrp="1" noChangeAspect="1"/>
          </p:cNvPicPr>
          <p:nvPr>
            <p:ph idx="1"/>
          </p:nvPr>
        </p:nvPicPr>
        <p:blipFill>
          <a:blip r:embed="rId2"/>
          <a:stretch>
            <a:fillRect/>
          </a:stretch>
        </p:blipFill>
        <p:spPr>
          <a:xfrm>
            <a:off x="710389" y="2423160"/>
            <a:ext cx="7941757" cy="3447288"/>
          </a:xfrm>
        </p:spPr>
      </p:pic>
      <p:sp>
        <p:nvSpPr>
          <p:cNvPr id="4" name="Slide Number Placeholder 3">
            <a:extLst>
              <a:ext uri="{FF2B5EF4-FFF2-40B4-BE49-F238E27FC236}">
                <a16:creationId xmlns:a16="http://schemas.microsoft.com/office/drawing/2014/main" id="{D307161C-BFDB-DB0E-8D5B-45A0F40F4D22}"/>
              </a:ext>
            </a:extLst>
          </p:cNvPr>
          <p:cNvSpPr>
            <a:spLocks noGrp="1"/>
          </p:cNvSpPr>
          <p:nvPr>
            <p:ph type="sldNum" sz="quarter" idx="12"/>
          </p:nvPr>
        </p:nvSpPr>
        <p:spPr/>
        <p:txBody>
          <a:bodyPr/>
          <a:lstStyle/>
          <a:p>
            <a:fld id="{EBFB1032-EA64-7144-B003-9BCC9D94B503}" type="slidenum">
              <a:rPr lang="en-US" smtClean="0"/>
              <a:t>6</a:t>
            </a:fld>
            <a:endParaRPr lang="en-US" dirty="0"/>
          </a:p>
        </p:txBody>
      </p:sp>
    </p:spTree>
    <p:extLst>
      <p:ext uri="{BB962C8B-B14F-4D97-AF65-F5344CB8AC3E}">
        <p14:creationId xmlns:p14="http://schemas.microsoft.com/office/powerpoint/2010/main" val="22247008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0113" y="244158"/>
            <a:ext cx="7345362" cy="1339850"/>
          </a:xfrm>
        </p:spPr>
        <p:txBody>
          <a:bodyPr anchor="ctr">
            <a:normAutofit/>
          </a:bodyPr>
          <a:lstStyle/>
          <a:p>
            <a:r>
              <a:rPr lang="en-US" sz="4400" dirty="0"/>
              <a:t>File Formats</a:t>
            </a:r>
          </a:p>
        </p:txBody>
      </p:sp>
      <p:sp>
        <p:nvSpPr>
          <p:cNvPr id="4" name="Slide Number Placeholder 3"/>
          <p:cNvSpPr>
            <a:spLocks noGrp="1"/>
          </p:cNvSpPr>
          <p:nvPr>
            <p:ph type="sldNum" sz="quarter" idx="12"/>
          </p:nvPr>
        </p:nvSpPr>
        <p:spPr>
          <a:xfrm>
            <a:off x="4191000" y="6356350"/>
            <a:ext cx="762000" cy="271463"/>
          </a:xfrm>
        </p:spPr>
        <p:txBody>
          <a:bodyPr anchor="ctr">
            <a:normAutofit/>
          </a:bodyPr>
          <a:lstStyle/>
          <a:p>
            <a:pPr>
              <a:lnSpc>
                <a:spcPct val="90000"/>
              </a:lnSpc>
              <a:spcAft>
                <a:spcPts val="600"/>
              </a:spcAft>
            </a:pPr>
            <a:fld id="{EBFB1032-EA64-7144-B003-9BCC9D94B503}" type="slidenum">
              <a:rPr lang="en-US" smtClean="0"/>
              <a:pPr>
                <a:lnSpc>
                  <a:spcPct val="90000"/>
                </a:lnSpc>
                <a:spcAft>
                  <a:spcPts val="600"/>
                </a:spcAft>
              </a:pPr>
              <a:t>7</a:t>
            </a:fld>
            <a:endParaRPr lang="en-US"/>
          </a:p>
        </p:txBody>
      </p:sp>
      <p:pic>
        <p:nvPicPr>
          <p:cNvPr id="5" name="Picture 4" descr="A group of different colored squares&#10;&#10;Description automatically generated">
            <a:extLst>
              <a:ext uri="{FF2B5EF4-FFF2-40B4-BE49-F238E27FC236}">
                <a16:creationId xmlns:a16="http://schemas.microsoft.com/office/drawing/2014/main" id="{C7B99213-F8D3-9EF7-F180-08317EC83AC3}"/>
              </a:ext>
            </a:extLst>
          </p:cNvPr>
          <p:cNvPicPr>
            <a:picLocks noChangeAspect="1"/>
          </p:cNvPicPr>
          <p:nvPr/>
        </p:nvPicPr>
        <p:blipFill>
          <a:blip r:embed="rId2"/>
          <a:stretch>
            <a:fillRect/>
          </a:stretch>
        </p:blipFill>
        <p:spPr>
          <a:xfrm>
            <a:off x="403515" y="2169199"/>
            <a:ext cx="8464985" cy="3397425"/>
          </a:xfrm>
          <a:prstGeom prst="rect">
            <a:avLst/>
          </a:prstGeom>
        </p:spPr>
      </p:pic>
    </p:spTree>
    <p:extLst>
      <p:ext uri="{BB962C8B-B14F-4D97-AF65-F5344CB8AC3E}">
        <p14:creationId xmlns:p14="http://schemas.microsoft.com/office/powerpoint/2010/main" val="20781146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800000"/>
                </a:solidFill>
              </a:rPr>
              <a:t>.Csv Format</a:t>
            </a:r>
          </a:p>
        </p:txBody>
      </p:sp>
      <p:sp>
        <p:nvSpPr>
          <p:cNvPr id="4" name="Slide Number Placeholder 3"/>
          <p:cNvSpPr>
            <a:spLocks noGrp="1"/>
          </p:cNvSpPr>
          <p:nvPr>
            <p:ph type="sldNum" sz="quarter" idx="12"/>
          </p:nvPr>
        </p:nvSpPr>
        <p:spPr/>
        <p:txBody>
          <a:bodyPr/>
          <a:lstStyle/>
          <a:p>
            <a:fld id="{EBFB1032-EA64-7144-B003-9BCC9D94B503}" type="slidenum">
              <a:rPr lang="en-US" smtClean="0"/>
              <a:t>8</a:t>
            </a:fld>
            <a:endParaRPr lang="en-US" dirty="0"/>
          </a:p>
        </p:txBody>
      </p:sp>
      <p:pic>
        <p:nvPicPr>
          <p:cNvPr id="6" name="Picture 5" descr="A computer code with text and words&#10;&#10;Description automatically generated with medium confidence">
            <a:extLst>
              <a:ext uri="{FF2B5EF4-FFF2-40B4-BE49-F238E27FC236}">
                <a16:creationId xmlns:a16="http://schemas.microsoft.com/office/drawing/2014/main" id="{1DDF4B4F-85E2-1EBA-9CEB-181BAB0C1DAF}"/>
              </a:ext>
            </a:extLst>
          </p:cNvPr>
          <p:cNvPicPr>
            <a:picLocks noChangeAspect="1"/>
          </p:cNvPicPr>
          <p:nvPr/>
        </p:nvPicPr>
        <p:blipFill>
          <a:blip r:embed="rId2"/>
          <a:stretch>
            <a:fillRect/>
          </a:stretch>
        </p:blipFill>
        <p:spPr>
          <a:xfrm>
            <a:off x="519887" y="1995205"/>
            <a:ext cx="8084617" cy="4164803"/>
          </a:xfrm>
          <a:prstGeom prst="rect">
            <a:avLst/>
          </a:prstGeom>
        </p:spPr>
      </p:pic>
    </p:spTree>
    <p:extLst>
      <p:ext uri="{BB962C8B-B14F-4D97-AF65-F5344CB8AC3E}">
        <p14:creationId xmlns:p14="http://schemas.microsoft.com/office/powerpoint/2010/main" val="20809493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br>
            <a:r>
              <a:rPr lang="en-US" dirty="0"/>
              <a:t>Json </a:t>
            </a:r>
            <a:br>
              <a:rPr lang="en-US" dirty="0"/>
            </a:br>
            <a:endParaRPr lang="en-US" dirty="0"/>
          </a:p>
        </p:txBody>
      </p:sp>
      <p:sp>
        <p:nvSpPr>
          <p:cNvPr id="4" name="Slide Number Placeholder 3"/>
          <p:cNvSpPr>
            <a:spLocks noGrp="1"/>
          </p:cNvSpPr>
          <p:nvPr>
            <p:ph type="sldNum" sz="quarter" idx="12"/>
          </p:nvPr>
        </p:nvSpPr>
        <p:spPr/>
        <p:txBody>
          <a:bodyPr/>
          <a:lstStyle/>
          <a:p>
            <a:fld id="{EBFB1032-EA64-7144-B003-9BCC9D94B503}" type="slidenum">
              <a:rPr lang="en-US" smtClean="0"/>
              <a:t>9</a:t>
            </a:fld>
            <a:endParaRPr lang="en-US" dirty="0"/>
          </a:p>
        </p:txBody>
      </p:sp>
      <p:pic>
        <p:nvPicPr>
          <p:cNvPr id="5" name="Picture 4" descr="A screen shot of a computer&#10;&#10;Description automatically generated">
            <a:extLst>
              <a:ext uri="{FF2B5EF4-FFF2-40B4-BE49-F238E27FC236}">
                <a16:creationId xmlns:a16="http://schemas.microsoft.com/office/drawing/2014/main" id="{34ABF901-F781-621C-D818-F6DCC2120F35}"/>
              </a:ext>
            </a:extLst>
          </p:cNvPr>
          <p:cNvPicPr>
            <a:picLocks noChangeAspect="1"/>
          </p:cNvPicPr>
          <p:nvPr/>
        </p:nvPicPr>
        <p:blipFill>
          <a:blip r:embed="rId2"/>
          <a:stretch>
            <a:fillRect/>
          </a:stretch>
        </p:blipFill>
        <p:spPr>
          <a:xfrm>
            <a:off x="310969" y="1952256"/>
            <a:ext cx="8428256" cy="4137647"/>
          </a:xfrm>
          <a:prstGeom prst="rect">
            <a:avLst/>
          </a:prstGeom>
        </p:spPr>
      </p:pic>
    </p:spTree>
    <p:extLst>
      <p:ext uri="{BB962C8B-B14F-4D97-AF65-F5344CB8AC3E}">
        <p14:creationId xmlns:p14="http://schemas.microsoft.com/office/powerpoint/2010/main" val="648716255"/>
      </p:ext>
    </p:extLst>
  </p:cSld>
  <p:clrMapOvr>
    <a:masterClrMapping/>
  </p:clrMapOvr>
</p:sld>
</file>

<file path=ppt/theme/_rels/them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apital">
  <a:themeElements>
    <a:clrScheme name="Capital">
      <a:dk1>
        <a:srgbClr val="000000"/>
      </a:dk1>
      <a:lt1>
        <a:srgbClr val="FFFFFF"/>
      </a:lt1>
      <a:dk2>
        <a:srgbClr val="6F6D5D"/>
      </a:dk2>
      <a:lt2>
        <a:srgbClr val="7C8F97"/>
      </a:lt2>
      <a:accent1>
        <a:srgbClr val="4B5A60"/>
      </a:accent1>
      <a:accent2>
        <a:srgbClr val="9C5238"/>
      </a:accent2>
      <a:accent3>
        <a:srgbClr val="504539"/>
      </a:accent3>
      <a:accent4>
        <a:srgbClr val="C1AD79"/>
      </a:accent4>
      <a:accent5>
        <a:srgbClr val="667559"/>
      </a:accent5>
      <a:accent6>
        <a:srgbClr val="BAD6AD"/>
      </a:accent6>
      <a:hlink>
        <a:srgbClr val="524A82"/>
      </a:hlink>
      <a:folHlink>
        <a:srgbClr val="8F9954"/>
      </a:folHlink>
    </a:clrScheme>
    <a:fontScheme name="Capital">
      <a:majorFont>
        <a:latin typeface="Calisto MT"/>
        <a:ea typeface=""/>
        <a:cs typeface=""/>
        <a:font script="Jpan" typeface="ＭＳ 明朝"/>
      </a:majorFont>
      <a:minorFont>
        <a:latin typeface="Calisto MT"/>
        <a:ea typeface=""/>
        <a:cs typeface=""/>
        <a:font script="Jpan" typeface="ＭＳ 明朝"/>
      </a:minorFont>
    </a:fontScheme>
    <a:fmtScheme name="Capital">
      <a:fillStyleLst>
        <a:solidFill>
          <a:schemeClr val="phClr"/>
        </a:solidFill>
        <a:blipFill rotWithShape="1">
          <a:blip xmlns:r="http://schemas.openxmlformats.org/officeDocument/2006/relationships" r:embed="rId1">
            <a:duotone>
              <a:schemeClr val="phClr">
                <a:satMod val="150000"/>
                <a:lumMod val="50000"/>
              </a:schemeClr>
              <a:schemeClr val="phClr">
                <a:satMod val="300000"/>
                <a:lumMod val="125000"/>
              </a:schemeClr>
            </a:duotone>
          </a:blip>
          <a:tile tx="0" ty="0" sx="100000" sy="100000" flip="none" algn="tl"/>
        </a:blipFill>
        <a:blipFill rotWithShape="1">
          <a:blip xmlns:r="http://schemas.openxmlformats.org/officeDocument/2006/relationships" r:embed="rId2">
            <a:duotone>
              <a:schemeClr val="phClr">
                <a:satMod val="135000"/>
                <a:lumMod val="80000"/>
              </a:schemeClr>
              <a:schemeClr val="phClr">
                <a:satMod val="250000"/>
                <a:lumMod val="150000"/>
              </a:schemeClr>
            </a:duotone>
          </a:blip>
          <a:stretch/>
        </a:blipFill>
      </a:fillStyleLst>
      <a:lnStyleLst>
        <a:ln w="12700" cap="flat" cmpd="sng" algn="ctr">
          <a:solidFill>
            <a:schemeClr val="phClr">
              <a:shade val="95000"/>
              <a:satMod val="105000"/>
            </a:schemeClr>
          </a:solidFill>
          <a:prstDash val="solid"/>
        </a:ln>
        <a:ln w="31750" cap="flat" cmpd="sng" algn="ctr">
          <a:solidFill>
            <a:schemeClr val="phClr">
              <a:shade val="90000"/>
            </a:schemeClr>
          </a:solidFill>
          <a:prstDash val="solid"/>
        </a:ln>
        <a:ln w="44450" cap="flat" cmpd="sng" algn="ctr">
          <a:solidFill>
            <a:schemeClr val="phClr">
              <a:shade val="85000"/>
            </a:schemeClr>
          </a:solidFill>
          <a:prstDash val="solid"/>
        </a:ln>
      </a:lnStyleLst>
      <a:effectStyleLst>
        <a:effectStyle>
          <a:effectLst/>
        </a:effectStyle>
        <a:effectStyle>
          <a:effectLst>
            <a:outerShdw blurRad="63500" sx="101000" sy="101000" algn="ctr" rotWithShape="0">
              <a:srgbClr val="000000">
                <a:alpha val="40000"/>
              </a:srgbClr>
            </a:outerShdw>
          </a:effectLst>
          <a:scene3d>
            <a:camera prst="perspectiveFront" fov="3000000"/>
            <a:lightRig rig="threePt" dir="tl"/>
          </a:scene3d>
          <a:sp3d>
            <a:bevelT w="0" h="0"/>
          </a:sp3d>
        </a:effectStyle>
        <a:effectStyle>
          <a:effectLst>
            <a:innerShdw blurRad="190500">
              <a:srgbClr val="000000">
                <a:alpha val="50000"/>
              </a:srgbClr>
            </a:innerShdw>
          </a:effectLst>
          <a:scene3d>
            <a:camera prst="perspectiveFront" fov="4800000"/>
            <a:lightRig rig="twoPt" dir="t">
              <a:rot lat="0" lon="0" rev="4800000"/>
            </a:lightRig>
          </a:scene3d>
          <a:sp3d>
            <a:bevelT w="0" h="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blipFill rotWithShape="1">
          <a:blip xmlns:r="http://schemas.openxmlformats.org/officeDocument/2006/relationships" r:embed="rId3">
            <a:duotone>
              <a:schemeClr val="phClr">
                <a:satMod val="150000"/>
                <a:lumMod val="50000"/>
              </a:schemeClr>
              <a:schemeClr val="phClr">
                <a:satMod val="400000"/>
                <a:lumMod val="16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Capital.thmx</Template>
  <TotalTime>0</TotalTime>
  <Words>799</Words>
  <Application>Microsoft Office PowerPoint</Application>
  <PresentationFormat>On-screen Show (4:3)</PresentationFormat>
  <Paragraphs>111</Paragraphs>
  <Slides>26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Arial</vt:lpstr>
      <vt:lpstr>Brush Script MT</vt:lpstr>
      <vt:lpstr>Calibri</vt:lpstr>
      <vt:lpstr>Calisto MT</vt:lpstr>
      <vt:lpstr>Söhne</vt:lpstr>
      <vt:lpstr>Wingdings</vt:lpstr>
      <vt:lpstr>Capital</vt:lpstr>
      <vt:lpstr> </vt:lpstr>
      <vt:lpstr>Why File Formats?</vt:lpstr>
      <vt:lpstr>File Formats and Compression in Big Data and Spark</vt:lpstr>
      <vt:lpstr>Row vs Columnar</vt:lpstr>
      <vt:lpstr>Row vs Columnar</vt:lpstr>
      <vt:lpstr>Row vs Columnar</vt:lpstr>
      <vt:lpstr>File Formats</vt:lpstr>
      <vt:lpstr>.Csv Format</vt:lpstr>
      <vt:lpstr> Json  </vt:lpstr>
      <vt:lpstr>Avro</vt:lpstr>
      <vt:lpstr> Avro Structure</vt:lpstr>
      <vt:lpstr>Avro Advantages</vt:lpstr>
      <vt:lpstr>Parquet</vt:lpstr>
      <vt:lpstr>Structure: Parquet</vt:lpstr>
      <vt:lpstr>ORC (Optimized Row Columnar) </vt:lpstr>
      <vt:lpstr>ORC (Optimized Row Columnar) </vt:lpstr>
      <vt:lpstr>ORC Internals</vt:lpstr>
      <vt:lpstr>Compression is vital for reducing storage costs and improving data processing speed. Let's explore some common compression techniques:</vt:lpstr>
      <vt:lpstr>Gzip</vt:lpstr>
      <vt:lpstr>Gzip cont..</vt:lpstr>
      <vt:lpstr>Snappy</vt:lpstr>
      <vt:lpstr>Snappy cont..</vt:lpstr>
      <vt:lpstr>LZO (Lempel-Ziv-Oberhumer)</vt:lpstr>
      <vt:lpstr>LZO (Lempel-Ziv-Oberhumer) cont..</vt:lpstr>
      <vt:lpstr>Comparison Summary</vt:lpstr>
      <vt:lpstr>Thank you</vt:lpstr>
    </vt:vector>
  </TitlesOfParts>
  <Company>WPI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Mohamed Eltabakh</dc:creator>
  <cp:lastModifiedBy>medisetti ramesh</cp:lastModifiedBy>
  <cp:revision>363</cp:revision>
  <dcterms:created xsi:type="dcterms:W3CDTF">2013-01-13T20:33:29Z</dcterms:created>
  <dcterms:modified xsi:type="dcterms:W3CDTF">2023-08-17T14:19:12Z</dcterms:modified>
</cp:coreProperties>
</file>