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5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21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3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1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F8FE-D15A-6F7A-489E-B2C5CD311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 App Health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7B157-3822-AE3D-ECED-252915A5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Or</a:t>
            </a:r>
            <a:r>
              <a:rPr lang="en-US" dirty="0"/>
              <a:t> </a:t>
            </a:r>
            <a:r>
              <a:rPr lang="en-US" b="1" dirty="0"/>
              <a:t>Abusing the Azure Functions Runtime for fun and profit</a:t>
            </a:r>
          </a:p>
        </p:txBody>
      </p:sp>
    </p:spTree>
    <p:extLst>
      <p:ext uri="{BB962C8B-B14F-4D97-AF65-F5344CB8AC3E}">
        <p14:creationId xmlns:p14="http://schemas.microsoft.com/office/powerpoint/2010/main" val="25546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8D959-0050-502A-5868-A6EF86E5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Health Check Endpoint Pattern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143691-98D8-1479-BD2A-D4A59D95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17474" y="2160156"/>
            <a:ext cx="5283289" cy="3458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F0A-E639-1A9F-2802-CB3421D5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942350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{2F570D1E-798A-F643-A27A-9862387F18AD}tf10001060_mac</Template>
  <TotalTime>22</TotalTime>
  <Words>19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Azure Function App Health </vt:lpstr>
      <vt:lpstr>Health Check Endpoint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 App Health </dc:title>
  <dc:creator>Joel Hammond-Turner</dc:creator>
  <cp:lastModifiedBy>Joel Hammond-Turner</cp:lastModifiedBy>
  <cp:revision>1</cp:revision>
  <dcterms:created xsi:type="dcterms:W3CDTF">2023-05-01T10:33:34Z</dcterms:created>
  <dcterms:modified xsi:type="dcterms:W3CDTF">2023-05-01T10:56:07Z</dcterms:modified>
</cp:coreProperties>
</file>