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35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21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1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3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1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F8FE-D15A-6F7A-489E-B2C5CD311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 App Health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7B157-3822-AE3D-ECED-252915A5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Abusing the Azure Functions Runtime for fun and profit</a:t>
            </a:r>
          </a:p>
        </p:txBody>
      </p:sp>
    </p:spTree>
    <p:extLst>
      <p:ext uri="{BB962C8B-B14F-4D97-AF65-F5344CB8AC3E}">
        <p14:creationId xmlns:p14="http://schemas.microsoft.com/office/powerpoint/2010/main" val="25546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8D959-0050-502A-5868-A6EF86E5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Health Check Endpoint Pattern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143691-98D8-1479-BD2A-D4A59D959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17474" y="2160156"/>
            <a:ext cx="5283289" cy="345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F0A-E639-1A9F-2802-CB3421D5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500" dirty="0"/>
              <a:t> Instances expose</a:t>
            </a:r>
            <a:br>
              <a:rPr lang="en-US" sz="1500" dirty="0"/>
            </a:br>
            <a:r>
              <a:rPr lang="en-US" sz="1500" dirty="0"/>
              <a:t>    health endpoint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👍 Healthy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🤢 Degraded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☠️ ☠️ ☠️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 Monitoring systems poll</a:t>
            </a:r>
            <a:br>
              <a:rPr lang="en-US" sz="1500" dirty="0"/>
            </a:br>
            <a:r>
              <a:rPr lang="en-US" sz="1500" dirty="0"/>
              <a:t>   health endpoints of all</a:t>
            </a:r>
            <a:br>
              <a:rPr lang="en-US" sz="1500" dirty="0"/>
            </a:br>
            <a:r>
              <a:rPr lang="en-US" sz="1500" dirty="0"/>
              <a:t>   instances</a:t>
            </a:r>
          </a:p>
          <a:p>
            <a:pPr lvl="1">
              <a:buFont typeface="Wingdings 3" charset="2"/>
              <a:buChar char=""/>
            </a:pPr>
            <a:r>
              <a:rPr lang="en-US" sz="1500" dirty="0"/>
              <a:t> Traffic routed</a:t>
            </a:r>
            <a:br>
              <a:rPr lang="en-US" sz="1500" dirty="0"/>
            </a:br>
            <a:r>
              <a:rPr lang="en-US" sz="1500" dirty="0"/>
              <a:t>   accordingly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598A2-8999-9356-3F0C-0BD390B53A05}"/>
              </a:ext>
            </a:extLst>
          </p:cNvPr>
          <p:cNvSpPr txBox="1"/>
          <p:nvPr/>
        </p:nvSpPr>
        <p:spPr>
          <a:xfrm>
            <a:off x="601757" y="6537434"/>
            <a:ext cx="3890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microservices.io</a:t>
            </a:r>
            <a:r>
              <a:rPr lang="en-US" sz="900" dirty="0"/>
              <a:t>/patterns/observability/health-check-</a:t>
            </a:r>
            <a:r>
              <a:rPr lang="en-US" sz="900" dirty="0" err="1"/>
              <a:t>api.html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4235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86D4-3D04-A195-072B-364848AC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3EEB-EFAA-B895-4D5D-B881228B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standard health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add health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5613A-C58E-F064-5633-B20F00B7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68" y="2838917"/>
            <a:ext cx="7772400" cy="1180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768E1A-C028-0C0C-B3D1-75A01F297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1" t="2784" r="1593" b="3097"/>
          <a:stretch/>
        </p:blipFill>
        <p:spPr>
          <a:xfrm>
            <a:off x="5807886" y="3282255"/>
            <a:ext cx="5706780" cy="329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AA1A-248E-2750-8A9D-35739DAB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755C-636F-C4B4-6212-0B324F51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Functions Runtime</a:t>
            </a:r>
          </a:p>
          <a:p>
            <a:endParaRPr lang="en-US" dirty="0"/>
          </a:p>
          <a:p>
            <a:pPr lvl="1"/>
            <a:r>
              <a:rPr lang="en-US" dirty="0"/>
              <a:t>Doesn’t support </a:t>
            </a:r>
            <a:r>
              <a:rPr lang="en-US" sz="1800" dirty="0" err="1">
                <a:latin typeface="Courier" pitchFamily="2" charset="0"/>
              </a:rPr>
              <a:t>WebApplicationBuilder</a:t>
            </a:r>
            <a:r>
              <a:rPr lang="en-US" dirty="0"/>
              <a:t> 😢</a:t>
            </a:r>
          </a:p>
          <a:p>
            <a:pPr lvl="1"/>
            <a:r>
              <a:rPr lang="en-US" dirty="0"/>
              <a:t>Doesn’t support programmatic routing 😞</a:t>
            </a:r>
          </a:p>
          <a:p>
            <a:pPr lvl="1"/>
            <a:r>
              <a:rPr lang="en-US" dirty="0"/>
              <a:t>Doesn’t support functions in separate assemblies 😫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support ‘Extensions’ 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7C9A4-614B-721A-2A92-2DB7C078D88F}"/>
              </a:ext>
            </a:extLst>
          </p:cNvPr>
          <p:cNvSpPr txBox="1"/>
          <p:nvPr/>
        </p:nvSpPr>
        <p:spPr>
          <a:xfrm rot="20823561">
            <a:off x="2228193" y="5286704"/>
            <a:ext cx="680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/Azure/azure-functions-</a:t>
            </a:r>
            <a:r>
              <a:rPr lang="en-US" dirty="0" err="1"/>
              <a:t>openapi</a:t>
            </a:r>
            <a:r>
              <a:rPr lang="en-US" dirty="0"/>
              <a:t>-extension</a:t>
            </a:r>
          </a:p>
        </p:txBody>
      </p:sp>
    </p:spTree>
    <p:extLst>
      <p:ext uri="{BB962C8B-B14F-4D97-AF65-F5344CB8AC3E}">
        <p14:creationId xmlns:p14="http://schemas.microsoft.com/office/powerpoint/2010/main" val="364940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14224-F962-C4DD-2E18-9B52E6AE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Anatomy of an Extension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918236-BF78-3961-68F5-5D71B199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WebJobs</a:t>
            </a:r>
            <a:r>
              <a:rPr lang="en-US" dirty="0">
                <a:solidFill>
                  <a:schemeClr val="bg1"/>
                </a:solidFill>
              </a:rPr>
              <a:t> Startup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Registers Services &amp; Extension</a:t>
            </a:r>
          </a:p>
          <a:p>
            <a:r>
              <a:rPr lang="en-US" dirty="0">
                <a:solidFill>
                  <a:schemeClr val="bg1"/>
                </a:solidFill>
              </a:rPr>
              <a:t>Trigger Provider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Registers function metadata</a:t>
            </a:r>
          </a:p>
          <a:p>
            <a:r>
              <a:rPr lang="en-US" dirty="0">
                <a:solidFill>
                  <a:schemeClr val="bg1"/>
                </a:solidFill>
              </a:rPr>
              <a:t>Trigger Context Binding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config / service injection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Tigger Context class</a:t>
            </a:r>
          </a:p>
          <a:p>
            <a:r>
              <a:rPr lang="en-US" dirty="0">
                <a:solidFill>
                  <a:schemeClr val="bg1"/>
                </a:solidFill>
              </a:rPr>
              <a:t>Function Implementation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Does the work!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D500D-C551-5A46-B094-1826B96E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0" y="186796"/>
            <a:ext cx="6124857" cy="6171142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{2F570D1E-798A-F643-A27A-9862387F18AD}tf10001060_mac</Template>
  <TotalTime>194</TotalTime>
  <Words>152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</vt:lpstr>
      <vt:lpstr>Trebuchet MS</vt:lpstr>
      <vt:lpstr>Wingdings 3</vt:lpstr>
      <vt:lpstr>Facet</vt:lpstr>
      <vt:lpstr>Azure Function App Health </vt:lpstr>
      <vt:lpstr>Health Check Endpoint Pattern</vt:lpstr>
      <vt:lpstr>ASP.Net Web API</vt:lpstr>
      <vt:lpstr>Azure Function Apps</vt:lpstr>
      <vt:lpstr>Anatomy of an 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 App Health </dc:title>
  <dc:creator>Joel Hammond-Turner</dc:creator>
  <cp:lastModifiedBy>Joel Hammond-Turner</cp:lastModifiedBy>
  <cp:revision>2</cp:revision>
  <dcterms:created xsi:type="dcterms:W3CDTF">2023-05-01T10:33:34Z</dcterms:created>
  <dcterms:modified xsi:type="dcterms:W3CDTF">2023-05-01T13:48:29Z</dcterms:modified>
</cp:coreProperties>
</file>