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0" r:id="rId8"/>
    <p:sldId id="269" r:id="rId9"/>
    <p:sldId id="261" r:id="rId10"/>
    <p:sldId id="265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21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8FE-D15A-6F7A-489E-B2C5CD3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 Health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B157-3822-AE3D-ECED-252915A5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Abusing the Azure Functions Runtime 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25546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F866-C8D1-D843-6D89-26B24DF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19C5-9FD4-5EBC-EDFC-ECC8BC7B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Pre-loading / Refresh</a:t>
            </a:r>
          </a:p>
          <a:p>
            <a:pPr lvl="1"/>
            <a:r>
              <a:rPr lang="en-US" dirty="0"/>
              <a:t>No timer-function delay</a:t>
            </a:r>
          </a:p>
          <a:p>
            <a:endParaRPr lang="en-US" dirty="0"/>
          </a:p>
          <a:p>
            <a:r>
              <a:rPr lang="en-US" dirty="0"/>
              <a:t>Dependencies with slow-start</a:t>
            </a:r>
          </a:p>
          <a:p>
            <a:pPr lvl="1"/>
            <a:r>
              <a:rPr lang="en-US" dirty="0" err="1"/>
              <a:t>LaunchDarkly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59053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AA1A-248E-2750-8A9D-35739DAB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Apps (Out Of Proc)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55C-636F-C4B4-6212-0B324F5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Runtime is “different” again</a:t>
            </a:r>
          </a:p>
          <a:p>
            <a:endParaRPr lang="en-US" dirty="0"/>
          </a:p>
          <a:p>
            <a:pPr lvl="1"/>
            <a:r>
              <a:rPr lang="en-US" dirty="0"/>
              <a:t>Doesn’t support </a:t>
            </a:r>
            <a:r>
              <a:rPr lang="en-US" sz="1800" b="1" dirty="0" err="1">
                <a:latin typeface="Courier" pitchFamily="2" charset="0"/>
              </a:rPr>
              <a:t>WebApplicationBuilder</a:t>
            </a:r>
            <a:r>
              <a:rPr lang="en-US" dirty="0"/>
              <a:t> 😢</a:t>
            </a:r>
          </a:p>
          <a:p>
            <a:pPr lvl="1"/>
            <a:r>
              <a:rPr lang="en-US" dirty="0"/>
              <a:t>Doesn’t support programmatic routing 😞</a:t>
            </a:r>
          </a:p>
          <a:p>
            <a:pPr lvl="1"/>
            <a:r>
              <a:rPr lang="en-US" b="1" i="1" u="sng" dirty="0"/>
              <a:t>Does</a:t>
            </a:r>
            <a:r>
              <a:rPr lang="en-US" dirty="0"/>
              <a:t> support functions in separate assemblies 😎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need for </a:t>
            </a:r>
            <a:r>
              <a:rPr lang="en-US" b="1" dirty="0" err="1">
                <a:latin typeface="Courier" pitchFamily="2" charset="0"/>
              </a:rPr>
              <a:t>xxxFunctionProvider</a:t>
            </a:r>
            <a:r>
              <a:rPr lang="en-US" dirty="0"/>
              <a:t> abuse 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C9A4-614B-721A-2A92-2DB7C078D88F}"/>
              </a:ext>
            </a:extLst>
          </p:cNvPr>
          <p:cNvSpPr txBox="1"/>
          <p:nvPr/>
        </p:nvSpPr>
        <p:spPr>
          <a:xfrm rot="20823561">
            <a:off x="2228193" y="5286704"/>
            <a:ext cx="68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/Azure/azure-functions-</a:t>
            </a:r>
            <a:r>
              <a:rPr lang="en-US" dirty="0" err="1"/>
              <a:t>openapi</a:t>
            </a:r>
            <a:r>
              <a:rPr lang="en-US" dirty="0"/>
              <a:t>-extension</a:t>
            </a:r>
          </a:p>
        </p:txBody>
      </p:sp>
    </p:spTree>
    <p:extLst>
      <p:ext uri="{BB962C8B-B14F-4D97-AF65-F5344CB8AC3E}">
        <p14:creationId xmlns:p14="http://schemas.microsoft.com/office/powerpoint/2010/main" val="36529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5779-A9C4-BA85-68B6-850BBF69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F2F-DEB8-E40C-264F-81FE5140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</a:t>
            </a:r>
            <a:r>
              <a:rPr lang="en-US" b="1" i="1" u="sng" dirty="0"/>
              <a:t>can</a:t>
            </a:r>
            <a:r>
              <a:rPr lang="en-US" dirty="0"/>
              <a:t> add dynamic functions to Azure Function Apps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 err="1">
                <a:latin typeface="Courier" pitchFamily="2" charset="0"/>
              </a:rPr>
              <a:t>WebJobsStartup</a:t>
            </a:r>
            <a:r>
              <a:rPr lang="en-US" dirty="0"/>
              <a:t> / </a:t>
            </a:r>
            <a:r>
              <a:rPr lang="en-US" b="1" dirty="0" err="1">
                <a:latin typeface="Courier" pitchFamily="2" charset="0"/>
              </a:rPr>
              <a:t>WorkerExtensionStartup</a:t>
            </a:r>
            <a:r>
              <a:rPr lang="en-US" dirty="0"/>
              <a:t> classes </a:t>
            </a:r>
          </a:p>
          <a:p>
            <a:pPr lvl="2"/>
            <a:r>
              <a:rPr lang="en-US" dirty="0"/>
              <a:t>Host-level registrations</a:t>
            </a:r>
          </a:p>
          <a:p>
            <a:pPr lvl="1"/>
            <a:r>
              <a:rPr lang="en-US" dirty="0"/>
              <a:t>JSON Serialization ”abuse” is required because of internal metadata models 😡</a:t>
            </a:r>
          </a:p>
          <a:p>
            <a:pPr lvl="1"/>
            <a:r>
              <a:rPr lang="en-US" dirty="0"/>
              <a:t>Static function methods</a:t>
            </a:r>
          </a:p>
          <a:p>
            <a:pPr lvl="1"/>
            <a:r>
              <a:rPr lang="en-US" dirty="0"/>
              <a:t>Injection via </a:t>
            </a:r>
            <a:r>
              <a:rPr lang="en-US" b="1" dirty="0" err="1">
                <a:latin typeface="Courier" pitchFamily="2" charset="0"/>
              </a:rPr>
              <a:t>xxxTriggerContext</a:t>
            </a:r>
            <a:r>
              <a:rPr lang="en-US" dirty="0"/>
              <a:t> classes</a:t>
            </a:r>
          </a:p>
          <a:p>
            <a:endParaRPr lang="en-US" dirty="0"/>
          </a:p>
          <a:p>
            <a:r>
              <a:rPr lang="en-US" dirty="0"/>
              <a:t>Sample Repo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Rammesses</a:t>
            </a:r>
            <a:r>
              <a:rPr lang="en-US" dirty="0"/>
              <a:t>/</a:t>
            </a:r>
            <a:r>
              <a:rPr lang="en-US" dirty="0" err="1"/>
              <a:t>Azure.Functions.HealthEndpoints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A0F-775D-77EF-A404-443672C2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Thanks /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FB13-A03D-0E19-1205-206B4A3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GB" b="0" i="0" dirty="0" err="1">
                <a:effectLst/>
                <a:latin typeface="-apple-system"/>
              </a:rPr>
              <a:t>Em</a:t>
            </a:r>
            <a:r>
              <a:rPr lang="en-GB" b="0" i="0" dirty="0">
                <a:effectLst/>
                <a:latin typeface="-apple-system"/>
              </a:rPr>
              <a:t>: </a:t>
            </a:r>
            <a:r>
              <a:rPr lang="en-GB" b="0" i="0" dirty="0" err="1">
                <a:effectLst/>
                <a:latin typeface="-apple-system"/>
              </a:rPr>
              <a:t>joel@Hammond-turner.org.uk</a:t>
            </a:r>
            <a:endParaRPr lang="en-GB" b="0" i="0" dirty="0">
              <a:effectLst/>
              <a:latin typeface="-apple-system"/>
            </a:endParaRPr>
          </a:p>
          <a:p>
            <a:endParaRPr lang="en-US" dirty="0"/>
          </a:p>
          <a:p>
            <a:r>
              <a:rPr lang="en-US" dirty="0"/>
              <a:t>Tw: 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Rammesses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Gh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Rammesses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Li: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joelht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 person wearing glasses and a blue shirt&#10;&#10;Description automatically generated with medium confidence">
            <a:extLst>
              <a:ext uri="{FF2B5EF4-FFF2-40B4-BE49-F238E27FC236}">
                <a16:creationId xmlns:a16="http://schemas.microsoft.com/office/drawing/2014/main" id="{D6AAC654-8B51-8951-5251-9A2931C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0667" r="10667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Isosceles Triangle 103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9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A0F-775D-77EF-A404-443672C2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FB13-A03D-0E19-1205-206B4A3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Architecture &amp; Engineering Leader | Technical Speaker | Passionate about Engineering Excellence </a:t>
            </a:r>
          </a:p>
          <a:p>
            <a:endParaRPr lang="en-US" dirty="0"/>
          </a:p>
          <a:p>
            <a:r>
              <a:rPr lang="en-US" dirty="0"/>
              <a:t>Over 25 years of development experience</a:t>
            </a:r>
          </a:p>
          <a:p>
            <a:endParaRPr lang="en-US" dirty="0"/>
          </a:p>
          <a:p>
            <a:r>
              <a:rPr lang="en-US" dirty="0"/>
              <a:t>Speaker for 10 years</a:t>
            </a:r>
          </a:p>
          <a:p>
            <a:endParaRPr lang="en-US" dirty="0"/>
          </a:p>
          <a:p>
            <a:r>
              <a:rPr lang="en-US" dirty="0"/>
              <a:t>Coder for life!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 person wearing glasses and a blue shirt&#10;&#10;Description automatically generated with medium confidence">
            <a:extLst>
              <a:ext uri="{FF2B5EF4-FFF2-40B4-BE49-F238E27FC236}">
                <a16:creationId xmlns:a16="http://schemas.microsoft.com/office/drawing/2014/main" id="{D6AAC654-8B51-8951-5251-9A2931C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0667" r="10667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Isosceles Triangle 103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28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8D959-0050-502A-5868-A6EF86E5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Health Check Endpoint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43691-98D8-1479-BD2A-D4A59D95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7474" y="2160156"/>
            <a:ext cx="5283289" cy="345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F0A-E639-1A9F-2802-CB3421D5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500" dirty="0"/>
              <a:t> Instances expose</a:t>
            </a:r>
            <a:br>
              <a:rPr lang="en-US" sz="1500" dirty="0"/>
            </a:br>
            <a:r>
              <a:rPr lang="en-US" sz="1500" dirty="0"/>
              <a:t>    health endpoint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👍 Healthy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🤢 Degraded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☠️ ☠️ ☠️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Monitoring systems poll</a:t>
            </a:r>
            <a:br>
              <a:rPr lang="en-US" sz="1500" dirty="0"/>
            </a:br>
            <a:r>
              <a:rPr lang="en-US" sz="1500" dirty="0"/>
              <a:t>   health endpoints of all</a:t>
            </a:r>
            <a:br>
              <a:rPr lang="en-US" sz="1500" dirty="0"/>
            </a:br>
            <a:r>
              <a:rPr lang="en-US" sz="1500" dirty="0"/>
              <a:t>   instances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Traffic routed</a:t>
            </a:r>
            <a:br>
              <a:rPr lang="en-US" sz="1500" dirty="0"/>
            </a:br>
            <a:r>
              <a:rPr lang="en-US" sz="1500" dirty="0"/>
              <a:t>  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598A2-8999-9356-3F0C-0BD390B53A05}"/>
              </a:ext>
            </a:extLst>
          </p:cNvPr>
          <p:cNvSpPr txBox="1"/>
          <p:nvPr/>
        </p:nvSpPr>
        <p:spPr>
          <a:xfrm>
            <a:off x="601757" y="6537434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microservices.io</a:t>
            </a:r>
            <a:r>
              <a:rPr lang="en-US" sz="900" dirty="0"/>
              <a:t>/patterns/observability/health-check-</a:t>
            </a:r>
            <a:r>
              <a:rPr lang="en-US" sz="900" dirty="0" err="1"/>
              <a:t>api.html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23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E3A5-FF91-282E-5156-442BEB7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8EF0C-C552-C50C-4185-08D0DB9E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Zero to </a:t>
            </a:r>
            <a:r>
              <a:rPr lang="en-US" dirty="0" err="1"/>
              <a:t>ASP.Net</a:t>
            </a:r>
            <a:r>
              <a:rPr lang="en-US" dirty="0"/>
              <a:t> Core Web API Health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42FE-02A0-01F4-42A5-0289B98F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6D4-3D04-A195-072B-364848A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EEB-EFAA-B895-4D5D-B881228B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standard health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add health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613A-C58E-F064-5633-B20F00B7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2838917"/>
            <a:ext cx="7772400" cy="1180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8E1A-C028-0C0C-B3D1-75A01F297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t="2784" r="1593" b="3097"/>
          <a:stretch/>
        </p:blipFill>
        <p:spPr>
          <a:xfrm>
            <a:off x="5807886" y="3282255"/>
            <a:ext cx="5706780" cy="329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AA1A-248E-2750-8A9D-35739DAB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Apps (In Proc)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55C-636F-C4B4-6212-0B324F5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Runtime</a:t>
            </a:r>
          </a:p>
          <a:p>
            <a:endParaRPr lang="en-US" dirty="0"/>
          </a:p>
          <a:p>
            <a:pPr lvl="1"/>
            <a:r>
              <a:rPr lang="en-US" dirty="0"/>
              <a:t>Doesn’t support </a:t>
            </a:r>
            <a:r>
              <a:rPr lang="en-US" sz="1800" dirty="0" err="1">
                <a:latin typeface="Courier" pitchFamily="2" charset="0"/>
              </a:rPr>
              <a:t>WebApplicationBuilder</a:t>
            </a:r>
            <a:r>
              <a:rPr lang="en-US" dirty="0"/>
              <a:t> 😢</a:t>
            </a:r>
          </a:p>
          <a:p>
            <a:pPr lvl="1"/>
            <a:r>
              <a:rPr lang="en-US" dirty="0"/>
              <a:t>Doesn’t support programmatic routing 😞</a:t>
            </a:r>
          </a:p>
          <a:p>
            <a:pPr lvl="1"/>
            <a:r>
              <a:rPr lang="en-US" dirty="0"/>
              <a:t>Doesn’t support functions in separate assemblies 😫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support ‘Extensions’ 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C9A4-614B-721A-2A92-2DB7C078D88F}"/>
              </a:ext>
            </a:extLst>
          </p:cNvPr>
          <p:cNvSpPr txBox="1"/>
          <p:nvPr/>
        </p:nvSpPr>
        <p:spPr>
          <a:xfrm rot="20823561">
            <a:off x="2228193" y="5286704"/>
            <a:ext cx="68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/Azure/azure-functions-</a:t>
            </a:r>
            <a:r>
              <a:rPr lang="en-US" dirty="0" err="1"/>
              <a:t>openapi</a:t>
            </a:r>
            <a:r>
              <a:rPr lang="en-US" dirty="0"/>
              <a:t>-extension</a:t>
            </a:r>
          </a:p>
        </p:txBody>
      </p:sp>
    </p:spTree>
    <p:extLst>
      <p:ext uri="{BB962C8B-B14F-4D97-AF65-F5344CB8AC3E}">
        <p14:creationId xmlns:p14="http://schemas.microsoft.com/office/powerpoint/2010/main" val="36494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14224-F962-C4DD-2E18-9B52E6AE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Anatomy of an Extension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918236-BF78-3961-68F5-5D71B199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WebJobs</a:t>
            </a:r>
            <a:r>
              <a:rPr lang="en-US" dirty="0">
                <a:solidFill>
                  <a:schemeClr val="bg1"/>
                </a:solidFill>
              </a:rPr>
              <a:t> Startup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Services &amp; Extension</a:t>
            </a:r>
          </a:p>
          <a:p>
            <a:r>
              <a:rPr lang="en-US" dirty="0">
                <a:solidFill>
                  <a:schemeClr val="bg1"/>
                </a:solidFill>
              </a:rPr>
              <a:t>Trigger Provider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function metadata</a:t>
            </a:r>
          </a:p>
          <a:p>
            <a:r>
              <a:rPr lang="en-US" dirty="0">
                <a:solidFill>
                  <a:schemeClr val="bg1"/>
                </a:solidFill>
              </a:rPr>
              <a:t>Trigger Context Binding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config / service injection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Tigger Context class</a:t>
            </a:r>
          </a:p>
          <a:p>
            <a:r>
              <a:rPr lang="en-US" dirty="0">
                <a:solidFill>
                  <a:schemeClr val="bg1"/>
                </a:solidFill>
              </a:rPr>
              <a:t>Function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Does the work!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D500D-C551-5A46-B094-1826B96E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0" y="186796"/>
            <a:ext cx="6124857" cy="617114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E3A5-FF91-282E-5156-442BEB7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8EF0C-C552-C50C-4185-08D0DB9E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Azure Function App (In Proc) Health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42FE-02A0-01F4-42A5-0289B98F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6D4-3D04-A195-072B-364848A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 (In-Process)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EEB-EFAA-B895-4D5D-B881228B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standard health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add health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613A-C58E-F064-5633-B20F00B7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9468" y="2865644"/>
            <a:ext cx="7772400" cy="1126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8E1A-C028-0C0C-B3D1-75A01F297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t="2784" r="1593" b="3097"/>
          <a:stretch/>
        </p:blipFill>
        <p:spPr>
          <a:xfrm>
            <a:off x="5807886" y="3282255"/>
            <a:ext cx="5706780" cy="329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4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{2F570D1E-798A-F643-A27A-9862387F18AD}tf10001060_mac</Template>
  <TotalTime>708</TotalTime>
  <Words>370</Words>
  <Application>Microsoft Macintosh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Courier</vt:lpstr>
      <vt:lpstr>Trebuchet MS</vt:lpstr>
      <vt:lpstr>Wingdings 3</vt:lpstr>
      <vt:lpstr>Facet</vt:lpstr>
      <vt:lpstr>Azure Function App Health </vt:lpstr>
      <vt:lpstr>About Me</vt:lpstr>
      <vt:lpstr>Health Check Endpoint Pattern</vt:lpstr>
      <vt:lpstr>Demo</vt:lpstr>
      <vt:lpstr>ASP.Net Web API</vt:lpstr>
      <vt:lpstr>Azure Function Apps (In Proc)</vt:lpstr>
      <vt:lpstr>Anatomy of an Extension</vt:lpstr>
      <vt:lpstr>Demo</vt:lpstr>
      <vt:lpstr>Azure Function App (In-Process)</vt:lpstr>
      <vt:lpstr>Other Uses</vt:lpstr>
      <vt:lpstr>Azure Function Apps (Out Of Proc)</vt:lpstr>
      <vt:lpstr>Summary / Resources</vt:lpstr>
      <vt:lpstr>Thanks /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App Health </dc:title>
  <dc:creator>Joel Hammond-Turner</dc:creator>
  <cp:lastModifiedBy>Joel Hammond-Turner</cp:lastModifiedBy>
  <cp:revision>6</cp:revision>
  <dcterms:created xsi:type="dcterms:W3CDTF">2023-05-01T10:33:34Z</dcterms:created>
  <dcterms:modified xsi:type="dcterms:W3CDTF">2023-05-12T09:47:59Z</dcterms:modified>
</cp:coreProperties>
</file>