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8"/>
  </p:notesMasterIdLst>
  <p:sldIdLst>
    <p:sldId id="256" r:id="rId2"/>
    <p:sldId id="257" r:id="rId3"/>
    <p:sldId id="274" r:id="rId4"/>
    <p:sldId id="261" r:id="rId5"/>
    <p:sldId id="273" r:id="rId6"/>
    <p:sldId id="258" r:id="rId7"/>
    <p:sldId id="260" r:id="rId8"/>
    <p:sldId id="262" r:id="rId9"/>
    <p:sldId id="265" r:id="rId10"/>
    <p:sldId id="259" r:id="rId11"/>
    <p:sldId id="269" r:id="rId12"/>
    <p:sldId id="271" r:id="rId13"/>
    <p:sldId id="270" r:id="rId14"/>
    <p:sldId id="272" r:id="rId15"/>
    <p:sldId id="263" r:id="rId16"/>
    <p:sldId id="264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083"/>
    <a:srgbClr val="0DC457"/>
    <a:srgbClr val="FF8400"/>
    <a:srgbClr val="FFD22B"/>
    <a:srgbClr val="14F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56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153D1B-92F8-EF45-B6A7-33D8CB101745}" type="doc">
      <dgm:prSet loTypeId="urn:microsoft.com/office/officeart/2005/8/layout/hProcess4" loCatId="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6D5285-52CB-B548-851D-689134AEEED7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smtClean="0"/>
            <a:t>BVT</a:t>
          </a:r>
          <a:endParaRPr lang="en-US" dirty="0"/>
        </a:p>
      </dgm:t>
    </dgm:pt>
    <dgm:pt modelId="{65542A3D-90F4-6641-B693-74E15620B5DD}" type="parTrans" cxnId="{26F2A7A4-A592-5D4E-8628-A53A1BA5DC6A}">
      <dgm:prSet/>
      <dgm:spPr/>
      <dgm:t>
        <a:bodyPr/>
        <a:lstStyle/>
        <a:p>
          <a:endParaRPr lang="en-US"/>
        </a:p>
      </dgm:t>
    </dgm:pt>
    <dgm:pt modelId="{3AC7DB62-36DB-0148-AF60-585FD832B99F}" type="sibTrans" cxnId="{26F2A7A4-A592-5D4E-8628-A53A1BA5DC6A}">
      <dgm:prSet/>
      <dgm:spPr/>
      <dgm:t>
        <a:bodyPr/>
        <a:lstStyle/>
        <a:p>
          <a:endParaRPr lang="en-US"/>
        </a:p>
      </dgm:t>
    </dgm:pt>
    <dgm:pt modelId="{0C00A124-52DD-9A4B-AF21-A997FB322011}">
      <dgm:prSet phldrT="[Text]"/>
      <dgm:spPr>
        <a:solidFill>
          <a:srgbClr val="0DC457"/>
        </a:solidFill>
      </dgm:spPr>
      <dgm:t>
        <a:bodyPr/>
        <a:lstStyle/>
        <a:p>
          <a:r>
            <a:rPr lang="en-US" dirty="0" err="1" smtClean="0"/>
            <a:t>Int</a:t>
          </a:r>
          <a:endParaRPr lang="en-US" dirty="0"/>
        </a:p>
      </dgm:t>
    </dgm:pt>
    <dgm:pt modelId="{FC298637-02F9-2241-8D10-626B1E27E1F6}" type="parTrans" cxnId="{F2E1909D-7D4B-BC45-85A0-6A51FF93473B}">
      <dgm:prSet/>
      <dgm:spPr/>
      <dgm:t>
        <a:bodyPr/>
        <a:lstStyle/>
        <a:p>
          <a:endParaRPr lang="en-US"/>
        </a:p>
      </dgm:t>
    </dgm:pt>
    <dgm:pt modelId="{00A93350-4FB5-E54E-B9B2-021DB8216B2B}" type="sibTrans" cxnId="{F2E1909D-7D4B-BC45-85A0-6A51FF93473B}">
      <dgm:prSet/>
      <dgm:spPr/>
      <dgm:t>
        <a:bodyPr/>
        <a:lstStyle/>
        <a:p>
          <a:endParaRPr lang="en-US"/>
        </a:p>
      </dgm:t>
    </dgm:pt>
    <dgm:pt modelId="{BDA5788C-A88F-BE47-911C-607D2D6D5A87}">
      <dgm:prSet phldrT="[Text]"/>
      <dgm:spPr>
        <a:solidFill>
          <a:srgbClr val="14FF1B"/>
        </a:solidFill>
      </dgm:spPr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89521E62-2105-1A49-8BA0-A6C3EF12D868}" type="parTrans" cxnId="{7F734B46-809F-CE4F-9176-4EEA0DCFA75C}">
      <dgm:prSet/>
      <dgm:spPr/>
      <dgm:t>
        <a:bodyPr/>
        <a:lstStyle/>
        <a:p>
          <a:endParaRPr lang="en-US"/>
        </a:p>
      </dgm:t>
    </dgm:pt>
    <dgm:pt modelId="{9EE7B49A-AC0C-A24D-A041-50D994660E38}" type="sibTrans" cxnId="{7F734B46-809F-CE4F-9176-4EEA0DCFA75C}">
      <dgm:prSet/>
      <dgm:spPr/>
      <dgm:t>
        <a:bodyPr/>
        <a:lstStyle/>
        <a:p>
          <a:endParaRPr lang="en-US"/>
        </a:p>
      </dgm:t>
    </dgm:pt>
    <dgm:pt modelId="{D243A82F-502A-CD40-9BEB-0F6F5B65B07F}">
      <dgm:prSet phldrT="[Text]"/>
      <dgm:spPr>
        <a:solidFill>
          <a:srgbClr val="FF8400"/>
        </a:solidFill>
      </dgm:spPr>
      <dgm:t>
        <a:bodyPr/>
        <a:lstStyle/>
        <a:p>
          <a:r>
            <a:rPr lang="en-US" dirty="0" smtClean="0"/>
            <a:t>UAT</a:t>
          </a:r>
          <a:endParaRPr lang="en-US" dirty="0"/>
        </a:p>
      </dgm:t>
    </dgm:pt>
    <dgm:pt modelId="{17C3083C-32F0-9E4E-AEF4-E77E8A56369C}" type="parTrans" cxnId="{8E3A84DB-212E-214C-BAEB-2EC29A64EB8D}">
      <dgm:prSet/>
      <dgm:spPr/>
      <dgm:t>
        <a:bodyPr/>
        <a:lstStyle/>
        <a:p>
          <a:endParaRPr lang="en-US"/>
        </a:p>
      </dgm:t>
    </dgm:pt>
    <dgm:pt modelId="{B8CD7BF6-DC20-224B-B067-E02DC5918046}" type="sibTrans" cxnId="{8E3A84DB-212E-214C-BAEB-2EC29A64EB8D}">
      <dgm:prSet/>
      <dgm:spPr/>
      <dgm:t>
        <a:bodyPr/>
        <a:lstStyle/>
        <a:p>
          <a:endParaRPr lang="en-US"/>
        </a:p>
      </dgm:t>
    </dgm:pt>
    <dgm:pt modelId="{A2648133-7FEE-2D49-A257-620BF05BAF20}">
      <dgm:prSet phldrT="[Text]"/>
      <dgm:spPr/>
      <dgm:t>
        <a:bodyPr/>
        <a:lstStyle/>
        <a:p>
          <a:r>
            <a:rPr lang="en-US" dirty="0" err="1" smtClean="0"/>
            <a:t>Dev</a:t>
          </a:r>
          <a:endParaRPr lang="en-US" dirty="0"/>
        </a:p>
      </dgm:t>
    </dgm:pt>
    <dgm:pt modelId="{D2C0A56F-1D57-C245-A718-56B779A34005}" type="parTrans" cxnId="{545CD452-1BBA-8748-8291-6D13286DAAB7}">
      <dgm:prSet/>
      <dgm:spPr/>
      <dgm:t>
        <a:bodyPr/>
        <a:lstStyle/>
        <a:p>
          <a:endParaRPr lang="en-US"/>
        </a:p>
      </dgm:t>
    </dgm:pt>
    <dgm:pt modelId="{65AB89E4-0DE9-2C4F-A1CE-61EEA4C37A61}" type="sibTrans" cxnId="{545CD452-1BBA-8748-8291-6D13286DAAB7}">
      <dgm:prSet/>
      <dgm:spPr/>
      <dgm:t>
        <a:bodyPr/>
        <a:lstStyle/>
        <a:p>
          <a:endParaRPr lang="en-US"/>
        </a:p>
      </dgm:t>
    </dgm:pt>
    <dgm:pt modelId="{CD8B3787-8FA8-0E4F-B2E3-CE25F9719835}">
      <dgm:prSet phldrT="[Text]"/>
      <dgm:spPr>
        <a:solidFill>
          <a:srgbClr val="FFD22B"/>
        </a:solidFill>
      </dgm:spPr>
      <dgm:t>
        <a:bodyPr/>
        <a:lstStyle/>
        <a:p>
          <a:r>
            <a:rPr lang="en-US" dirty="0" smtClean="0"/>
            <a:t>Live</a:t>
          </a:r>
          <a:endParaRPr lang="en-US" dirty="0"/>
        </a:p>
      </dgm:t>
    </dgm:pt>
    <dgm:pt modelId="{7FCCFA51-30F8-1D45-92D6-FA4FF29EA0A9}" type="parTrans" cxnId="{D48AD5A8-99DA-1941-8D85-B66F02837A5A}">
      <dgm:prSet/>
      <dgm:spPr/>
      <dgm:t>
        <a:bodyPr/>
        <a:lstStyle/>
        <a:p>
          <a:endParaRPr lang="en-US"/>
        </a:p>
      </dgm:t>
    </dgm:pt>
    <dgm:pt modelId="{9579D742-8915-AC48-93C3-E405520F086E}" type="sibTrans" cxnId="{D48AD5A8-99DA-1941-8D85-B66F02837A5A}">
      <dgm:prSet/>
      <dgm:spPr/>
      <dgm:t>
        <a:bodyPr/>
        <a:lstStyle/>
        <a:p>
          <a:endParaRPr lang="en-US"/>
        </a:p>
      </dgm:t>
    </dgm:pt>
    <dgm:pt modelId="{6677C655-1C4B-2041-9744-B21896FD3D1C}" type="pres">
      <dgm:prSet presAssocID="{4B153D1B-92F8-EF45-B6A7-33D8CB10174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A8A369-AD65-7D44-93D9-DF01F0AF6C6A}" type="pres">
      <dgm:prSet presAssocID="{4B153D1B-92F8-EF45-B6A7-33D8CB101745}" presName="tSp" presStyleCnt="0"/>
      <dgm:spPr/>
    </dgm:pt>
    <dgm:pt modelId="{B438DBC1-38CA-214B-969F-9AD6216104D1}" type="pres">
      <dgm:prSet presAssocID="{4B153D1B-92F8-EF45-B6A7-33D8CB101745}" presName="bSp" presStyleCnt="0"/>
      <dgm:spPr/>
    </dgm:pt>
    <dgm:pt modelId="{86C63469-4F93-8242-A0F0-B2574391FD23}" type="pres">
      <dgm:prSet presAssocID="{4B153D1B-92F8-EF45-B6A7-33D8CB101745}" presName="process" presStyleCnt="0"/>
      <dgm:spPr/>
    </dgm:pt>
    <dgm:pt modelId="{26A608B0-2F6C-984C-9CCF-4D8394FE5BA0}" type="pres">
      <dgm:prSet presAssocID="{E66D5285-52CB-B548-851D-689134AEEED7}" presName="composite1" presStyleCnt="0"/>
      <dgm:spPr/>
    </dgm:pt>
    <dgm:pt modelId="{644672FB-83DE-1649-BAE8-2D5C356133BC}" type="pres">
      <dgm:prSet presAssocID="{E66D5285-52CB-B548-851D-689134AEEED7}" presName="dummyNode1" presStyleLbl="node1" presStyleIdx="0" presStyleCnt="6"/>
      <dgm:spPr/>
    </dgm:pt>
    <dgm:pt modelId="{0F798599-DA84-9540-A5AA-A03582972DC7}" type="pres">
      <dgm:prSet presAssocID="{E66D5285-52CB-B548-851D-689134AEEED7}" presName="childNode1" presStyleLbl="bgAcc1" presStyleIdx="0" presStyleCnt="6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E29EA38-7405-DE42-95E7-F8A796426859}" type="pres">
      <dgm:prSet presAssocID="{E66D5285-52CB-B548-851D-689134AEEED7}" presName="childNode1tx" presStyleLbl="bgAcc1" presStyleIdx="0" presStyleCnt="6">
        <dgm:presLayoutVars>
          <dgm:bulletEnabled val="1"/>
        </dgm:presLayoutVars>
      </dgm:prSet>
      <dgm:spPr/>
    </dgm:pt>
    <dgm:pt modelId="{F4345238-30A1-004B-AF28-5268F0AC56BC}" type="pres">
      <dgm:prSet presAssocID="{E66D5285-52CB-B548-851D-689134AEEED7}" presName="parentNode1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49239B-DCA2-1545-8634-9631682B840F}" type="pres">
      <dgm:prSet presAssocID="{E66D5285-52CB-B548-851D-689134AEEED7}" presName="connSite1" presStyleCnt="0"/>
      <dgm:spPr/>
    </dgm:pt>
    <dgm:pt modelId="{DE485854-839D-8247-96FA-A63EEAAE4E9B}" type="pres">
      <dgm:prSet presAssocID="{3AC7DB62-36DB-0148-AF60-585FD832B99F}" presName="Name9" presStyleLbl="sibTrans2D1" presStyleIdx="0" presStyleCnt="5"/>
      <dgm:spPr/>
      <dgm:t>
        <a:bodyPr/>
        <a:lstStyle/>
        <a:p>
          <a:endParaRPr lang="en-US"/>
        </a:p>
      </dgm:t>
    </dgm:pt>
    <dgm:pt modelId="{66AF4B7E-33B7-E544-8D54-537F2AD855A4}" type="pres">
      <dgm:prSet presAssocID="{A2648133-7FEE-2D49-A257-620BF05BAF20}" presName="composite2" presStyleCnt="0"/>
      <dgm:spPr/>
    </dgm:pt>
    <dgm:pt modelId="{1AD99829-B6BD-D944-9C8A-4CBB3F0FE16B}" type="pres">
      <dgm:prSet presAssocID="{A2648133-7FEE-2D49-A257-620BF05BAF20}" presName="dummyNode2" presStyleLbl="node1" presStyleIdx="0" presStyleCnt="6"/>
      <dgm:spPr/>
    </dgm:pt>
    <dgm:pt modelId="{E8EDFE0C-4370-8F45-9538-BEE772002A05}" type="pres">
      <dgm:prSet presAssocID="{A2648133-7FEE-2D49-A257-620BF05BAF20}" presName="childNode2" presStyleLbl="bgAcc1" presStyleIdx="1" presStyleCnt="6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112FCF18-B45E-8844-89C4-59CDE1AE6050}" type="pres">
      <dgm:prSet presAssocID="{A2648133-7FEE-2D49-A257-620BF05BAF20}" presName="childNode2tx" presStyleLbl="bgAcc1" presStyleIdx="1" presStyleCnt="6">
        <dgm:presLayoutVars>
          <dgm:bulletEnabled val="1"/>
        </dgm:presLayoutVars>
      </dgm:prSet>
      <dgm:spPr/>
    </dgm:pt>
    <dgm:pt modelId="{453159D5-DF35-4149-87F2-ED5E2FA66630}" type="pres">
      <dgm:prSet presAssocID="{A2648133-7FEE-2D49-A257-620BF05BAF20}" presName="parentNode2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8EBE3-B903-8C4F-B395-6BD15E86B6A9}" type="pres">
      <dgm:prSet presAssocID="{A2648133-7FEE-2D49-A257-620BF05BAF20}" presName="connSite2" presStyleCnt="0"/>
      <dgm:spPr/>
    </dgm:pt>
    <dgm:pt modelId="{7A4A0EB6-FCC8-8349-9075-BBC91B5A3A1D}" type="pres">
      <dgm:prSet presAssocID="{65AB89E4-0DE9-2C4F-A1CE-61EEA4C37A61}" presName="Name18" presStyleLbl="sibTrans2D1" presStyleIdx="1" presStyleCnt="5"/>
      <dgm:spPr/>
      <dgm:t>
        <a:bodyPr/>
        <a:lstStyle/>
        <a:p>
          <a:endParaRPr lang="en-US"/>
        </a:p>
      </dgm:t>
    </dgm:pt>
    <dgm:pt modelId="{1BFF88FD-C541-DA43-B108-DE26A6CF0173}" type="pres">
      <dgm:prSet presAssocID="{0C00A124-52DD-9A4B-AF21-A997FB322011}" presName="composite1" presStyleCnt="0"/>
      <dgm:spPr/>
    </dgm:pt>
    <dgm:pt modelId="{AF16D6FD-84BF-AE41-A954-37B59741218C}" type="pres">
      <dgm:prSet presAssocID="{0C00A124-52DD-9A4B-AF21-A997FB322011}" presName="dummyNode1" presStyleLbl="node1" presStyleIdx="1" presStyleCnt="6"/>
      <dgm:spPr/>
    </dgm:pt>
    <dgm:pt modelId="{FF5A9251-681A-1B4D-9F53-F2FF88657F47}" type="pres">
      <dgm:prSet presAssocID="{0C00A124-52DD-9A4B-AF21-A997FB322011}" presName="childNode1" presStyleLbl="bgAcc1" presStyleIdx="2" presStyleCnt="6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E8A39FF-EA98-D247-9982-76D0D28EEC3E}" type="pres">
      <dgm:prSet presAssocID="{0C00A124-52DD-9A4B-AF21-A997FB322011}" presName="childNode1tx" presStyleLbl="bgAcc1" presStyleIdx="2" presStyleCnt="6">
        <dgm:presLayoutVars>
          <dgm:bulletEnabled val="1"/>
        </dgm:presLayoutVars>
      </dgm:prSet>
      <dgm:spPr/>
    </dgm:pt>
    <dgm:pt modelId="{53F56B83-9297-814A-A1D5-FAEA8AAE838A}" type="pres">
      <dgm:prSet presAssocID="{0C00A124-52DD-9A4B-AF21-A997FB322011}" presName="parentNode1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F5918-E1A1-884E-81AE-A20CAE8A0AE9}" type="pres">
      <dgm:prSet presAssocID="{0C00A124-52DD-9A4B-AF21-A997FB322011}" presName="connSite1" presStyleCnt="0"/>
      <dgm:spPr/>
    </dgm:pt>
    <dgm:pt modelId="{BCF60815-0FC3-A145-B9B2-F291C77DC0C2}" type="pres">
      <dgm:prSet presAssocID="{00A93350-4FB5-E54E-B9B2-021DB8216B2B}" presName="Name9" presStyleLbl="sibTrans2D1" presStyleIdx="2" presStyleCnt="5"/>
      <dgm:spPr/>
      <dgm:t>
        <a:bodyPr/>
        <a:lstStyle/>
        <a:p>
          <a:endParaRPr lang="en-US"/>
        </a:p>
      </dgm:t>
    </dgm:pt>
    <dgm:pt modelId="{D37E8612-EB06-7546-89FF-BB57F9033DEB}" type="pres">
      <dgm:prSet presAssocID="{BDA5788C-A88F-BE47-911C-607D2D6D5A87}" presName="composite2" presStyleCnt="0"/>
      <dgm:spPr/>
    </dgm:pt>
    <dgm:pt modelId="{810F4DBF-0788-FF4F-AF02-39492DD57D84}" type="pres">
      <dgm:prSet presAssocID="{BDA5788C-A88F-BE47-911C-607D2D6D5A87}" presName="dummyNode2" presStyleLbl="node1" presStyleIdx="2" presStyleCnt="6"/>
      <dgm:spPr/>
    </dgm:pt>
    <dgm:pt modelId="{46DDC9DD-B6FB-3241-89DA-E4F50D21836C}" type="pres">
      <dgm:prSet presAssocID="{BDA5788C-A88F-BE47-911C-607D2D6D5A87}" presName="childNode2" presStyleLbl="bgAcc1" presStyleIdx="3" presStyleCnt="6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1B062389-1D99-184C-9D96-CF0DE4E045E7}" type="pres">
      <dgm:prSet presAssocID="{BDA5788C-A88F-BE47-911C-607D2D6D5A87}" presName="childNode2tx" presStyleLbl="bgAcc1" presStyleIdx="3" presStyleCnt="6">
        <dgm:presLayoutVars>
          <dgm:bulletEnabled val="1"/>
        </dgm:presLayoutVars>
      </dgm:prSet>
      <dgm:spPr/>
    </dgm:pt>
    <dgm:pt modelId="{65397EDB-1E2A-A142-ABA2-F36F7ED4FDC3}" type="pres">
      <dgm:prSet presAssocID="{BDA5788C-A88F-BE47-911C-607D2D6D5A87}" presName="parentNode2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4833A-C6A2-AB47-9CC1-E04A0E7346F4}" type="pres">
      <dgm:prSet presAssocID="{BDA5788C-A88F-BE47-911C-607D2D6D5A87}" presName="connSite2" presStyleCnt="0"/>
      <dgm:spPr/>
    </dgm:pt>
    <dgm:pt modelId="{58842C38-79FF-2040-AFBC-E28B549162DF}" type="pres">
      <dgm:prSet presAssocID="{9EE7B49A-AC0C-A24D-A041-50D994660E38}" presName="Name18" presStyleLbl="sibTrans2D1" presStyleIdx="3" presStyleCnt="5"/>
      <dgm:spPr/>
      <dgm:t>
        <a:bodyPr/>
        <a:lstStyle/>
        <a:p>
          <a:endParaRPr lang="en-US"/>
        </a:p>
      </dgm:t>
    </dgm:pt>
    <dgm:pt modelId="{F0232111-7DBE-E641-974D-D30ED2FADA19}" type="pres">
      <dgm:prSet presAssocID="{D243A82F-502A-CD40-9BEB-0F6F5B65B07F}" presName="composite1" presStyleCnt="0"/>
      <dgm:spPr/>
    </dgm:pt>
    <dgm:pt modelId="{D856E17C-A1FB-9A49-A22E-C07EB5813804}" type="pres">
      <dgm:prSet presAssocID="{D243A82F-502A-CD40-9BEB-0F6F5B65B07F}" presName="dummyNode1" presStyleLbl="node1" presStyleIdx="3" presStyleCnt="6"/>
      <dgm:spPr/>
    </dgm:pt>
    <dgm:pt modelId="{0561F46A-0776-0843-B7CA-665842494A3F}" type="pres">
      <dgm:prSet presAssocID="{D243A82F-502A-CD40-9BEB-0F6F5B65B07F}" presName="childNode1" presStyleLbl="bgAcc1" presStyleIdx="4" presStyleCnt="6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7E13753-810F-3D47-8A1A-A18E13FCDB2A}" type="pres">
      <dgm:prSet presAssocID="{D243A82F-502A-CD40-9BEB-0F6F5B65B07F}" presName="childNode1tx" presStyleLbl="bgAcc1" presStyleIdx="4" presStyleCnt="6">
        <dgm:presLayoutVars>
          <dgm:bulletEnabled val="1"/>
        </dgm:presLayoutVars>
      </dgm:prSet>
      <dgm:spPr/>
    </dgm:pt>
    <dgm:pt modelId="{1BF64B57-326B-804F-9817-D8A123CE7992}" type="pres">
      <dgm:prSet presAssocID="{D243A82F-502A-CD40-9BEB-0F6F5B65B07F}" presName="parentNode1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34AC03-A380-7146-B895-946A9F34D4CF}" type="pres">
      <dgm:prSet presAssocID="{D243A82F-502A-CD40-9BEB-0F6F5B65B07F}" presName="connSite1" presStyleCnt="0"/>
      <dgm:spPr/>
    </dgm:pt>
    <dgm:pt modelId="{099870A8-D19E-884A-AAC5-88E922C66917}" type="pres">
      <dgm:prSet presAssocID="{B8CD7BF6-DC20-224B-B067-E02DC5918046}" presName="Name9" presStyleLbl="sibTrans2D1" presStyleIdx="4" presStyleCnt="5"/>
      <dgm:spPr/>
      <dgm:t>
        <a:bodyPr/>
        <a:lstStyle/>
        <a:p>
          <a:endParaRPr lang="en-US"/>
        </a:p>
      </dgm:t>
    </dgm:pt>
    <dgm:pt modelId="{5FABF40A-F093-1645-BB91-28CCA6580327}" type="pres">
      <dgm:prSet presAssocID="{CD8B3787-8FA8-0E4F-B2E3-CE25F9719835}" presName="composite2" presStyleCnt="0"/>
      <dgm:spPr/>
    </dgm:pt>
    <dgm:pt modelId="{E14492C2-8FB4-1C40-AF7F-39B3608812AF}" type="pres">
      <dgm:prSet presAssocID="{CD8B3787-8FA8-0E4F-B2E3-CE25F9719835}" presName="dummyNode2" presStyleLbl="node1" presStyleIdx="4" presStyleCnt="6"/>
      <dgm:spPr/>
    </dgm:pt>
    <dgm:pt modelId="{F978DF95-1FA6-EB43-931D-971C8B4BA5B5}" type="pres">
      <dgm:prSet presAssocID="{CD8B3787-8FA8-0E4F-B2E3-CE25F9719835}" presName="childNode2" presStyleLbl="bgAcc1" presStyleIdx="5" presStyleCnt="6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0A705CF-617F-AC47-BCE7-B81433515AEE}" type="pres">
      <dgm:prSet presAssocID="{CD8B3787-8FA8-0E4F-B2E3-CE25F9719835}" presName="childNode2tx" presStyleLbl="bgAcc1" presStyleIdx="5" presStyleCnt="6">
        <dgm:presLayoutVars>
          <dgm:bulletEnabled val="1"/>
        </dgm:presLayoutVars>
      </dgm:prSet>
      <dgm:spPr/>
    </dgm:pt>
    <dgm:pt modelId="{C1B6266C-B819-0D44-84DD-395444F504B7}" type="pres">
      <dgm:prSet presAssocID="{CD8B3787-8FA8-0E4F-B2E3-CE25F9719835}" presName="parentNode2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BFB69-C2D7-7E48-AF32-B82849E101D4}" type="pres">
      <dgm:prSet presAssocID="{CD8B3787-8FA8-0E4F-B2E3-CE25F9719835}" presName="connSite2" presStyleCnt="0"/>
      <dgm:spPr/>
    </dgm:pt>
  </dgm:ptLst>
  <dgm:cxnLst>
    <dgm:cxn modelId="{7F734B46-809F-CE4F-9176-4EEA0DCFA75C}" srcId="{4B153D1B-92F8-EF45-B6A7-33D8CB101745}" destId="{BDA5788C-A88F-BE47-911C-607D2D6D5A87}" srcOrd="3" destOrd="0" parTransId="{89521E62-2105-1A49-8BA0-A6C3EF12D868}" sibTransId="{9EE7B49A-AC0C-A24D-A041-50D994660E38}"/>
    <dgm:cxn modelId="{545CD452-1BBA-8748-8291-6D13286DAAB7}" srcId="{4B153D1B-92F8-EF45-B6A7-33D8CB101745}" destId="{A2648133-7FEE-2D49-A257-620BF05BAF20}" srcOrd="1" destOrd="0" parTransId="{D2C0A56F-1D57-C245-A718-56B779A34005}" sibTransId="{65AB89E4-0DE9-2C4F-A1CE-61EEA4C37A61}"/>
    <dgm:cxn modelId="{EB4FCE90-33F9-0640-BA4F-88FF5FCFF7A6}" type="presOf" srcId="{3AC7DB62-36DB-0148-AF60-585FD832B99F}" destId="{DE485854-839D-8247-96FA-A63EEAAE4E9B}" srcOrd="0" destOrd="0" presId="urn:microsoft.com/office/officeart/2005/8/layout/hProcess4"/>
    <dgm:cxn modelId="{2E8F620D-B5A5-A241-BFEA-2D600363B357}" type="presOf" srcId="{A2648133-7FEE-2D49-A257-620BF05BAF20}" destId="{453159D5-DF35-4149-87F2-ED5E2FA66630}" srcOrd="0" destOrd="0" presId="urn:microsoft.com/office/officeart/2005/8/layout/hProcess4"/>
    <dgm:cxn modelId="{99E9CC3C-0F52-F345-B425-5A2202E8655B}" type="presOf" srcId="{E66D5285-52CB-B548-851D-689134AEEED7}" destId="{F4345238-30A1-004B-AF28-5268F0AC56BC}" srcOrd="0" destOrd="0" presId="urn:microsoft.com/office/officeart/2005/8/layout/hProcess4"/>
    <dgm:cxn modelId="{82143CD1-0FBA-1643-8A17-CC2CBF96D19F}" type="presOf" srcId="{4B153D1B-92F8-EF45-B6A7-33D8CB101745}" destId="{6677C655-1C4B-2041-9744-B21896FD3D1C}" srcOrd="0" destOrd="0" presId="urn:microsoft.com/office/officeart/2005/8/layout/hProcess4"/>
    <dgm:cxn modelId="{D48AD5A8-99DA-1941-8D85-B66F02837A5A}" srcId="{4B153D1B-92F8-EF45-B6A7-33D8CB101745}" destId="{CD8B3787-8FA8-0E4F-B2E3-CE25F9719835}" srcOrd="5" destOrd="0" parTransId="{7FCCFA51-30F8-1D45-92D6-FA4FF29EA0A9}" sibTransId="{9579D742-8915-AC48-93C3-E405520F086E}"/>
    <dgm:cxn modelId="{8A7F0B2D-5DE2-144C-85A7-0A4330BD7784}" type="presOf" srcId="{0C00A124-52DD-9A4B-AF21-A997FB322011}" destId="{53F56B83-9297-814A-A1D5-FAEA8AAE838A}" srcOrd="0" destOrd="0" presId="urn:microsoft.com/office/officeart/2005/8/layout/hProcess4"/>
    <dgm:cxn modelId="{3BA72846-A3D2-AB4F-8588-5FB3B053DC26}" type="presOf" srcId="{00A93350-4FB5-E54E-B9B2-021DB8216B2B}" destId="{BCF60815-0FC3-A145-B9B2-F291C77DC0C2}" srcOrd="0" destOrd="0" presId="urn:microsoft.com/office/officeart/2005/8/layout/hProcess4"/>
    <dgm:cxn modelId="{8E3A84DB-212E-214C-BAEB-2EC29A64EB8D}" srcId="{4B153D1B-92F8-EF45-B6A7-33D8CB101745}" destId="{D243A82F-502A-CD40-9BEB-0F6F5B65B07F}" srcOrd="4" destOrd="0" parTransId="{17C3083C-32F0-9E4E-AEF4-E77E8A56369C}" sibTransId="{B8CD7BF6-DC20-224B-B067-E02DC5918046}"/>
    <dgm:cxn modelId="{3B7E1E83-FE3B-C14E-AE84-8167E7BEBCA8}" type="presOf" srcId="{65AB89E4-0DE9-2C4F-A1CE-61EEA4C37A61}" destId="{7A4A0EB6-FCC8-8349-9075-BBC91B5A3A1D}" srcOrd="0" destOrd="0" presId="urn:microsoft.com/office/officeart/2005/8/layout/hProcess4"/>
    <dgm:cxn modelId="{09139628-69CF-4049-A033-C623272B796F}" type="presOf" srcId="{CD8B3787-8FA8-0E4F-B2E3-CE25F9719835}" destId="{C1B6266C-B819-0D44-84DD-395444F504B7}" srcOrd="0" destOrd="0" presId="urn:microsoft.com/office/officeart/2005/8/layout/hProcess4"/>
    <dgm:cxn modelId="{ADF74AD6-4A7E-074C-9B16-6D565E673DD4}" type="presOf" srcId="{B8CD7BF6-DC20-224B-B067-E02DC5918046}" destId="{099870A8-D19E-884A-AAC5-88E922C66917}" srcOrd="0" destOrd="0" presId="urn:microsoft.com/office/officeart/2005/8/layout/hProcess4"/>
    <dgm:cxn modelId="{F2E1909D-7D4B-BC45-85A0-6A51FF93473B}" srcId="{4B153D1B-92F8-EF45-B6A7-33D8CB101745}" destId="{0C00A124-52DD-9A4B-AF21-A997FB322011}" srcOrd="2" destOrd="0" parTransId="{FC298637-02F9-2241-8D10-626B1E27E1F6}" sibTransId="{00A93350-4FB5-E54E-B9B2-021DB8216B2B}"/>
    <dgm:cxn modelId="{DA1928A1-9E46-5E4B-BF71-1D1416728D14}" type="presOf" srcId="{9EE7B49A-AC0C-A24D-A041-50D994660E38}" destId="{58842C38-79FF-2040-AFBC-E28B549162DF}" srcOrd="0" destOrd="0" presId="urn:microsoft.com/office/officeart/2005/8/layout/hProcess4"/>
    <dgm:cxn modelId="{26F2A7A4-A592-5D4E-8628-A53A1BA5DC6A}" srcId="{4B153D1B-92F8-EF45-B6A7-33D8CB101745}" destId="{E66D5285-52CB-B548-851D-689134AEEED7}" srcOrd="0" destOrd="0" parTransId="{65542A3D-90F4-6641-B693-74E15620B5DD}" sibTransId="{3AC7DB62-36DB-0148-AF60-585FD832B99F}"/>
    <dgm:cxn modelId="{6F419555-6BEF-CD40-ABA7-D0B331E1A987}" type="presOf" srcId="{D243A82F-502A-CD40-9BEB-0F6F5B65B07F}" destId="{1BF64B57-326B-804F-9817-D8A123CE7992}" srcOrd="0" destOrd="0" presId="urn:microsoft.com/office/officeart/2005/8/layout/hProcess4"/>
    <dgm:cxn modelId="{668EEBA1-F1DD-CC4D-917D-33C58BDD4B29}" type="presOf" srcId="{BDA5788C-A88F-BE47-911C-607D2D6D5A87}" destId="{65397EDB-1E2A-A142-ABA2-F36F7ED4FDC3}" srcOrd="0" destOrd="0" presId="urn:microsoft.com/office/officeart/2005/8/layout/hProcess4"/>
    <dgm:cxn modelId="{BE6C9DDB-20F3-6E43-98A7-B77F899887EC}" type="presParOf" srcId="{6677C655-1C4B-2041-9744-B21896FD3D1C}" destId="{CAA8A369-AD65-7D44-93D9-DF01F0AF6C6A}" srcOrd="0" destOrd="0" presId="urn:microsoft.com/office/officeart/2005/8/layout/hProcess4"/>
    <dgm:cxn modelId="{A4BED813-A2AC-3C42-95F9-5E9E5B6E1494}" type="presParOf" srcId="{6677C655-1C4B-2041-9744-B21896FD3D1C}" destId="{B438DBC1-38CA-214B-969F-9AD6216104D1}" srcOrd="1" destOrd="0" presId="urn:microsoft.com/office/officeart/2005/8/layout/hProcess4"/>
    <dgm:cxn modelId="{9B257279-0172-4F45-8B5E-E09BE28E757A}" type="presParOf" srcId="{6677C655-1C4B-2041-9744-B21896FD3D1C}" destId="{86C63469-4F93-8242-A0F0-B2574391FD23}" srcOrd="2" destOrd="0" presId="urn:microsoft.com/office/officeart/2005/8/layout/hProcess4"/>
    <dgm:cxn modelId="{2A20D9A1-2847-A249-B132-CE193C25843F}" type="presParOf" srcId="{86C63469-4F93-8242-A0F0-B2574391FD23}" destId="{26A608B0-2F6C-984C-9CCF-4D8394FE5BA0}" srcOrd="0" destOrd="0" presId="urn:microsoft.com/office/officeart/2005/8/layout/hProcess4"/>
    <dgm:cxn modelId="{663EBAC8-8EBE-EA44-AFCF-058FA15613DC}" type="presParOf" srcId="{26A608B0-2F6C-984C-9CCF-4D8394FE5BA0}" destId="{644672FB-83DE-1649-BAE8-2D5C356133BC}" srcOrd="0" destOrd="0" presId="urn:microsoft.com/office/officeart/2005/8/layout/hProcess4"/>
    <dgm:cxn modelId="{574C1A75-0A94-AA45-AFBA-9B5AB9A328CB}" type="presParOf" srcId="{26A608B0-2F6C-984C-9CCF-4D8394FE5BA0}" destId="{0F798599-DA84-9540-A5AA-A03582972DC7}" srcOrd="1" destOrd="0" presId="urn:microsoft.com/office/officeart/2005/8/layout/hProcess4"/>
    <dgm:cxn modelId="{6D5C524B-3FFD-434D-A46F-2EAC5417176C}" type="presParOf" srcId="{26A608B0-2F6C-984C-9CCF-4D8394FE5BA0}" destId="{3E29EA38-7405-DE42-95E7-F8A796426859}" srcOrd="2" destOrd="0" presId="urn:microsoft.com/office/officeart/2005/8/layout/hProcess4"/>
    <dgm:cxn modelId="{1831FBC7-4684-5E4D-AB9C-9CA88972B1B4}" type="presParOf" srcId="{26A608B0-2F6C-984C-9CCF-4D8394FE5BA0}" destId="{F4345238-30A1-004B-AF28-5268F0AC56BC}" srcOrd="3" destOrd="0" presId="urn:microsoft.com/office/officeart/2005/8/layout/hProcess4"/>
    <dgm:cxn modelId="{3D2C7B5F-559E-CF4E-AF31-6927B57641B4}" type="presParOf" srcId="{26A608B0-2F6C-984C-9CCF-4D8394FE5BA0}" destId="{C049239B-DCA2-1545-8634-9631682B840F}" srcOrd="4" destOrd="0" presId="urn:microsoft.com/office/officeart/2005/8/layout/hProcess4"/>
    <dgm:cxn modelId="{9ABBC83C-E8A3-A84C-B268-31BE31AA742C}" type="presParOf" srcId="{86C63469-4F93-8242-A0F0-B2574391FD23}" destId="{DE485854-839D-8247-96FA-A63EEAAE4E9B}" srcOrd="1" destOrd="0" presId="urn:microsoft.com/office/officeart/2005/8/layout/hProcess4"/>
    <dgm:cxn modelId="{067B5131-4FCD-9543-9777-218FFB13DD37}" type="presParOf" srcId="{86C63469-4F93-8242-A0F0-B2574391FD23}" destId="{66AF4B7E-33B7-E544-8D54-537F2AD855A4}" srcOrd="2" destOrd="0" presId="urn:microsoft.com/office/officeart/2005/8/layout/hProcess4"/>
    <dgm:cxn modelId="{4C984919-EBEC-D54F-AB54-E61B8A536A0A}" type="presParOf" srcId="{66AF4B7E-33B7-E544-8D54-537F2AD855A4}" destId="{1AD99829-B6BD-D944-9C8A-4CBB3F0FE16B}" srcOrd="0" destOrd="0" presId="urn:microsoft.com/office/officeart/2005/8/layout/hProcess4"/>
    <dgm:cxn modelId="{592462E0-A715-104D-AACC-D60A265C13AD}" type="presParOf" srcId="{66AF4B7E-33B7-E544-8D54-537F2AD855A4}" destId="{E8EDFE0C-4370-8F45-9538-BEE772002A05}" srcOrd="1" destOrd="0" presId="urn:microsoft.com/office/officeart/2005/8/layout/hProcess4"/>
    <dgm:cxn modelId="{95E1D7BF-007F-4445-8920-2DBF68A0999A}" type="presParOf" srcId="{66AF4B7E-33B7-E544-8D54-537F2AD855A4}" destId="{112FCF18-B45E-8844-89C4-59CDE1AE6050}" srcOrd="2" destOrd="0" presId="urn:microsoft.com/office/officeart/2005/8/layout/hProcess4"/>
    <dgm:cxn modelId="{3D3C3915-90D7-5E40-9B4C-8D63D176EC5C}" type="presParOf" srcId="{66AF4B7E-33B7-E544-8D54-537F2AD855A4}" destId="{453159D5-DF35-4149-87F2-ED5E2FA66630}" srcOrd="3" destOrd="0" presId="urn:microsoft.com/office/officeart/2005/8/layout/hProcess4"/>
    <dgm:cxn modelId="{5F5295CA-5C24-4543-A67E-2E75D118A8C1}" type="presParOf" srcId="{66AF4B7E-33B7-E544-8D54-537F2AD855A4}" destId="{10E8EBE3-B903-8C4F-B395-6BD15E86B6A9}" srcOrd="4" destOrd="0" presId="urn:microsoft.com/office/officeart/2005/8/layout/hProcess4"/>
    <dgm:cxn modelId="{D7732DC2-35F1-954B-8E0E-8F013B68810A}" type="presParOf" srcId="{86C63469-4F93-8242-A0F0-B2574391FD23}" destId="{7A4A0EB6-FCC8-8349-9075-BBC91B5A3A1D}" srcOrd="3" destOrd="0" presId="urn:microsoft.com/office/officeart/2005/8/layout/hProcess4"/>
    <dgm:cxn modelId="{3C45EFDD-DD7A-0A45-8C3C-A7DC23B77534}" type="presParOf" srcId="{86C63469-4F93-8242-A0F0-B2574391FD23}" destId="{1BFF88FD-C541-DA43-B108-DE26A6CF0173}" srcOrd="4" destOrd="0" presId="urn:microsoft.com/office/officeart/2005/8/layout/hProcess4"/>
    <dgm:cxn modelId="{5A692996-9CFD-F34D-BAC2-C197EDD7ABDC}" type="presParOf" srcId="{1BFF88FD-C541-DA43-B108-DE26A6CF0173}" destId="{AF16D6FD-84BF-AE41-A954-37B59741218C}" srcOrd="0" destOrd="0" presId="urn:microsoft.com/office/officeart/2005/8/layout/hProcess4"/>
    <dgm:cxn modelId="{A74EC4E8-EEAA-6D46-AAE5-4F0DAAAFAA88}" type="presParOf" srcId="{1BFF88FD-C541-DA43-B108-DE26A6CF0173}" destId="{FF5A9251-681A-1B4D-9F53-F2FF88657F47}" srcOrd="1" destOrd="0" presId="urn:microsoft.com/office/officeart/2005/8/layout/hProcess4"/>
    <dgm:cxn modelId="{2BDD0A39-D027-D549-826E-E4AC5A2EBA2E}" type="presParOf" srcId="{1BFF88FD-C541-DA43-B108-DE26A6CF0173}" destId="{DE8A39FF-EA98-D247-9982-76D0D28EEC3E}" srcOrd="2" destOrd="0" presId="urn:microsoft.com/office/officeart/2005/8/layout/hProcess4"/>
    <dgm:cxn modelId="{A5DF4CB0-89F5-524E-AEC2-317C774EE00E}" type="presParOf" srcId="{1BFF88FD-C541-DA43-B108-DE26A6CF0173}" destId="{53F56B83-9297-814A-A1D5-FAEA8AAE838A}" srcOrd="3" destOrd="0" presId="urn:microsoft.com/office/officeart/2005/8/layout/hProcess4"/>
    <dgm:cxn modelId="{07D478AF-DB52-DD4B-A886-430A4394BB20}" type="presParOf" srcId="{1BFF88FD-C541-DA43-B108-DE26A6CF0173}" destId="{97BF5918-E1A1-884E-81AE-A20CAE8A0AE9}" srcOrd="4" destOrd="0" presId="urn:microsoft.com/office/officeart/2005/8/layout/hProcess4"/>
    <dgm:cxn modelId="{4501D3A4-4943-CB45-B521-8FDADF456A75}" type="presParOf" srcId="{86C63469-4F93-8242-A0F0-B2574391FD23}" destId="{BCF60815-0FC3-A145-B9B2-F291C77DC0C2}" srcOrd="5" destOrd="0" presId="urn:microsoft.com/office/officeart/2005/8/layout/hProcess4"/>
    <dgm:cxn modelId="{4817A56E-E366-DB4A-BDAE-365D24EE80B0}" type="presParOf" srcId="{86C63469-4F93-8242-A0F0-B2574391FD23}" destId="{D37E8612-EB06-7546-89FF-BB57F9033DEB}" srcOrd="6" destOrd="0" presId="urn:microsoft.com/office/officeart/2005/8/layout/hProcess4"/>
    <dgm:cxn modelId="{3483B5C1-AA2A-B446-AA23-04AF5A765083}" type="presParOf" srcId="{D37E8612-EB06-7546-89FF-BB57F9033DEB}" destId="{810F4DBF-0788-FF4F-AF02-39492DD57D84}" srcOrd="0" destOrd="0" presId="urn:microsoft.com/office/officeart/2005/8/layout/hProcess4"/>
    <dgm:cxn modelId="{A8F9832F-D2C9-234D-AAC3-FF5E6FFE80BF}" type="presParOf" srcId="{D37E8612-EB06-7546-89FF-BB57F9033DEB}" destId="{46DDC9DD-B6FB-3241-89DA-E4F50D21836C}" srcOrd="1" destOrd="0" presId="urn:microsoft.com/office/officeart/2005/8/layout/hProcess4"/>
    <dgm:cxn modelId="{19192D20-ECEB-A749-BFE2-026C10404C8F}" type="presParOf" srcId="{D37E8612-EB06-7546-89FF-BB57F9033DEB}" destId="{1B062389-1D99-184C-9D96-CF0DE4E045E7}" srcOrd="2" destOrd="0" presId="urn:microsoft.com/office/officeart/2005/8/layout/hProcess4"/>
    <dgm:cxn modelId="{D5150911-B162-D747-AE5B-371880CA9E58}" type="presParOf" srcId="{D37E8612-EB06-7546-89FF-BB57F9033DEB}" destId="{65397EDB-1E2A-A142-ABA2-F36F7ED4FDC3}" srcOrd="3" destOrd="0" presId="urn:microsoft.com/office/officeart/2005/8/layout/hProcess4"/>
    <dgm:cxn modelId="{B2EE7D11-5349-D84E-A187-81702B03AC9D}" type="presParOf" srcId="{D37E8612-EB06-7546-89FF-BB57F9033DEB}" destId="{D9B4833A-C6A2-AB47-9CC1-E04A0E7346F4}" srcOrd="4" destOrd="0" presId="urn:microsoft.com/office/officeart/2005/8/layout/hProcess4"/>
    <dgm:cxn modelId="{96D10A45-680D-104A-B817-6AB190E7E708}" type="presParOf" srcId="{86C63469-4F93-8242-A0F0-B2574391FD23}" destId="{58842C38-79FF-2040-AFBC-E28B549162DF}" srcOrd="7" destOrd="0" presId="urn:microsoft.com/office/officeart/2005/8/layout/hProcess4"/>
    <dgm:cxn modelId="{2DFB823B-13DF-DC4A-87FA-6941CF83EE4B}" type="presParOf" srcId="{86C63469-4F93-8242-A0F0-B2574391FD23}" destId="{F0232111-7DBE-E641-974D-D30ED2FADA19}" srcOrd="8" destOrd="0" presId="urn:microsoft.com/office/officeart/2005/8/layout/hProcess4"/>
    <dgm:cxn modelId="{1FA7FAEE-C987-B84A-BFFE-E3A1626D84AD}" type="presParOf" srcId="{F0232111-7DBE-E641-974D-D30ED2FADA19}" destId="{D856E17C-A1FB-9A49-A22E-C07EB5813804}" srcOrd="0" destOrd="0" presId="urn:microsoft.com/office/officeart/2005/8/layout/hProcess4"/>
    <dgm:cxn modelId="{014A7EF1-7E9F-6346-9B55-557384EA9E00}" type="presParOf" srcId="{F0232111-7DBE-E641-974D-D30ED2FADA19}" destId="{0561F46A-0776-0843-B7CA-665842494A3F}" srcOrd="1" destOrd="0" presId="urn:microsoft.com/office/officeart/2005/8/layout/hProcess4"/>
    <dgm:cxn modelId="{AAF959D4-F49F-0A4C-9361-2064FB5F5CAE}" type="presParOf" srcId="{F0232111-7DBE-E641-974D-D30ED2FADA19}" destId="{C7E13753-810F-3D47-8A1A-A18E13FCDB2A}" srcOrd="2" destOrd="0" presId="urn:microsoft.com/office/officeart/2005/8/layout/hProcess4"/>
    <dgm:cxn modelId="{06818E36-F5C8-594F-B7B1-C2859DC56ACE}" type="presParOf" srcId="{F0232111-7DBE-E641-974D-D30ED2FADA19}" destId="{1BF64B57-326B-804F-9817-D8A123CE7992}" srcOrd="3" destOrd="0" presId="urn:microsoft.com/office/officeart/2005/8/layout/hProcess4"/>
    <dgm:cxn modelId="{59A6A838-99A3-194B-BE7F-B8FD616BE565}" type="presParOf" srcId="{F0232111-7DBE-E641-974D-D30ED2FADA19}" destId="{3134AC03-A380-7146-B895-946A9F34D4CF}" srcOrd="4" destOrd="0" presId="urn:microsoft.com/office/officeart/2005/8/layout/hProcess4"/>
    <dgm:cxn modelId="{8C294B8D-FA97-EC40-AEF7-30DDC3DB0520}" type="presParOf" srcId="{86C63469-4F93-8242-A0F0-B2574391FD23}" destId="{099870A8-D19E-884A-AAC5-88E922C66917}" srcOrd="9" destOrd="0" presId="urn:microsoft.com/office/officeart/2005/8/layout/hProcess4"/>
    <dgm:cxn modelId="{A6F8D4C6-58BD-F848-8FED-87AD7C618276}" type="presParOf" srcId="{86C63469-4F93-8242-A0F0-B2574391FD23}" destId="{5FABF40A-F093-1645-BB91-28CCA6580327}" srcOrd="10" destOrd="0" presId="urn:microsoft.com/office/officeart/2005/8/layout/hProcess4"/>
    <dgm:cxn modelId="{43451275-53C6-3A4B-98C2-D3FED7EF93BD}" type="presParOf" srcId="{5FABF40A-F093-1645-BB91-28CCA6580327}" destId="{E14492C2-8FB4-1C40-AF7F-39B3608812AF}" srcOrd="0" destOrd="0" presId="urn:microsoft.com/office/officeart/2005/8/layout/hProcess4"/>
    <dgm:cxn modelId="{79CFBC87-2983-944B-8B80-F802619E2E04}" type="presParOf" srcId="{5FABF40A-F093-1645-BB91-28CCA6580327}" destId="{F978DF95-1FA6-EB43-931D-971C8B4BA5B5}" srcOrd="1" destOrd="0" presId="urn:microsoft.com/office/officeart/2005/8/layout/hProcess4"/>
    <dgm:cxn modelId="{A3F4F789-8917-EB47-9B4F-B686765D6894}" type="presParOf" srcId="{5FABF40A-F093-1645-BB91-28CCA6580327}" destId="{50A705CF-617F-AC47-BCE7-B81433515AEE}" srcOrd="2" destOrd="0" presId="urn:microsoft.com/office/officeart/2005/8/layout/hProcess4"/>
    <dgm:cxn modelId="{D6B4AD8D-7752-F54F-BD07-8A9A3BF8BB93}" type="presParOf" srcId="{5FABF40A-F093-1645-BB91-28CCA6580327}" destId="{C1B6266C-B819-0D44-84DD-395444F504B7}" srcOrd="3" destOrd="0" presId="urn:microsoft.com/office/officeart/2005/8/layout/hProcess4"/>
    <dgm:cxn modelId="{ED0BB538-E84C-A34F-9E24-093C7FB54FE2}" type="presParOf" srcId="{5FABF40A-F093-1645-BB91-28CCA6580327}" destId="{5A4BFB69-C2D7-7E48-AF32-B82849E101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A0ADB2-F927-4340-93E4-0663079D1A32}" type="doc">
      <dgm:prSet loTypeId="urn:microsoft.com/office/officeart/2005/8/layout/gear1" loCatId="" qsTypeId="urn:microsoft.com/office/officeart/2005/8/quickstyle/3D9" qsCatId="3D" csTypeId="urn:microsoft.com/office/officeart/2005/8/colors/colorful1" csCatId="colorful" phldr="1"/>
      <dgm:spPr/>
    </dgm:pt>
    <dgm:pt modelId="{C9B2A994-1DAD-5047-A3F4-173052BE020A}">
      <dgm:prSet/>
      <dgm:spPr/>
      <dgm:t>
        <a:bodyPr/>
        <a:lstStyle/>
        <a:p>
          <a:endParaRPr lang="en-US" dirty="0"/>
        </a:p>
      </dgm:t>
    </dgm:pt>
    <dgm:pt modelId="{FE61D455-2E46-6A4D-A046-FD6B17F9034C}" type="parTrans" cxnId="{495E328B-9C4A-924F-B10E-59D40D3B82CA}">
      <dgm:prSet/>
      <dgm:spPr/>
      <dgm:t>
        <a:bodyPr/>
        <a:lstStyle/>
        <a:p>
          <a:endParaRPr lang="en-US"/>
        </a:p>
      </dgm:t>
    </dgm:pt>
    <dgm:pt modelId="{11409281-F4B2-ED4A-9848-5C86D4A741B1}" type="sibTrans" cxnId="{495E328B-9C4A-924F-B10E-59D40D3B82CA}">
      <dgm:prSet/>
      <dgm:spPr/>
      <dgm:t>
        <a:bodyPr/>
        <a:lstStyle/>
        <a:p>
          <a:endParaRPr lang="en-US"/>
        </a:p>
      </dgm:t>
    </dgm:pt>
    <dgm:pt modelId="{2AB50780-3110-9541-B84A-1EFC01717EC4}">
      <dgm:prSet/>
      <dgm:spPr/>
      <dgm:t>
        <a:bodyPr/>
        <a:lstStyle/>
        <a:p>
          <a:endParaRPr lang="en-US"/>
        </a:p>
      </dgm:t>
    </dgm:pt>
    <dgm:pt modelId="{B205A808-F64C-004F-BF65-6000C650B900}" type="parTrans" cxnId="{C034ED47-F483-1744-823A-F6921DE9CF10}">
      <dgm:prSet/>
      <dgm:spPr/>
      <dgm:t>
        <a:bodyPr/>
        <a:lstStyle/>
        <a:p>
          <a:endParaRPr lang="en-US"/>
        </a:p>
      </dgm:t>
    </dgm:pt>
    <dgm:pt modelId="{7E972C9D-637E-354F-BF85-C42A8D1D10FF}" type="sibTrans" cxnId="{C034ED47-F483-1744-823A-F6921DE9CF10}">
      <dgm:prSet/>
      <dgm:spPr/>
      <dgm:t>
        <a:bodyPr/>
        <a:lstStyle/>
        <a:p>
          <a:endParaRPr lang="en-US"/>
        </a:p>
      </dgm:t>
    </dgm:pt>
    <dgm:pt modelId="{2F0F0A18-23CE-8B40-BF37-ECDD7D83EF54}">
      <dgm:prSet/>
      <dgm:spPr/>
      <dgm:t>
        <a:bodyPr/>
        <a:lstStyle/>
        <a:p>
          <a:endParaRPr lang="en-US"/>
        </a:p>
      </dgm:t>
    </dgm:pt>
    <dgm:pt modelId="{59EC1D5F-CA67-CE45-8E61-3C25A968CE4C}" type="parTrans" cxnId="{8B1AED2D-9E26-3844-96B2-D766F1D9F060}">
      <dgm:prSet/>
      <dgm:spPr/>
      <dgm:t>
        <a:bodyPr/>
        <a:lstStyle/>
        <a:p>
          <a:endParaRPr lang="en-US"/>
        </a:p>
      </dgm:t>
    </dgm:pt>
    <dgm:pt modelId="{DE2EF256-EBBA-824C-8A4C-F5DA76BF8726}" type="sibTrans" cxnId="{8B1AED2D-9E26-3844-96B2-D766F1D9F060}">
      <dgm:prSet/>
      <dgm:spPr/>
      <dgm:t>
        <a:bodyPr/>
        <a:lstStyle/>
        <a:p>
          <a:endParaRPr lang="en-US"/>
        </a:p>
      </dgm:t>
    </dgm:pt>
    <dgm:pt modelId="{FFE7A098-BF52-5F4F-886E-30DAB5C15F93}" type="pres">
      <dgm:prSet presAssocID="{91A0ADB2-F927-4340-93E4-0663079D1A3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F92F590-7661-B84A-B8F1-11C9EB4866B6}" type="pres">
      <dgm:prSet presAssocID="{2AB50780-3110-9541-B84A-1EFC01717EC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2F5B6-5EFF-BA45-A24F-274801DA06C4}" type="pres">
      <dgm:prSet presAssocID="{2AB50780-3110-9541-B84A-1EFC01717EC4}" presName="gear1srcNode" presStyleLbl="node1" presStyleIdx="0" presStyleCnt="3"/>
      <dgm:spPr/>
      <dgm:t>
        <a:bodyPr/>
        <a:lstStyle/>
        <a:p>
          <a:endParaRPr lang="en-US"/>
        </a:p>
      </dgm:t>
    </dgm:pt>
    <dgm:pt modelId="{D9254C92-675C-4540-A33E-73C6C2BDB3A7}" type="pres">
      <dgm:prSet presAssocID="{2AB50780-3110-9541-B84A-1EFC01717EC4}" presName="gear1dstNode" presStyleLbl="node1" presStyleIdx="0" presStyleCnt="3"/>
      <dgm:spPr/>
      <dgm:t>
        <a:bodyPr/>
        <a:lstStyle/>
        <a:p>
          <a:endParaRPr lang="en-US"/>
        </a:p>
      </dgm:t>
    </dgm:pt>
    <dgm:pt modelId="{589E3802-D9A2-E74A-896F-0D437B84D1A3}" type="pres">
      <dgm:prSet presAssocID="{2F0F0A18-23CE-8B40-BF37-ECDD7D83EF54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727AB-AD61-4D43-8894-137E2D00B8C8}" type="pres">
      <dgm:prSet presAssocID="{2F0F0A18-23CE-8B40-BF37-ECDD7D83EF54}" presName="gear2srcNode" presStyleLbl="node1" presStyleIdx="1" presStyleCnt="3"/>
      <dgm:spPr/>
      <dgm:t>
        <a:bodyPr/>
        <a:lstStyle/>
        <a:p>
          <a:endParaRPr lang="en-US"/>
        </a:p>
      </dgm:t>
    </dgm:pt>
    <dgm:pt modelId="{54675591-1A93-DF46-8309-7CAEEC11C924}" type="pres">
      <dgm:prSet presAssocID="{2F0F0A18-23CE-8B40-BF37-ECDD7D83EF54}" presName="gear2dstNode" presStyleLbl="node1" presStyleIdx="1" presStyleCnt="3"/>
      <dgm:spPr/>
      <dgm:t>
        <a:bodyPr/>
        <a:lstStyle/>
        <a:p>
          <a:endParaRPr lang="en-US"/>
        </a:p>
      </dgm:t>
    </dgm:pt>
    <dgm:pt modelId="{B61F1C29-10E0-D34F-A9F5-BFC664B767E6}" type="pres">
      <dgm:prSet presAssocID="{C9B2A994-1DAD-5047-A3F4-173052BE020A}" presName="gear3" presStyleLbl="node1" presStyleIdx="2" presStyleCnt="3"/>
      <dgm:spPr/>
      <dgm:t>
        <a:bodyPr/>
        <a:lstStyle/>
        <a:p>
          <a:endParaRPr lang="en-US"/>
        </a:p>
      </dgm:t>
    </dgm:pt>
    <dgm:pt modelId="{A6B591B2-EE28-4946-9DFB-BA0E0669FD32}" type="pres">
      <dgm:prSet presAssocID="{C9B2A994-1DAD-5047-A3F4-173052BE020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78CF7-2345-8F42-91F7-AE18B95F0581}" type="pres">
      <dgm:prSet presAssocID="{C9B2A994-1DAD-5047-A3F4-173052BE020A}" presName="gear3srcNode" presStyleLbl="node1" presStyleIdx="2" presStyleCnt="3"/>
      <dgm:spPr/>
      <dgm:t>
        <a:bodyPr/>
        <a:lstStyle/>
        <a:p>
          <a:endParaRPr lang="en-US"/>
        </a:p>
      </dgm:t>
    </dgm:pt>
    <dgm:pt modelId="{0BC35D9F-183C-8F44-920A-15351B4446A8}" type="pres">
      <dgm:prSet presAssocID="{C9B2A994-1DAD-5047-A3F4-173052BE020A}" presName="gear3dstNode" presStyleLbl="node1" presStyleIdx="2" presStyleCnt="3"/>
      <dgm:spPr/>
      <dgm:t>
        <a:bodyPr/>
        <a:lstStyle/>
        <a:p>
          <a:endParaRPr lang="en-US"/>
        </a:p>
      </dgm:t>
    </dgm:pt>
    <dgm:pt modelId="{64D9AACB-B747-C843-B870-BA8E4020FF1A}" type="pres">
      <dgm:prSet presAssocID="{7E972C9D-637E-354F-BF85-C42A8D1D10FF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3C86676B-4148-734A-B0F3-E122F4EA8D48}" type="pres">
      <dgm:prSet presAssocID="{DE2EF256-EBBA-824C-8A4C-F5DA76BF872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761B558E-C14D-8E43-B13C-8F8A72735DDD}" type="pres">
      <dgm:prSet presAssocID="{11409281-F4B2-ED4A-9848-5C86D4A741B1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95E328B-9C4A-924F-B10E-59D40D3B82CA}" srcId="{91A0ADB2-F927-4340-93E4-0663079D1A32}" destId="{C9B2A994-1DAD-5047-A3F4-173052BE020A}" srcOrd="2" destOrd="0" parTransId="{FE61D455-2E46-6A4D-A046-FD6B17F9034C}" sibTransId="{11409281-F4B2-ED4A-9848-5C86D4A741B1}"/>
    <dgm:cxn modelId="{09155477-7536-204D-B1BE-0080572E5D43}" type="presOf" srcId="{2F0F0A18-23CE-8B40-BF37-ECDD7D83EF54}" destId="{072727AB-AD61-4D43-8894-137E2D00B8C8}" srcOrd="1" destOrd="0" presId="urn:microsoft.com/office/officeart/2005/8/layout/gear1"/>
    <dgm:cxn modelId="{A81FE767-7F6C-7643-BB86-DCD979FE17DB}" type="presOf" srcId="{2AB50780-3110-9541-B84A-1EFC01717EC4}" destId="{D9254C92-675C-4540-A33E-73C6C2BDB3A7}" srcOrd="2" destOrd="0" presId="urn:microsoft.com/office/officeart/2005/8/layout/gear1"/>
    <dgm:cxn modelId="{C18A7751-CE73-C44E-BC47-7D8BC8CC2CB0}" type="presOf" srcId="{C9B2A994-1DAD-5047-A3F4-173052BE020A}" destId="{0BC35D9F-183C-8F44-920A-15351B4446A8}" srcOrd="3" destOrd="0" presId="urn:microsoft.com/office/officeart/2005/8/layout/gear1"/>
    <dgm:cxn modelId="{A094EEE8-7840-7C4F-B010-DFB1D42E95CC}" type="presOf" srcId="{2AB50780-3110-9541-B84A-1EFC01717EC4}" destId="{7F92F590-7661-B84A-B8F1-11C9EB4866B6}" srcOrd="0" destOrd="0" presId="urn:microsoft.com/office/officeart/2005/8/layout/gear1"/>
    <dgm:cxn modelId="{EFA9D558-FE64-D741-B135-7A23FD4422CE}" type="presOf" srcId="{2AB50780-3110-9541-B84A-1EFC01717EC4}" destId="{8792F5B6-5EFF-BA45-A24F-274801DA06C4}" srcOrd="1" destOrd="0" presId="urn:microsoft.com/office/officeart/2005/8/layout/gear1"/>
    <dgm:cxn modelId="{3DC53323-E221-094F-BD42-8696C882F5C3}" type="presOf" srcId="{DE2EF256-EBBA-824C-8A4C-F5DA76BF8726}" destId="{3C86676B-4148-734A-B0F3-E122F4EA8D48}" srcOrd="0" destOrd="0" presId="urn:microsoft.com/office/officeart/2005/8/layout/gear1"/>
    <dgm:cxn modelId="{B62EE03E-E562-B44F-9E99-1800B353DDD6}" type="presOf" srcId="{2F0F0A18-23CE-8B40-BF37-ECDD7D83EF54}" destId="{589E3802-D9A2-E74A-896F-0D437B84D1A3}" srcOrd="0" destOrd="0" presId="urn:microsoft.com/office/officeart/2005/8/layout/gear1"/>
    <dgm:cxn modelId="{8B1AED2D-9E26-3844-96B2-D766F1D9F060}" srcId="{91A0ADB2-F927-4340-93E4-0663079D1A32}" destId="{2F0F0A18-23CE-8B40-BF37-ECDD7D83EF54}" srcOrd="1" destOrd="0" parTransId="{59EC1D5F-CA67-CE45-8E61-3C25A968CE4C}" sibTransId="{DE2EF256-EBBA-824C-8A4C-F5DA76BF8726}"/>
    <dgm:cxn modelId="{C5E800F5-E259-E64D-916E-242CBDD081A6}" type="presOf" srcId="{2F0F0A18-23CE-8B40-BF37-ECDD7D83EF54}" destId="{54675591-1A93-DF46-8309-7CAEEC11C924}" srcOrd="2" destOrd="0" presId="urn:microsoft.com/office/officeart/2005/8/layout/gear1"/>
    <dgm:cxn modelId="{2142BDBF-273C-D147-B6E9-C104CDA7E47C}" type="presOf" srcId="{C9B2A994-1DAD-5047-A3F4-173052BE020A}" destId="{B61F1C29-10E0-D34F-A9F5-BFC664B767E6}" srcOrd="0" destOrd="0" presId="urn:microsoft.com/office/officeart/2005/8/layout/gear1"/>
    <dgm:cxn modelId="{3C5F0230-CA13-8A4F-88A3-DA0BF34AA0B3}" type="presOf" srcId="{C9B2A994-1DAD-5047-A3F4-173052BE020A}" destId="{2BC78CF7-2345-8F42-91F7-AE18B95F0581}" srcOrd="2" destOrd="0" presId="urn:microsoft.com/office/officeart/2005/8/layout/gear1"/>
    <dgm:cxn modelId="{C034ED47-F483-1744-823A-F6921DE9CF10}" srcId="{91A0ADB2-F927-4340-93E4-0663079D1A32}" destId="{2AB50780-3110-9541-B84A-1EFC01717EC4}" srcOrd="0" destOrd="0" parTransId="{B205A808-F64C-004F-BF65-6000C650B900}" sibTransId="{7E972C9D-637E-354F-BF85-C42A8D1D10FF}"/>
    <dgm:cxn modelId="{ADFFA8B0-85DA-8541-A053-4E949E6D5721}" type="presOf" srcId="{C9B2A994-1DAD-5047-A3F4-173052BE020A}" destId="{A6B591B2-EE28-4946-9DFB-BA0E0669FD32}" srcOrd="1" destOrd="0" presId="urn:microsoft.com/office/officeart/2005/8/layout/gear1"/>
    <dgm:cxn modelId="{A5FCF772-BFE4-3E45-A56D-E12F1C8B0D93}" type="presOf" srcId="{7E972C9D-637E-354F-BF85-C42A8D1D10FF}" destId="{64D9AACB-B747-C843-B870-BA8E4020FF1A}" srcOrd="0" destOrd="0" presId="urn:microsoft.com/office/officeart/2005/8/layout/gear1"/>
    <dgm:cxn modelId="{3D6933D4-598D-F34B-A0B2-11D2414960AB}" type="presOf" srcId="{91A0ADB2-F927-4340-93E4-0663079D1A32}" destId="{FFE7A098-BF52-5F4F-886E-30DAB5C15F93}" srcOrd="0" destOrd="0" presId="urn:microsoft.com/office/officeart/2005/8/layout/gear1"/>
    <dgm:cxn modelId="{9141F7E8-B9F2-8049-B6A8-254A9AE59AE1}" type="presOf" srcId="{11409281-F4B2-ED4A-9848-5C86D4A741B1}" destId="{761B558E-C14D-8E43-B13C-8F8A72735DDD}" srcOrd="0" destOrd="0" presId="urn:microsoft.com/office/officeart/2005/8/layout/gear1"/>
    <dgm:cxn modelId="{A0304A45-49CD-2F46-B08F-B6AE60F2F1A4}" type="presParOf" srcId="{FFE7A098-BF52-5F4F-886E-30DAB5C15F93}" destId="{7F92F590-7661-B84A-B8F1-11C9EB4866B6}" srcOrd="0" destOrd="0" presId="urn:microsoft.com/office/officeart/2005/8/layout/gear1"/>
    <dgm:cxn modelId="{0F46B249-FF01-5A40-8AA8-A6D9C753F736}" type="presParOf" srcId="{FFE7A098-BF52-5F4F-886E-30DAB5C15F93}" destId="{8792F5B6-5EFF-BA45-A24F-274801DA06C4}" srcOrd="1" destOrd="0" presId="urn:microsoft.com/office/officeart/2005/8/layout/gear1"/>
    <dgm:cxn modelId="{438CFF24-B956-9040-A897-0FB198F690F9}" type="presParOf" srcId="{FFE7A098-BF52-5F4F-886E-30DAB5C15F93}" destId="{D9254C92-675C-4540-A33E-73C6C2BDB3A7}" srcOrd="2" destOrd="0" presId="urn:microsoft.com/office/officeart/2005/8/layout/gear1"/>
    <dgm:cxn modelId="{95759190-503B-E748-BA05-34E6315156DD}" type="presParOf" srcId="{FFE7A098-BF52-5F4F-886E-30DAB5C15F93}" destId="{589E3802-D9A2-E74A-896F-0D437B84D1A3}" srcOrd="3" destOrd="0" presId="urn:microsoft.com/office/officeart/2005/8/layout/gear1"/>
    <dgm:cxn modelId="{D2777634-FB04-9F46-A556-29471E15E8EC}" type="presParOf" srcId="{FFE7A098-BF52-5F4F-886E-30DAB5C15F93}" destId="{072727AB-AD61-4D43-8894-137E2D00B8C8}" srcOrd="4" destOrd="0" presId="urn:microsoft.com/office/officeart/2005/8/layout/gear1"/>
    <dgm:cxn modelId="{6EA12CBD-5B8C-6843-A2CE-4A093869D8C9}" type="presParOf" srcId="{FFE7A098-BF52-5F4F-886E-30DAB5C15F93}" destId="{54675591-1A93-DF46-8309-7CAEEC11C924}" srcOrd="5" destOrd="0" presId="urn:microsoft.com/office/officeart/2005/8/layout/gear1"/>
    <dgm:cxn modelId="{910A5DEB-653B-A649-85B7-27C27BFC77C0}" type="presParOf" srcId="{FFE7A098-BF52-5F4F-886E-30DAB5C15F93}" destId="{B61F1C29-10E0-D34F-A9F5-BFC664B767E6}" srcOrd="6" destOrd="0" presId="urn:microsoft.com/office/officeart/2005/8/layout/gear1"/>
    <dgm:cxn modelId="{0B573429-20E8-B74C-A86B-C70F3896682D}" type="presParOf" srcId="{FFE7A098-BF52-5F4F-886E-30DAB5C15F93}" destId="{A6B591B2-EE28-4946-9DFB-BA0E0669FD32}" srcOrd="7" destOrd="0" presId="urn:microsoft.com/office/officeart/2005/8/layout/gear1"/>
    <dgm:cxn modelId="{23A350F5-EC41-2B4B-8C64-35AA814F7B7A}" type="presParOf" srcId="{FFE7A098-BF52-5F4F-886E-30DAB5C15F93}" destId="{2BC78CF7-2345-8F42-91F7-AE18B95F0581}" srcOrd="8" destOrd="0" presId="urn:microsoft.com/office/officeart/2005/8/layout/gear1"/>
    <dgm:cxn modelId="{98F24D18-03CB-7B46-AEEF-7733312C49A3}" type="presParOf" srcId="{FFE7A098-BF52-5F4F-886E-30DAB5C15F93}" destId="{0BC35D9F-183C-8F44-920A-15351B4446A8}" srcOrd="9" destOrd="0" presId="urn:microsoft.com/office/officeart/2005/8/layout/gear1"/>
    <dgm:cxn modelId="{92C50074-3231-8B47-A8C6-32428A16E9C3}" type="presParOf" srcId="{FFE7A098-BF52-5F4F-886E-30DAB5C15F93}" destId="{64D9AACB-B747-C843-B870-BA8E4020FF1A}" srcOrd="10" destOrd="0" presId="urn:microsoft.com/office/officeart/2005/8/layout/gear1"/>
    <dgm:cxn modelId="{BDE5BDE7-548A-D94B-BA24-DF7029138326}" type="presParOf" srcId="{FFE7A098-BF52-5F4F-886E-30DAB5C15F93}" destId="{3C86676B-4148-734A-B0F3-E122F4EA8D48}" srcOrd="11" destOrd="0" presId="urn:microsoft.com/office/officeart/2005/8/layout/gear1"/>
    <dgm:cxn modelId="{B613A6F3-9D54-054E-848F-318EDF2DA6D0}" type="presParOf" srcId="{FFE7A098-BF52-5F4F-886E-30DAB5C15F93}" destId="{761B558E-C14D-8E43-B13C-8F8A72735DD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A0ADB2-F927-4340-93E4-0663079D1A32}" type="doc">
      <dgm:prSet loTypeId="urn:microsoft.com/office/officeart/2005/8/layout/gear1" loCatId="" qsTypeId="urn:microsoft.com/office/officeart/2005/8/quickstyle/3D9" qsCatId="3D" csTypeId="urn:microsoft.com/office/officeart/2005/8/colors/colorful1" csCatId="colorful" phldr="1"/>
      <dgm:spPr/>
    </dgm:pt>
    <dgm:pt modelId="{C9B2A994-1DAD-5047-A3F4-173052BE020A}">
      <dgm:prSet/>
      <dgm:spPr/>
      <dgm:t>
        <a:bodyPr/>
        <a:lstStyle/>
        <a:p>
          <a:endParaRPr lang="en-US" dirty="0"/>
        </a:p>
      </dgm:t>
    </dgm:pt>
    <dgm:pt modelId="{FE61D455-2E46-6A4D-A046-FD6B17F9034C}" type="parTrans" cxnId="{495E328B-9C4A-924F-B10E-59D40D3B82CA}">
      <dgm:prSet/>
      <dgm:spPr/>
      <dgm:t>
        <a:bodyPr/>
        <a:lstStyle/>
        <a:p>
          <a:endParaRPr lang="en-US"/>
        </a:p>
      </dgm:t>
    </dgm:pt>
    <dgm:pt modelId="{11409281-F4B2-ED4A-9848-5C86D4A741B1}" type="sibTrans" cxnId="{495E328B-9C4A-924F-B10E-59D40D3B82CA}">
      <dgm:prSet/>
      <dgm:spPr/>
      <dgm:t>
        <a:bodyPr/>
        <a:lstStyle/>
        <a:p>
          <a:endParaRPr lang="en-US"/>
        </a:p>
      </dgm:t>
    </dgm:pt>
    <dgm:pt modelId="{2AB50780-3110-9541-B84A-1EFC01717EC4}">
      <dgm:prSet/>
      <dgm:spPr/>
      <dgm:t>
        <a:bodyPr/>
        <a:lstStyle/>
        <a:p>
          <a:endParaRPr lang="en-US"/>
        </a:p>
      </dgm:t>
    </dgm:pt>
    <dgm:pt modelId="{B205A808-F64C-004F-BF65-6000C650B900}" type="parTrans" cxnId="{C034ED47-F483-1744-823A-F6921DE9CF10}">
      <dgm:prSet/>
      <dgm:spPr/>
      <dgm:t>
        <a:bodyPr/>
        <a:lstStyle/>
        <a:p>
          <a:endParaRPr lang="en-US"/>
        </a:p>
      </dgm:t>
    </dgm:pt>
    <dgm:pt modelId="{7E972C9D-637E-354F-BF85-C42A8D1D10FF}" type="sibTrans" cxnId="{C034ED47-F483-1744-823A-F6921DE9CF10}">
      <dgm:prSet/>
      <dgm:spPr/>
      <dgm:t>
        <a:bodyPr/>
        <a:lstStyle/>
        <a:p>
          <a:endParaRPr lang="en-US"/>
        </a:p>
      </dgm:t>
    </dgm:pt>
    <dgm:pt modelId="{2F0F0A18-23CE-8B40-BF37-ECDD7D83EF54}">
      <dgm:prSet/>
      <dgm:spPr/>
      <dgm:t>
        <a:bodyPr/>
        <a:lstStyle/>
        <a:p>
          <a:endParaRPr lang="en-US"/>
        </a:p>
      </dgm:t>
    </dgm:pt>
    <dgm:pt modelId="{59EC1D5F-CA67-CE45-8E61-3C25A968CE4C}" type="parTrans" cxnId="{8B1AED2D-9E26-3844-96B2-D766F1D9F060}">
      <dgm:prSet/>
      <dgm:spPr/>
      <dgm:t>
        <a:bodyPr/>
        <a:lstStyle/>
        <a:p>
          <a:endParaRPr lang="en-US"/>
        </a:p>
      </dgm:t>
    </dgm:pt>
    <dgm:pt modelId="{DE2EF256-EBBA-824C-8A4C-F5DA76BF8726}" type="sibTrans" cxnId="{8B1AED2D-9E26-3844-96B2-D766F1D9F060}">
      <dgm:prSet/>
      <dgm:spPr/>
      <dgm:t>
        <a:bodyPr/>
        <a:lstStyle/>
        <a:p>
          <a:endParaRPr lang="en-US"/>
        </a:p>
      </dgm:t>
    </dgm:pt>
    <dgm:pt modelId="{FFE7A098-BF52-5F4F-886E-30DAB5C15F93}" type="pres">
      <dgm:prSet presAssocID="{91A0ADB2-F927-4340-93E4-0663079D1A3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F92F590-7661-B84A-B8F1-11C9EB4866B6}" type="pres">
      <dgm:prSet presAssocID="{2AB50780-3110-9541-B84A-1EFC01717EC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2F5B6-5EFF-BA45-A24F-274801DA06C4}" type="pres">
      <dgm:prSet presAssocID="{2AB50780-3110-9541-B84A-1EFC01717EC4}" presName="gear1srcNode" presStyleLbl="node1" presStyleIdx="0" presStyleCnt="3"/>
      <dgm:spPr/>
      <dgm:t>
        <a:bodyPr/>
        <a:lstStyle/>
        <a:p>
          <a:endParaRPr lang="en-US"/>
        </a:p>
      </dgm:t>
    </dgm:pt>
    <dgm:pt modelId="{D9254C92-675C-4540-A33E-73C6C2BDB3A7}" type="pres">
      <dgm:prSet presAssocID="{2AB50780-3110-9541-B84A-1EFC01717EC4}" presName="gear1dstNode" presStyleLbl="node1" presStyleIdx="0" presStyleCnt="3"/>
      <dgm:spPr/>
      <dgm:t>
        <a:bodyPr/>
        <a:lstStyle/>
        <a:p>
          <a:endParaRPr lang="en-US"/>
        </a:p>
      </dgm:t>
    </dgm:pt>
    <dgm:pt modelId="{589E3802-D9A2-E74A-896F-0D437B84D1A3}" type="pres">
      <dgm:prSet presAssocID="{2F0F0A18-23CE-8B40-BF37-ECDD7D83EF54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727AB-AD61-4D43-8894-137E2D00B8C8}" type="pres">
      <dgm:prSet presAssocID="{2F0F0A18-23CE-8B40-BF37-ECDD7D83EF54}" presName="gear2srcNode" presStyleLbl="node1" presStyleIdx="1" presStyleCnt="3"/>
      <dgm:spPr/>
      <dgm:t>
        <a:bodyPr/>
        <a:lstStyle/>
        <a:p>
          <a:endParaRPr lang="en-US"/>
        </a:p>
      </dgm:t>
    </dgm:pt>
    <dgm:pt modelId="{54675591-1A93-DF46-8309-7CAEEC11C924}" type="pres">
      <dgm:prSet presAssocID="{2F0F0A18-23CE-8B40-BF37-ECDD7D83EF54}" presName="gear2dstNode" presStyleLbl="node1" presStyleIdx="1" presStyleCnt="3"/>
      <dgm:spPr/>
      <dgm:t>
        <a:bodyPr/>
        <a:lstStyle/>
        <a:p>
          <a:endParaRPr lang="en-US"/>
        </a:p>
      </dgm:t>
    </dgm:pt>
    <dgm:pt modelId="{B61F1C29-10E0-D34F-A9F5-BFC664B767E6}" type="pres">
      <dgm:prSet presAssocID="{C9B2A994-1DAD-5047-A3F4-173052BE020A}" presName="gear3" presStyleLbl="node1" presStyleIdx="2" presStyleCnt="3"/>
      <dgm:spPr/>
      <dgm:t>
        <a:bodyPr/>
        <a:lstStyle/>
        <a:p>
          <a:endParaRPr lang="en-US"/>
        </a:p>
      </dgm:t>
    </dgm:pt>
    <dgm:pt modelId="{A6B591B2-EE28-4946-9DFB-BA0E0669FD32}" type="pres">
      <dgm:prSet presAssocID="{C9B2A994-1DAD-5047-A3F4-173052BE020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78CF7-2345-8F42-91F7-AE18B95F0581}" type="pres">
      <dgm:prSet presAssocID="{C9B2A994-1DAD-5047-A3F4-173052BE020A}" presName="gear3srcNode" presStyleLbl="node1" presStyleIdx="2" presStyleCnt="3"/>
      <dgm:spPr/>
      <dgm:t>
        <a:bodyPr/>
        <a:lstStyle/>
        <a:p>
          <a:endParaRPr lang="en-US"/>
        </a:p>
      </dgm:t>
    </dgm:pt>
    <dgm:pt modelId="{0BC35D9F-183C-8F44-920A-15351B4446A8}" type="pres">
      <dgm:prSet presAssocID="{C9B2A994-1DAD-5047-A3F4-173052BE020A}" presName="gear3dstNode" presStyleLbl="node1" presStyleIdx="2" presStyleCnt="3"/>
      <dgm:spPr/>
      <dgm:t>
        <a:bodyPr/>
        <a:lstStyle/>
        <a:p>
          <a:endParaRPr lang="en-US"/>
        </a:p>
      </dgm:t>
    </dgm:pt>
    <dgm:pt modelId="{64D9AACB-B747-C843-B870-BA8E4020FF1A}" type="pres">
      <dgm:prSet presAssocID="{7E972C9D-637E-354F-BF85-C42A8D1D10FF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3C86676B-4148-734A-B0F3-E122F4EA8D48}" type="pres">
      <dgm:prSet presAssocID="{DE2EF256-EBBA-824C-8A4C-F5DA76BF872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761B558E-C14D-8E43-B13C-8F8A72735DDD}" type="pres">
      <dgm:prSet presAssocID="{11409281-F4B2-ED4A-9848-5C86D4A741B1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AD8140F-477A-6F4C-BB89-BEF5D8ADB29E}" type="presOf" srcId="{2F0F0A18-23CE-8B40-BF37-ECDD7D83EF54}" destId="{072727AB-AD61-4D43-8894-137E2D00B8C8}" srcOrd="1" destOrd="0" presId="urn:microsoft.com/office/officeart/2005/8/layout/gear1"/>
    <dgm:cxn modelId="{76668604-F01E-4E49-A671-F5661ADEDF12}" type="presOf" srcId="{2F0F0A18-23CE-8B40-BF37-ECDD7D83EF54}" destId="{54675591-1A93-DF46-8309-7CAEEC11C924}" srcOrd="2" destOrd="0" presId="urn:microsoft.com/office/officeart/2005/8/layout/gear1"/>
    <dgm:cxn modelId="{57A033D9-A77E-9B4B-A6C5-6EF541E0F1E6}" type="presOf" srcId="{C9B2A994-1DAD-5047-A3F4-173052BE020A}" destId="{0BC35D9F-183C-8F44-920A-15351B4446A8}" srcOrd="3" destOrd="0" presId="urn:microsoft.com/office/officeart/2005/8/layout/gear1"/>
    <dgm:cxn modelId="{1161FE6C-59EE-4C4E-90EE-CED9C345F826}" type="presOf" srcId="{DE2EF256-EBBA-824C-8A4C-F5DA76BF8726}" destId="{3C86676B-4148-734A-B0F3-E122F4EA8D48}" srcOrd="0" destOrd="0" presId="urn:microsoft.com/office/officeart/2005/8/layout/gear1"/>
    <dgm:cxn modelId="{6C36BD83-2A7E-0549-B5BC-66127715419B}" type="presOf" srcId="{C9B2A994-1DAD-5047-A3F4-173052BE020A}" destId="{B61F1C29-10E0-D34F-A9F5-BFC664B767E6}" srcOrd="0" destOrd="0" presId="urn:microsoft.com/office/officeart/2005/8/layout/gear1"/>
    <dgm:cxn modelId="{8B1AED2D-9E26-3844-96B2-D766F1D9F060}" srcId="{91A0ADB2-F927-4340-93E4-0663079D1A32}" destId="{2F0F0A18-23CE-8B40-BF37-ECDD7D83EF54}" srcOrd="1" destOrd="0" parTransId="{59EC1D5F-CA67-CE45-8E61-3C25A968CE4C}" sibTransId="{DE2EF256-EBBA-824C-8A4C-F5DA76BF8726}"/>
    <dgm:cxn modelId="{4CCF5A5D-8771-234F-A2B5-1143C37A049E}" type="presOf" srcId="{2AB50780-3110-9541-B84A-1EFC01717EC4}" destId="{D9254C92-675C-4540-A33E-73C6C2BDB3A7}" srcOrd="2" destOrd="0" presId="urn:microsoft.com/office/officeart/2005/8/layout/gear1"/>
    <dgm:cxn modelId="{96DCC98A-657F-4A41-9804-3D6C8CDFF851}" type="presOf" srcId="{2AB50780-3110-9541-B84A-1EFC01717EC4}" destId="{7F92F590-7661-B84A-B8F1-11C9EB4866B6}" srcOrd="0" destOrd="0" presId="urn:microsoft.com/office/officeart/2005/8/layout/gear1"/>
    <dgm:cxn modelId="{0E9E1CB3-1484-F34C-887C-8E477908F943}" type="presOf" srcId="{7E972C9D-637E-354F-BF85-C42A8D1D10FF}" destId="{64D9AACB-B747-C843-B870-BA8E4020FF1A}" srcOrd="0" destOrd="0" presId="urn:microsoft.com/office/officeart/2005/8/layout/gear1"/>
    <dgm:cxn modelId="{0E3A2421-2EFC-3742-B3F9-5557E93C052D}" type="presOf" srcId="{11409281-F4B2-ED4A-9848-5C86D4A741B1}" destId="{761B558E-C14D-8E43-B13C-8F8A72735DDD}" srcOrd="0" destOrd="0" presId="urn:microsoft.com/office/officeart/2005/8/layout/gear1"/>
    <dgm:cxn modelId="{89109FF2-F46B-3A42-AFC6-71084D85D2F9}" type="presOf" srcId="{2F0F0A18-23CE-8B40-BF37-ECDD7D83EF54}" destId="{589E3802-D9A2-E74A-896F-0D437B84D1A3}" srcOrd="0" destOrd="0" presId="urn:microsoft.com/office/officeart/2005/8/layout/gear1"/>
    <dgm:cxn modelId="{C034ED47-F483-1744-823A-F6921DE9CF10}" srcId="{91A0ADB2-F927-4340-93E4-0663079D1A32}" destId="{2AB50780-3110-9541-B84A-1EFC01717EC4}" srcOrd="0" destOrd="0" parTransId="{B205A808-F64C-004F-BF65-6000C650B900}" sibTransId="{7E972C9D-637E-354F-BF85-C42A8D1D10FF}"/>
    <dgm:cxn modelId="{495E328B-9C4A-924F-B10E-59D40D3B82CA}" srcId="{91A0ADB2-F927-4340-93E4-0663079D1A32}" destId="{C9B2A994-1DAD-5047-A3F4-173052BE020A}" srcOrd="2" destOrd="0" parTransId="{FE61D455-2E46-6A4D-A046-FD6B17F9034C}" sibTransId="{11409281-F4B2-ED4A-9848-5C86D4A741B1}"/>
    <dgm:cxn modelId="{24ABEB1A-BC7D-184C-BB77-2734D79900EE}" type="presOf" srcId="{C9B2A994-1DAD-5047-A3F4-173052BE020A}" destId="{A6B591B2-EE28-4946-9DFB-BA0E0669FD32}" srcOrd="1" destOrd="0" presId="urn:microsoft.com/office/officeart/2005/8/layout/gear1"/>
    <dgm:cxn modelId="{3C2A43AB-4B79-7545-9E59-9492D5B228E8}" type="presOf" srcId="{C9B2A994-1DAD-5047-A3F4-173052BE020A}" destId="{2BC78CF7-2345-8F42-91F7-AE18B95F0581}" srcOrd="2" destOrd="0" presId="urn:microsoft.com/office/officeart/2005/8/layout/gear1"/>
    <dgm:cxn modelId="{A09F4ADE-33A6-6342-81DA-B03C69E6938D}" type="presOf" srcId="{2AB50780-3110-9541-B84A-1EFC01717EC4}" destId="{8792F5B6-5EFF-BA45-A24F-274801DA06C4}" srcOrd="1" destOrd="0" presId="urn:microsoft.com/office/officeart/2005/8/layout/gear1"/>
    <dgm:cxn modelId="{14972ED5-BB91-E144-9436-C984A91B66AA}" type="presOf" srcId="{91A0ADB2-F927-4340-93E4-0663079D1A32}" destId="{FFE7A098-BF52-5F4F-886E-30DAB5C15F93}" srcOrd="0" destOrd="0" presId="urn:microsoft.com/office/officeart/2005/8/layout/gear1"/>
    <dgm:cxn modelId="{052F2A2E-70AE-1C49-8E96-9D4039E34C7C}" type="presParOf" srcId="{FFE7A098-BF52-5F4F-886E-30DAB5C15F93}" destId="{7F92F590-7661-B84A-B8F1-11C9EB4866B6}" srcOrd="0" destOrd="0" presId="urn:microsoft.com/office/officeart/2005/8/layout/gear1"/>
    <dgm:cxn modelId="{BE24F72D-3A6E-EF47-80C0-315362727E9D}" type="presParOf" srcId="{FFE7A098-BF52-5F4F-886E-30DAB5C15F93}" destId="{8792F5B6-5EFF-BA45-A24F-274801DA06C4}" srcOrd="1" destOrd="0" presId="urn:microsoft.com/office/officeart/2005/8/layout/gear1"/>
    <dgm:cxn modelId="{61F7FCFD-F2B8-D748-922A-297DEC7DF425}" type="presParOf" srcId="{FFE7A098-BF52-5F4F-886E-30DAB5C15F93}" destId="{D9254C92-675C-4540-A33E-73C6C2BDB3A7}" srcOrd="2" destOrd="0" presId="urn:microsoft.com/office/officeart/2005/8/layout/gear1"/>
    <dgm:cxn modelId="{68EE2379-7FFD-E942-B898-CE7F01AC24F8}" type="presParOf" srcId="{FFE7A098-BF52-5F4F-886E-30DAB5C15F93}" destId="{589E3802-D9A2-E74A-896F-0D437B84D1A3}" srcOrd="3" destOrd="0" presId="urn:microsoft.com/office/officeart/2005/8/layout/gear1"/>
    <dgm:cxn modelId="{BED8C2B9-1BE4-6040-8C01-63FCA2E8A6A4}" type="presParOf" srcId="{FFE7A098-BF52-5F4F-886E-30DAB5C15F93}" destId="{072727AB-AD61-4D43-8894-137E2D00B8C8}" srcOrd="4" destOrd="0" presId="urn:microsoft.com/office/officeart/2005/8/layout/gear1"/>
    <dgm:cxn modelId="{F4E644ED-ACD5-0145-986F-2FF01FDEDA5E}" type="presParOf" srcId="{FFE7A098-BF52-5F4F-886E-30DAB5C15F93}" destId="{54675591-1A93-DF46-8309-7CAEEC11C924}" srcOrd="5" destOrd="0" presId="urn:microsoft.com/office/officeart/2005/8/layout/gear1"/>
    <dgm:cxn modelId="{1807FF13-920E-794C-B5DC-86BC61CBFDBB}" type="presParOf" srcId="{FFE7A098-BF52-5F4F-886E-30DAB5C15F93}" destId="{B61F1C29-10E0-D34F-A9F5-BFC664B767E6}" srcOrd="6" destOrd="0" presId="urn:microsoft.com/office/officeart/2005/8/layout/gear1"/>
    <dgm:cxn modelId="{93965AFE-FC0D-0640-AF7D-92C68039A066}" type="presParOf" srcId="{FFE7A098-BF52-5F4F-886E-30DAB5C15F93}" destId="{A6B591B2-EE28-4946-9DFB-BA0E0669FD32}" srcOrd="7" destOrd="0" presId="urn:microsoft.com/office/officeart/2005/8/layout/gear1"/>
    <dgm:cxn modelId="{372C6021-B04D-8A47-8602-64C445680554}" type="presParOf" srcId="{FFE7A098-BF52-5F4F-886E-30DAB5C15F93}" destId="{2BC78CF7-2345-8F42-91F7-AE18B95F0581}" srcOrd="8" destOrd="0" presId="urn:microsoft.com/office/officeart/2005/8/layout/gear1"/>
    <dgm:cxn modelId="{AACEE4F7-85A9-C349-8FF2-3EA5C5E59EF2}" type="presParOf" srcId="{FFE7A098-BF52-5F4F-886E-30DAB5C15F93}" destId="{0BC35D9F-183C-8F44-920A-15351B4446A8}" srcOrd="9" destOrd="0" presId="urn:microsoft.com/office/officeart/2005/8/layout/gear1"/>
    <dgm:cxn modelId="{C375C791-BF22-7046-9E27-5C8BBEB45DC7}" type="presParOf" srcId="{FFE7A098-BF52-5F4F-886E-30DAB5C15F93}" destId="{64D9AACB-B747-C843-B870-BA8E4020FF1A}" srcOrd="10" destOrd="0" presId="urn:microsoft.com/office/officeart/2005/8/layout/gear1"/>
    <dgm:cxn modelId="{B3AFC61B-FC09-3947-B21F-4F24B7F65D1C}" type="presParOf" srcId="{FFE7A098-BF52-5F4F-886E-30DAB5C15F93}" destId="{3C86676B-4148-734A-B0F3-E122F4EA8D48}" srcOrd="11" destOrd="0" presId="urn:microsoft.com/office/officeart/2005/8/layout/gear1"/>
    <dgm:cxn modelId="{973FE0C3-E385-A64E-A491-C9371C179753}" type="presParOf" srcId="{FFE7A098-BF52-5F4F-886E-30DAB5C15F93}" destId="{761B558E-C14D-8E43-B13C-8F8A72735DD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98599-DA84-9540-A5AA-A03582972DC7}">
      <dsp:nvSpPr>
        <dsp:cNvPr id="0" name=""/>
        <dsp:cNvSpPr/>
      </dsp:nvSpPr>
      <dsp:spPr>
        <a:xfrm>
          <a:off x="3386" y="1131472"/>
          <a:ext cx="1066617" cy="87973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85854-839D-8247-96FA-A63EEAAE4E9B}">
      <dsp:nvSpPr>
        <dsp:cNvPr id="0" name=""/>
        <dsp:cNvSpPr/>
      </dsp:nvSpPr>
      <dsp:spPr>
        <a:xfrm>
          <a:off x="584497" y="1275270"/>
          <a:ext cx="1273380" cy="1273380"/>
        </a:xfrm>
        <a:prstGeom prst="leftCircularArrow">
          <a:avLst>
            <a:gd name="adj1" fmla="val 3912"/>
            <a:gd name="adj2" fmla="val 490149"/>
            <a:gd name="adj3" fmla="val 2265659"/>
            <a:gd name="adj4" fmla="val 9024489"/>
            <a:gd name="adj5" fmla="val 45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45238-30A1-004B-AF28-5268F0AC56BC}">
      <dsp:nvSpPr>
        <dsp:cNvPr id="0" name=""/>
        <dsp:cNvSpPr/>
      </dsp:nvSpPr>
      <dsp:spPr>
        <a:xfrm>
          <a:off x="240412" y="1822694"/>
          <a:ext cx="948104" cy="37702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  <a:sp3d extrusionH="28000" prstMaterial="matte"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BVT</a:t>
          </a:r>
          <a:endParaRPr lang="en-US" sz="2100" kern="1200" dirty="0"/>
        </a:p>
      </dsp:txBody>
      <dsp:txXfrm>
        <a:off x="251455" y="1833737"/>
        <a:ext cx="926018" cy="354943"/>
      </dsp:txXfrm>
    </dsp:sp>
    <dsp:sp modelId="{E8EDFE0C-4370-8F45-9538-BEE772002A05}">
      <dsp:nvSpPr>
        <dsp:cNvPr id="0" name=""/>
        <dsp:cNvSpPr/>
      </dsp:nvSpPr>
      <dsp:spPr>
        <a:xfrm>
          <a:off x="1425701" y="1131472"/>
          <a:ext cx="1066617" cy="87973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A0EB6-FCC8-8349-9075-BBC91B5A3A1D}">
      <dsp:nvSpPr>
        <dsp:cNvPr id="0" name=""/>
        <dsp:cNvSpPr/>
      </dsp:nvSpPr>
      <dsp:spPr>
        <a:xfrm>
          <a:off x="1997923" y="559537"/>
          <a:ext cx="1409670" cy="1409670"/>
        </a:xfrm>
        <a:prstGeom prst="circularArrow">
          <a:avLst>
            <a:gd name="adj1" fmla="val 3533"/>
            <a:gd name="adj2" fmla="val 438758"/>
            <a:gd name="adj3" fmla="val 19385732"/>
            <a:gd name="adj4" fmla="val 12575511"/>
            <a:gd name="adj5" fmla="val 412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159D5-DF35-4149-87F2-ED5E2FA66630}">
      <dsp:nvSpPr>
        <dsp:cNvPr id="0" name=""/>
        <dsp:cNvSpPr/>
      </dsp:nvSpPr>
      <dsp:spPr>
        <a:xfrm>
          <a:off x="1662727" y="942958"/>
          <a:ext cx="948104" cy="3770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  <a:sp3d extrusionH="28000" prstMaterial="matte"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Dev</a:t>
          </a:r>
          <a:endParaRPr lang="en-US" sz="2100" kern="1200" dirty="0"/>
        </a:p>
      </dsp:txBody>
      <dsp:txXfrm>
        <a:off x="1673770" y="954001"/>
        <a:ext cx="926018" cy="354943"/>
      </dsp:txXfrm>
    </dsp:sp>
    <dsp:sp modelId="{FF5A9251-681A-1B4D-9F53-F2FF88657F47}">
      <dsp:nvSpPr>
        <dsp:cNvPr id="0" name=""/>
        <dsp:cNvSpPr/>
      </dsp:nvSpPr>
      <dsp:spPr>
        <a:xfrm>
          <a:off x="2848015" y="1131472"/>
          <a:ext cx="1066617" cy="87973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60815-0FC3-A145-B9B2-F291C77DC0C2}">
      <dsp:nvSpPr>
        <dsp:cNvPr id="0" name=""/>
        <dsp:cNvSpPr/>
      </dsp:nvSpPr>
      <dsp:spPr>
        <a:xfrm>
          <a:off x="3429126" y="1275270"/>
          <a:ext cx="1273380" cy="1273380"/>
        </a:xfrm>
        <a:prstGeom prst="leftCircularArrow">
          <a:avLst>
            <a:gd name="adj1" fmla="val 3912"/>
            <a:gd name="adj2" fmla="val 490149"/>
            <a:gd name="adj3" fmla="val 2265659"/>
            <a:gd name="adj4" fmla="val 9024489"/>
            <a:gd name="adj5" fmla="val 45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56B83-9297-814A-A1D5-FAEA8AAE838A}">
      <dsp:nvSpPr>
        <dsp:cNvPr id="0" name=""/>
        <dsp:cNvSpPr/>
      </dsp:nvSpPr>
      <dsp:spPr>
        <a:xfrm>
          <a:off x="3085041" y="1822694"/>
          <a:ext cx="948104" cy="377029"/>
        </a:xfrm>
        <a:prstGeom prst="roundRect">
          <a:avLst>
            <a:gd name="adj" fmla="val 10000"/>
          </a:avLst>
        </a:prstGeom>
        <a:solidFill>
          <a:srgbClr val="0DC457"/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  <a:sp3d extrusionH="28000" prstMaterial="matte"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Int</a:t>
          </a:r>
          <a:endParaRPr lang="en-US" sz="2100" kern="1200" dirty="0"/>
        </a:p>
      </dsp:txBody>
      <dsp:txXfrm>
        <a:off x="3096084" y="1833737"/>
        <a:ext cx="926018" cy="354943"/>
      </dsp:txXfrm>
    </dsp:sp>
    <dsp:sp modelId="{46DDC9DD-B6FB-3241-89DA-E4F50D21836C}">
      <dsp:nvSpPr>
        <dsp:cNvPr id="0" name=""/>
        <dsp:cNvSpPr/>
      </dsp:nvSpPr>
      <dsp:spPr>
        <a:xfrm>
          <a:off x="4270330" y="1131472"/>
          <a:ext cx="1066617" cy="87973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42C38-79FF-2040-AFBC-E28B549162DF}">
      <dsp:nvSpPr>
        <dsp:cNvPr id="0" name=""/>
        <dsp:cNvSpPr/>
      </dsp:nvSpPr>
      <dsp:spPr>
        <a:xfrm>
          <a:off x="4842552" y="559537"/>
          <a:ext cx="1409670" cy="1409670"/>
        </a:xfrm>
        <a:prstGeom prst="circularArrow">
          <a:avLst>
            <a:gd name="adj1" fmla="val 3533"/>
            <a:gd name="adj2" fmla="val 438758"/>
            <a:gd name="adj3" fmla="val 19385732"/>
            <a:gd name="adj4" fmla="val 12575511"/>
            <a:gd name="adj5" fmla="val 412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97EDB-1E2A-A142-ABA2-F36F7ED4FDC3}">
      <dsp:nvSpPr>
        <dsp:cNvPr id="0" name=""/>
        <dsp:cNvSpPr/>
      </dsp:nvSpPr>
      <dsp:spPr>
        <a:xfrm>
          <a:off x="4507356" y="942958"/>
          <a:ext cx="948104" cy="377029"/>
        </a:xfrm>
        <a:prstGeom prst="roundRect">
          <a:avLst>
            <a:gd name="adj" fmla="val 10000"/>
          </a:avLst>
        </a:prstGeom>
        <a:solidFill>
          <a:srgbClr val="14FF1B"/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  <a:sp3d extrusionH="28000" prstMaterial="matte"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</a:t>
          </a:r>
          <a:endParaRPr lang="en-US" sz="2100" kern="1200" dirty="0"/>
        </a:p>
      </dsp:txBody>
      <dsp:txXfrm>
        <a:off x="4518399" y="954001"/>
        <a:ext cx="926018" cy="354943"/>
      </dsp:txXfrm>
    </dsp:sp>
    <dsp:sp modelId="{0561F46A-0776-0843-B7CA-665842494A3F}">
      <dsp:nvSpPr>
        <dsp:cNvPr id="0" name=""/>
        <dsp:cNvSpPr/>
      </dsp:nvSpPr>
      <dsp:spPr>
        <a:xfrm>
          <a:off x="5692644" y="1131472"/>
          <a:ext cx="1066617" cy="87973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870A8-D19E-884A-AAC5-88E922C66917}">
      <dsp:nvSpPr>
        <dsp:cNvPr id="0" name=""/>
        <dsp:cNvSpPr/>
      </dsp:nvSpPr>
      <dsp:spPr>
        <a:xfrm>
          <a:off x="6273755" y="1275270"/>
          <a:ext cx="1273380" cy="1273380"/>
        </a:xfrm>
        <a:prstGeom prst="leftCircularArrow">
          <a:avLst>
            <a:gd name="adj1" fmla="val 3912"/>
            <a:gd name="adj2" fmla="val 490149"/>
            <a:gd name="adj3" fmla="val 2265659"/>
            <a:gd name="adj4" fmla="val 9024489"/>
            <a:gd name="adj5" fmla="val 45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64B57-326B-804F-9817-D8A123CE7992}">
      <dsp:nvSpPr>
        <dsp:cNvPr id="0" name=""/>
        <dsp:cNvSpPr/>
      </dsp:nvSpPr>
      <dsp:spPr>
        <a:xfrm>
          <a:off x="5929670" y="1822694"/>
          <a:ext cx="948104" cy="377029"/>
        </a:xfrm>
        <a:prstGeom prst="roundRect">
          <a:avLst>
            <a:gd name="adj" fmla="val 10000"/>
          </a:avLst>
        </a:prstGeom>
        <a:solidFill>
          <a:srgbClr val="FF8400"/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  <a:sp3d extrusionH="28000" prstMaterial="matte"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UAT</a:t>
          </a:r>
          <a:endParaRPr lang="en-US" sz="2100" kern="1200" dirty="0"/>
        </a:p>
      </dsp:txBody>
      <dsp:txXfrm>
        <a:off x="5940713" y="1833737"/>
        <a:ext cx="926018" cy="354943"/>
      </dsp:txXfrm>
    </dsp:sp>
    <dsp:sp modelId="{F978DF95-1FA6-EB43-931D-971C8B4BA5B5}">
      <dsp:nvSpPr>
        <dsp:cNvPr id="0" name=""/>
        <dsp:cNvSpPr/>
      </dsp:nvSpPr>
      <dsp:spPr>
        <a:xfrm>
          <a:off x="7114959" y="1131472"/>
          <a:ext cx="1066617" cy="87973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6266C-B819-0D44-84DD-395444F504B7}">
      <dsp:nvSpPr>
        <dsp:cNvPr id="0" name=""/>
        <dsp:cNvSpPr/>
      </dsp:nvSpPr>
      <dsp:spPr>
        <a:xfrm>
          <a:off x="7351985" y="942958"/>
          <a:ext cx="948104" cy="377029"/>
        </a:xfrm>
        <a:prstGeom prst="roundRect">
          <a:avLst>
            <a:gd name="adj" fmla="val 10000"/>
          </a:avLst>
        </a:prstGeom>
        <a:solidFill>
          <a:srgbClr val="FFD22B"/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  <a:sp3d extrusionH="28000" prstMaterial="matte"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Live</a:t>
          </a:r>
          <a:endParaRPr lang="en-US" sz="2100" kern="1200" dirty="0"/>
        </a:p>
      </dsp:txBody>
      <dsp:txXfrm>
        <a:off x="7363028" y="954001"/>
        <a:ext cx="926018" cy="354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2F590-7661-B84A-B8F1-11C9EB4866B6}">
      <dsp:nvSpPr>
        <dsp:cNvPr id="0" name=""/>
        <dsp:cNvSpPr/>
      </dsp:nvSpPr>
      <dsp:spPr>
        <a:xfrm>
          <a:off x="634137" y="402840"/>
          <a:ext cx="492360" cy="492360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733123" y="518173"/>
        <a:ext cx="294388" cy="253083"/>
      </dsp:txXfrm>
    </dsp:sp>
    <dsp:sp modelId="{589E3802-D9A2-E74A-896F-0D437B84D1A3}">
      <dsp:nvSpPr>
        <dsp:cNvPr id="0" name=""/>
        <dsp:cNvSpPr/>
      </dsp:nvSpPr>
      <dsp:spPr>
        <a:xfrm>
          <a:off x="347673" y="286464"/>
          <a:ext cx="358080" cy="358080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  <a:sp3d extrusionH="28000" prstMaterial="matte"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37821" y="377157"/>
        <a:ext cx="177784" cy="176694"/>
      </dsp:txXfrm>
    </dsp:sp>
    <dsp:sp modelId="{B61F1C29-10E0-D34F-A9F5-BFC664B767E6}">
      <dsp:nvSpPr>
        <dsp:cNvPr id="0" name=""/>
        <dsp:cNvSpPr/>
      </dsp:nvSpPr>
      <dsp:spPr>
        <a:xfrm rot="20700000">
          <a:off x="548234" y="39425"/>
          <a:ext cx="350845" cy="350845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  <a:sp3d extrusionH="28000" prstMaterial="matte"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20700000">
        <a:off x="625185" y="116376"/>
        <a:ext cx="196944" cy="196944"/>
      </dsp:txXfrm>
    </dsp:sp>
    <dsp:sp modelId="{64D9AACB-B747-C843-B870-BA8E4020FF1A}">
      <dsp:nvSpPr>
        <dsp:cNvPr id="0" name=""/>
        <dsp:cNvSpPr/>
      </dsp:nvSpPr>
      <dsp:spPr>
        <a:xfrm>
          <a:off x="568084" y="342623"/>
          <a:ext cx="630221" cy="630221"/>
        </a:xfrm>
        <a:prstGeom prst="circularArrow">
          <a:avLst>
            <a:gd name="adj1" fmla="val 4687"/>
            <a:gd name="adj2" fmla="val 299029"/>
            <a:gd name="adj3" fmla="val 2274792"/>
            <a:gd name="adj4" fmla="val 16548443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6676B-4148-734A-B0F3-E122F4EA8D48}">
      <dsp:nvSpPr>
        <dsp:cNvPr id="0" name=""/>
        <dsp:cNvSpPr/>
      </dsp:nvSpPr>
      <dsp:spPr>
        <a:xfrm>
          <a:off x="284257" y="221392"/>
          <a:ext cx="457895" cy="45789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B558E-C14D-8E43-B13C-8F8A72735DDD}">
      <dsp:nvSpPr>
        <dsp:cNvPr id="0" name=""/>
        <dsp:cNvSpPr/>
      </dsp:nvSpPr>
      <dsp:spPr>
        <a:xfrm>
          <a:off x="467080" y="-23264"/>
          <a:ext cx="493703" cy="49370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2F590-7661-B84A-B8F1-11C9EB4866B6}">
      <dsp:nvSpPr>
        <dsp:cNvPr id="0" name=""/>
        <dsp:cNvSpPr/>
      </dsp:nvSpPr>
      <dsp:spPr>
        <a:xfrm>
          <a:off x="634137" y="402840"/>
          <a:ext cx="492360" cy="492360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733123" y="518173"/>
        <a:ext cx="294388" cy="253083"/>
      </dsp:txXfrm>
    </dsp:sp>
    <dsp:sp modelId="{589E3802-D9A2-E74A-896F-0D437B84D1A3}">
      <dsp:nvSpPr>
        <dsp:cNvPr id="0" name=""/>
        <dsp:cNvSpPr/>
      </dsp:nvSpPr>
      <dsp:spPr>
        <a:xfrm>
          <a:off x="347673" y="286464"/>
          <a:ext cx="358080" cy="358080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  <a:sp3d extrusionH="28000" prstMaterial="matte"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37821" y="377157"/>
        <a:ext cx="177784" cy="176694"/>
      </dsp:txXfrm>
    </dsp:sp>
    <dsp:sp modelId="{B61F1C29-10E0-D34F-A9F5-BFC664B767E6}">
      <dsp:nvSpPr>
        <dsp:cNvPr id="0" name=""/>
        <dsp:cNvSpPr/>
      </dsp:nvSpPr>
      <dsp:spPr>
        <a:xfrm rot="20700000">
          <a:off x="548234" y="39425"/>
          <a:ext cx="350845" cy="350845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  <a:sp3d extrusionH="28000" prstMaterial="matte"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20700000">
        <a:off x="625185" y="116376"/>
        <a:ext cx="196944" cy="196944"/>
      </dsp:txXfrm>
    </dsp:sp>
    <dsp:sp modelId="{64D9AACB-B747-C843-B870-BA8E4020FF1A}">
      <dsp:nvSpPr>
        <dsp:cNvPr id="0" name=""/>
        <dsp:cNvSpPr/>
      </dsp:nvSpPr>
      <dsp:spPr>
        <a:xfrm>
          <a:off x="568084" y="342623"/>
          <a:ext cx="630221" cy="630221"/>
        </a:xfrm>
        <a:prstGeom prst="circularArrow">
          <a:avLst>
            <a:gd name="adj1" fmla="val 4687"/>
            <a:gd name="adj2" fmla="val 299029"/>
            <a:gd name="adj3" fmla="val 2274792"/>
            <a:gd name="adj4" fmla="val 16548443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6676B-4148-734A-B0F3-E122F4EA8D48}">
      <dsp:nvSpPr>
        <dsp:cNvPr id="0" name=""/>
        <dsp:cNvSpPr/>
      </dsp:nvSpPr>
      <dsp:spPr>
        <a:xfrm>
          <a:off x="284257" y="221392"/>
          <a:ext cx="457895" cy="45789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B558E-C14D-8E43-B13C-8F8A72735DDD}">
      <dsp:nvSpPr>
        <dsp:cNvPr id="0" name=""/>
        <dsp:cNvSpPr/>
      </dsp:nvSpPr>
      <dsp:spPr>
        <a:xfrm>
          <a:off x="467080" y="-23264"/>
          <a:ext cx="493703" cy="49370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6842D-E9BE-BC49-80D7-38DD190D46E5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BCAF-6499-1A4B-B04B-7ED1C59CA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62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Ask:	How many</a:t>
            </a:r>
            <a:r>
              <a:rPr lang="en-US" baseline="0" dirty="0" smtClean="0"/>
              <a:t> of you have ever deployed to live from your development machine?</a:t>
            </a:r>
          </a:p>
          <a:p>
            <a:r>
              <a:rPr lang="en-US" baseline="0" dirty="0" smtClean="0"/>
              <a:t>	How many of you have ever had a deployment go wrong because of manual steps?</a:t>
            </a:r>
          </a:p>
          <a:p>
            <a:r>
              <a:rPr lang="en-US" baseline="0" dirty="0" smtClean="0"/>
              <a:t>	How many of you think your automated deployment process is perfect? ;)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BCAF-6499-1A4B-B04B-7ED1C59CAF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3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Ask:	How many</a:t>
            </a:r>
            <a:r>
              <a:rPr lang="en-US" baseline="0" dirty="0" smtClean="0"/>
              <a:t> of you have ever deployed to live from your development machine?</a:t>
            </a:r>
          </a:p>
          <a:p>
            <a:r>
              <a:rPr lang="en-US" baseline="0" dirty="0" smtClean="0"/>
              <a:t>	How many of you have ever had a deployment go wrong because of manual steps?</a:t>
            </a:r>
          </a:p>
          <a:p>
            <a:r>
              <a:rPr lang="en-US" baseline="0" dirty="0" smtClean="0"/>
              <a:t>	How many of you think your automated deployment process is perfect? ;)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BCAF-6499-1A4B-B04B-7ED1C59CAF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36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BCAF-6499-1A4B-B04B-7ED1C59CAF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55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BCAF-6499-1A4B-B04B-7ED1C59CAF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5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2240554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914400"/>
            <a:ext cx="7543800" cy="1614488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531618"/>
            <a:ext cx="6172200" cy="51435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Saturday, 12 October 13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514351"/>
            <a:ext cx="5791200" cy="26288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Saturday, 12 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457201"/>
            <a:ext cx="2133600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514351"/>
            <a:ext cx="5029200" cy="3429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Saturday, 12 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12 October 13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3055873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200526"/>
            <a:ext cx="3733800" cy="54864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Saturday, 12 October 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428750"/>
            <a:ext cx="6035040" cy="1762506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Saturday, 12 October 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493776"/>
            <a:ext cx="3273552" cy="25717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493777"/>
            <a:ext cx="3273552" cy="25741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028700"/>
            <a:ext cx="3276600" cy="20574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028700"/>
            <a:ext cx="3273552" cy="20574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39014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39014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Saturday, 12 October 13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Saturday, 12 October 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Saturday, 12 October 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330941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1"/>
            <a:ext cx="4343400" cy="257175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514351"/>
            <a:ext cx="2590800" cy="257175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Saturday, 12 October 13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459582"/>
            <a:ext cx="6705600" cy="191023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2589785"/>
            <a:ext cx="5029200" cy="540603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2498598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Saturday, 12 October 13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778831"/>
            <a:ext cx="7240620" cy="428024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418098" y="314349"/>
            <a:ext cx="4153854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87641"/>
            <a:ext cx="6479362" cy="356606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57600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514351"/>
            <a:ext cx="6096000" cy="2743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160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Saturday, 12 October 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4616054"/>
            <a:ext cx="45720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4381500"/>
            <a:ext cx="2133600" cy="2286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ransition xmlns:p14="http://schemas.microsoft.com/office/powerpoint/2010/main" spd="slow">
    <p:fade thruBlk="1"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Layout" Target="../diagrams/layout2.xml"/><Relationship Id="rId12" Type="http://schemas.openxmlformats.org/officeDocument/2006/relationships/diagramQuickStyle" Target="../diagrams/quickStyle2.xml"/><Relationship Id="rId13" Type="http://schemas.openxmlformats.org/officeDocument/2006/relationships/diagramColors" Target="../diagrams/colors2.xml"/><Relationship Id="rId14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diagramData" Target="../diagrams/data3.xml"/><Relationship Id="rId12" Type="http://schemas.openxmlformats.org/officeDocument/2006/relationships/diagramLayout" Target="../diagrams/layout3.xml"/><Relationship Id="rId13" Type="http://schemas.openxmlformats.org/officeDocument/2006/relationships/diagramQuickStyle" Target="../diagrams/quickStyle3.xml"/><Relationship Id="rId14" Type="http://schemas.openxmlformats.org/officeDocument/2006/relationships/diagramColors" Target="../diagrams/colors3.xml"/><Relationship Id="rId15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425258"/>
            <a:ext cx="7543800" cy="1614488"/>
          </a:xfrm>
        </p:spPr>
        <p:txBody>
          <a:bodyPr/>
          <a:lstStyle/>
          <a:p>
            <a:r>
              <a:rPr lang="en-US" dirty="0" smtClean="0"/>
              <a:t>Getting started with Octopus Deployment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064171"/>
            <a:ext cx="6172200" cy="154736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Joel Hammond-Turner</a:t>
            </a:r>
          </a:p>
          <a:p>
            <a:r>
              <a:rPr lang="en-US" sz="1600" dirty="0" smtClean="0"/>
              <a:t>E: </a:t>
            </a:r>
            <a:r>
              <a:rPr lang="en-US" sz="1600" dirty="0" err="1" smtClean="0"/>
              <a:t>joel@hammond-turner.org.uk</a:t>
            </a:r>
            <a:endParaRPr lang="en-US" sz="1600" dirty="0" smtClean="0"/>
          </a:p>
          <a:p>
            <a:r>
              <a:rPr lang="en-US" sz="1600" dirty="0" smtClean="0"/>
              <a:t>T: @</a:t>
            </a:r>
            <a:r>
              <a:rPr lang="en-US" sz="1600" dirty="0" err="1" smtClean="0"/>
              <a:t>Rammesses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553955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7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n-US" dirty="0" smtClean="0"/>
              <a:t>Deploying a web site to a test server (IIS)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08773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SzPct val="100000"/>
              <a:buBlip>
                <a:blip r:embed="rId3"/>
              </a:buBlip>
            </a:pPr>
            <a:r>
              <a:rPr lang="en-US" sz="2600" dirty="0" smtClean="0"/>
              <a:t>Azure </a:t>
            </a:r>
            <a:r>
              <a:rPr lang="en-US" sz="2600" dirty="0" smtClean="0"/>
              <a:t>Web / Worker Roles Deployment</a:t>
            </a:r>
            <a:br>
              <a:rPr lang="en-US" sz="2600" dirty="0" smtClean="0"/>
            </a:br>
            <a:endParaRPr lang="en-US" sz="2600" dirty="0" smtClean="0"/>
          </a:p>
          <a:p>
            <a:pPr lvl="1">
              <a:buSzPct val="100000"/>
              <a:buBlip>
                <a:blip r:embed="rId3"/>
              </a:buBlip>
            </a:pPr>
            <a:r>
              <a:rPr lang="en-US" sz="2400" dirty="0" smtClean="0"/>
              <a:t>/</a:t>
            </a:r>
            <a:r>
              <a:rPr lang="en-US" sz="2400" dirty="0" err="1" smtClean="0"/>
              <a:t>t:Publish</a:t>
            </a:r>
            <a:endParaRPr lang="en-US" sz="2400" dirty="0" smtClean="0"/>
          </a:p>
          <a:p>
            <a:pPr lvl="2">
              <a:buSzPct val="100000"/>
              <a:buBlip>
                <a:blip r:embed="rId3"/>
              </a:buBlip>
            </a:pPr>
            <a:r>
              <a:rPr lang="en-US" sz="2200" dirty="0" smtClean="0"/>
              <a:t>Creates a </a:t>
            </a:r>
            <a:r>
              <a:rPr lang="en-US" sz="2200" dirty="0" err="1" smtClean="0"/>
              <a:t>cspkg</a:t>
            </a:r>
            <a:r>
              <a:rPr lang="en-US" sz="2200" dirty="0" smtClean="0"/>
              <a:t> </a:t>
            </a:r>
            <a:r>
              <a:rPr lang="en-US" sz="2200" dirty="0" smtClean="0"/>
              <a:t>file</a:t>
            </a:r>
          </a:p>
          <a:p>
            <a:pPr lvl="2">
              <a:buSzPct val="100000"/>
              <a:buBlip>
                <a:blip r:embed="rId3"/>
              </a:buBlip>
            </a:pPr>
            <a:r>
              <a:rPr lang="en-US" sz="2200" dirty="0" smtClean="0"/>
              <a:t>Creates a </a:t>
            </a:r>
            <a:r>
              <a:rPr lang="en-US" sz="2200" dirty="0" err="1" smtClean="0"/>
              <a:t>cscfg</a:t>
            </a:r>
            <a:r>
              <a:rPr lang="en-US" sz="2200" dirty="0" smtClean="0"/>
              <a:t> file</a:t>
            </a:r>
          </a:p>
          <a:p>
            <a:pPr lvl="2">
              <a:buSzPct val="100000"/>
              <a:buBlip>
                <a:blip r:embed="rId3"/>
              </a:buBlip>
            </a:pPr>
            <a:endParaRPr lang="en-US" sz="2200" dirty="0"/>
          </a:p>
          <a:p>
            <a:pPr lvl="1">
              <a:buSzPct val="100000"/>
              <a:buBlip>
                <a:blip r:embed="rId3"/>
              </a:buBlip>
            </a:pPr>
            <a:r>
              <a:rPr lang="en-US" sz="2000" dirty="0" smtClean="0"/>
              <a:t>You need both!</a:t>
            </a:r>
            <a:endParaRPr lang="en-US" sz="2000" dirty="0" smtClean="0"/>
          </a:p>
          <a:p>
            <a:pPr marL="18288" indent="0">
              <a:buSzPct val="100000"/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to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6833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514351"/>
            <a:ext cx="6096000" cy="3143249"/>
          </a:xfrm>
        </p:spPr>
        <p:txBody>
          <a:bodyPr>
            <a:normAutofit fontScale="92500" lnSpcReduction="20000"/>
          </a:bodyPr>
          <a:lstStyle/>
          <a:p>
            <a:pPr>
              <a:buSzPct val="100000"/>
              <a:buBlip>
                <a:blip r:embed="rId3"/>
              </a:buBlip>
            </a:pPr>
            <a:r>
              <a:rPr lang="en-US" sz="2600" dirty="0" smtClean="0"/>
              <a:t>Azure Deployment </a:t>
            </a:r>
            <a:r>
              <a:rPr lang="en-US" sz="2600" dirty="0" smtClean="0"/>
              <a:t>Packaging for Octopus</a:t>
            </a:r>
          </a:p>
          <a:p>
            <a:pPr>
              <a:buSzPct val="100000"/>
              <a:buBlip>
                <a:blip r:embed="rId3"/>
              </a:buBlip>
            </a:pPr>
            <a:endParaRPr lang="en-US" sz="2600" dirty="0" smtClean="0"/>
          </a:p>
          <a:p>
            <a:pPr lvl="1">
              <a:buSzPct val="100000"/>
              <a:buBlip>
                <a:blip r:embed="rId3"/>
              </a:buBlip>
            </a:pPr>
            <a:r>
              <a:rPr lang="en-US" sz="2400" dirty="0" smtClean="0"/>
              <a:t>No tooling currently…</a:t>
            </a:r>
            <a:br>
              <a:rPr lang="en-US" sz="2400" dirty="0" smtClean="0"/>
            </a:br>
            <a:endParaRPr lang="en-US" sz="2400" dirty="0" smtClean="0"/>
          </a:p>
          <a:p>
            <a:pPr lvl="1">
              <a:buSzPct val="100000"/>
              <a:buBlip>
                <a:blip r:embed="rId3"/>
              </a:buBlip>
            </a:pPr>
            <a:r>
              <a:rPr lang="en-US" sz="2400" dirty="0" smtClean="0"/>
              <a:t>but…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b="1" dirty="0" err="1" smtClean="0"/>
              <a:t>NuGet.Package’N’Publish</a:t>
            </a:r>
            <a:r>
              <a:rPr lang="en-US" sz="2400" b="1" dirty="0" smtClean="0"/>
              <a:t> </a:t>
            </a:r>
            <a:r>
              <a:rPr lang="en-US" sz="2400" b="1" dirty="0" smtClean="0"/>
              <a:t>works</a:t>
            </a:r>
            <a:r>
              <a:rPr lang="en-US" sz="2400" dirty="0" smtClean="0"/>
              <a:t>!*</a:t>
            </a:r>
          </a:p>
          <a:p>
            <a:pPr marL="18288" indent="0">
              <a:buSzPct val="100000"/>
              <a:buNone/>
            </a:pPr>
            <a:endParaRPr lang="en-US" dirty="0" smtClean="0"/>
          </a:p>
          <a:p>
            <a:pPr marL="18288" indent="0" algn="r">
              <a:buSzPct val="100000"/>
              <a:buNone/>
            </a:pPr>
            <a:r>
              <a:rPr lang="en-US" dirty="0" smtClean="0"/>
              <a:t>* With tweaks.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to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8867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7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n-US" dirty="0" smtClean="0"/>
              <a:t>Deploying to Azure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009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Blip>
                <a:blip r:embed="rId3"/>
              </a:buBlip>
            </a:pPr>
            <a:r>
              <a:rPr lang="en-US" dirty="0" smtClean="0"/>
              <a:t>Octopus Deploy </a:t>
            </a:r>
            <a:endParaRPr lang="en-US" dirty="0"/>
          </a:p>
          <a:p>
            <a:pPr lvl="1">
              <a:buSzPct val="100000"/>
              <a:buBlip>
                <a:blip r:embed="rId3"/>
              </a:buBlip>
            </a:pPr>
            <a:r>
              <a:rPr lang="en-US" dirty="0" smtClean="0"/>
              <a:t>Provides repeatable, automated deployment of websites (or other apps).</a:t>
            </a:r>
          </a:p>
          <a:p>
            <a:pPr lvl="1">
              <a:buSzPct val="100000"/>
              <a:buBlip>
                <a:blip r:embed="rId3"/>
              </a:buBlip>
            </a:pPr>
            <a:r>
              <a:rPr lang="en-US" dirty="0" err="1" smtClean="0"/>
              <a:t>NuGet</a:t>
            </a:r>
            <a:r>
              <a:rPr lang="en-US" dirty="0" smtClean="0"/>
              <a:t> / </a:t>
            </a:r>
            <a:r>
              <a:rPr lang="en-US" dirty="0" err="1" smtClean="0"/>
              <a:t>Powershell</a:t>
            </a:r>
            <a:r>
              <a:rPr lang="en-US" dirty="0" smtClean="0"/>
              <a:t> Based</a:t>
            </a:r>
          </a:p>
          <a:p>
            <a:pPr lvl="1">
              <a:buSzPct val="100000"/>
              <a:buBlip>
                <a:blip r:embed="rId3"/>
              </a:buBlip>
            </a:pPr>
            <a:r>
              <a:rPr lang="en-US" dirty="0" smtClean="0"/>
              <a:t>Deploys to Azure</a:t>
            </a:r>
          </a:p>
          <a:p>
            <a:pPr marL="384048" lvl="1" indent="0">
              <a:buSzPct val="100000"/>
              <a:buNone/>
            </a:pPr>
            <a:endParaRPr lang="en-US" dirty="0" smtClean="0"/>
          </a:p>
          <a:p>
            <a:pPr lvl="1">
              <a:buSzPct val="100000"/>
              <a:buBlip>
                <a:blip r:embed="rId3"/>
              </a:buBlip>
            </a:pPr>
            <a:r>
              <a:rPr lang="en-US" dirty="0" smtClean="0"/>
              <a:t>“Does what is says on the tin”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6819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425258"/>
            <a:ext cx="7543800" cy="1614488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8800" dirty="0" smtClean="0"/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9281595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425258"/>
            <a:ext cx="7543800" cy="1614488"/>
          </a:xfrm>
        </p:spPr>
        <p:txBody>
          <a:bodyPr/>
          <a:lstStyle/>
          <a:p>
            <a:r>
              <a:rPr lang="en-US" dirty="0" smtClean="0"/>
              <a:t>Getting started with Octopus Deployment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133600" y="2531618"/>
            <a:ext cx="6172200" cy="101815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Joel Hammond-Turner</a:t>
            </a:r>
          </a:p>
          <a:p>
            <a:r>
              <a:rPr lang="en-US" sz="2400" dirty="0"/>
              <a:t>E: </a:t>
            </a:r>
            <a:r>
              <a:rPr lang="en-US" sz="2400" dirty="0" err="1"/>
              <a:t>joel@hammond-turner.org.uk</a:t>
            </a:r>
            <a:endParaRPr lang="en-US" sz="2400" dirty="0"/>
          </a:p>
          <a:p>
            <a:r>
              <a:rPr lang="en-US" sz="2400" dirty="0"/>
              <a:t>T: @</a:t>
            </a:r>
            <a:r>
              <a:rPr lang="en-US" sz="2400" dirty="0" err="1"/>
              <a:t>Rammesses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4475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7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Blip>
                <a:blip r:embed="rId4"/>
              </a:buBlip>
            </a:pPr>
            <a:r>
              <a:rPr lang="en-US" dirty="0" smtClean="0"/>
              <a:t>Why Deploy</a:t>
            </a:r>
          </a:p>
          <a:p>
            <a:pPr>
              <a:buSzPct val="100000"/>
              <a:buBlip>
                <a:blip r:embed="rId4"/>
              </a:buBlip>
            </a:pPr>
            <a:r>
              <a:rPr lang="en-US" dirty="0" smtClean="0"/>
              <a:t>The Deployment Cycle</a:t>
            </a:r>
          </a:p>
          <a:p>
            <a:pPr>
              <a:buSzPct val="100000"/>
              <a:buBlip>
                <a:blip r:embed="rId4"/>
              </a:buBlip>
            </a:pPr>
            <a:r>
              <a:rPr lang="en-US" dirty="0" smtClean="0"/>
              <a:t>Why Octopus? What is it? How does it work?</a:t>
            </a:r>
          </a:p>
          <a:p>
            <a:pPr>
              <a:buSzPct val="100000"/>
              <a:buBlip>
                <a:blip r:embed="rId4"/>
              </a:buBlip>
            </a:pPr>
            <a:r>
              <a:rPr lang="en-US" dirty="0" smtClean="0"/>
              <a:t>Packaging Websites</a:t>
            </a:r>
          </a:p>
          <a:p>
            <a:pPr>
              <a:buSzPct val="100000"/>
              <a:buBlip>
                <a:blip r:embed="rId4"/>
              </a:buBlip>
            </a:pPr>
            <a:r>
              <a:rPr lang="en-US" dirty="0" smtClean="0"/>
              <a:t>Packaging for Azure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5628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7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Blip>
                <a:blip r:embed="rId4"/>
              </a:buBlip>
            </a:pPr>
            <a:r>
              <a:rPr lang="en-US" dirty="0" smtClean="0"/>
              <a:t>Repeatable, automated deployment</a:t>
            </a:r>
          </a:p>
          <a:p>
            <a:pPr lvl="1">
              <a:buSzPct val="100000"/>
              <a:buBlip>
                <a:blip r:embed="rId4"/>
              </a:buBlip>
            </a:pPr>
            <a:r>
              <a:rPr lang="en-US" dirty="0" smtClean="0"/>
              <a:t>To target server(s)</a:t>
            </a:r>
          </a:p>
          <a:p>
            <a:pPr lvl="2">
              <a:buSzPct val="100000"/>
              <a:buBlip>
                <a:blip r:embed="rId4"/>
              </a:buBlip>
            </a:pPr>
            <a:r>
              <a:rPr lang="en-US" dirty="0" smtClean="0"/>
              <a:t>Across server farms.</a:t>
            </a:r>
          </a:p>
          <a:p>
            <a:pPr lvl="1">
              <a:buSzPct val="100000"/>
              <a:buBlip>
                <a:blip r:embed="rId4"/>
              </a:buBlip>
            </a:pPr>
            <a:r>
              <a:rPr lang="en-US" dirty="0" smtClean="0"/>
              <a:t>To the cloud</a:t>
            </a:r>
          </a:p>
          <a:p>
            <a:pPr lvl="2">
              <a:buSzPct val="100000"/>
              <a:buBlip>
                <a:blip r:embed="rId4"/>
              </a:buBlip>
            </a:pPr>
            <a:r>
              <a:rPr lang="en-US" dirty="0" smtClean="0"/>
              <a:t>Azure / Amazon AWS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Deploy?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190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Blip>
                <a:blip r:embed="rId3"/>
              </a:buBlip>
            </a:pPr>
            <a:r>
              <a:rPr lang="en-US" dirty="0" smtClean="0"/>
              <a:t>Release control</a:t>
            </a:r>
          </a:p>
          <a:p>
            <a:pPr lvl="1">
              <a:buSzPct val="100000"/>
              <a:buBlip>
                <a:blip r:embed="rId3"/>
              </a:buBlip>
            </a:pPr>
            <a:r>
              <a:rPr lang="en-US" dirty="0" smtClean="0"/>
              <a:t>Deploy the binaries, not a new build.</a:t>
            </a:r>
          </a:p>
          <a:p>
            <a:pPr lvl="1">
              <a:buSzPct val="100000"/>
              <a:buBlip>
                <a:blip r:embed="rId3"/>
              </a:buBlip>
            </a:pPr>
            <a:r>
              <a:rPr lang="en-US" dirty="0" smtClean="0"/>
              <a:t>Traceability / versioning</a:t>
            </a:r>
          </a:p>
          <a:p>
            <a:pPr lvl="1">
              <a:buSzPct val="100000"/>
              <a:buBlip>
                <a:blip r:embed="rId3"/>
              </a:buBlip>
            </a:pPr>
            <a:r>
              <a:rPr lang="en-US" dirty="0" smtClean="0"/>
              <a:t>Test / approval cycles</a:t>
            </a:r>
          </a:p>
          <a:p>
            <a:pPr lvl="1">
              <a:buSzPct val="100000"/>
              <a:buBlip>
                <a:blip r:embed="rId3"/>
              </a:buBlip>
            </a:pPr>
            <a:r>
              <a:rPr lang="en-US" dirty="0" smtClean="0"/>
              <a:t>Configuration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Deploy?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97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70193"/>
              </p:ext>
            </p:extLst>
          </p:nvPr>
        </p:nvGraphicFramePr>
        <p:xfrm>
          <a:off x="683816" y="203544"/>
          <a:ext cx="8303476" cy="3142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Deployment Cycle</a:t>
            </a:r>
            <a:endParaRPr lang="en-US" dirty="0"/>
          </a:p>
        </p:txBody>
      </p:sp>
      <p:pic>
        <p:nvPicPr>
          <p:cNvPr id="10" name="Picture 9" descr="1372505116_guar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15" y="2292534"/>
            <a:ext cx="1120879" cy="1120879"/>
          </a:xfrm>
          <a:prstGeom prst="rect">
            <a:avLst/>
          </a:prstGeom>
        </p:spPr>
      </p:pic>
      <p:pic>
        <p:nvPicPr>
          <p:cNvPr id="11" name="Picture 10" descr="1372505039_tester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659" y="203544"/>
            <a:ext cx="1029546" cy="1029546"/>
          </a:xfrm>
          <a:prstGeom prst="rect">
            <a:avLst/>
          </a:prstGeom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24544866"/>
              </p:ext>
            </p:extLst>
          </p:nvPr>
        </p:nvGraphicFramePr>
        <p:xfrm>
          <a:off x="245916" y="523467"/>
          <a:ext cx="1357795" cy="895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pSp>
        <p:nvGrpSpPr>
          <p:cNvPr id="15" name="Diagram group"/>
          <p:cNvGrpSpPr/>
          <p:nvPr/>
        </p:nvGrpSpPr>
        <p:grpSpPr>
          <a:xfrm rot="5687367">
            <a:off x="491475" y="1233090"/>
            <a:ext cx="1273380" cy="1273380"/>
            <a:chOff x="584497" y="1275270"/>
            <a:chExt cx="1273380" cy="1273380"/>
          </a:xfr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grpSpPr>
        <p:sp>
          <p:nvSpPr>
            <p:cNvPr id="16" name="Shape 15"/>
            <p:cNvSpPr/>
            <p:nvPr/>
          </p:nvSpPr>
          <p:spPr>
            <a:xfrm>
              <a:off x="584497" y="1275270"/>
              <a:ext cx="1273380" cy="1273380"/>
            </a:xfrm>
            <a:prstGeom prst="leftCircularArrow">
              <a:avLst>
                <a:gd name="adj1" fmla="val 3912"/>
                <a:gd name="adj2" fmla="val 490149"/>
                <a:gd name="adj3" fmla="val 2265659"/>
                <a:gd name="adj4" fmla="val 9024489"/>
                <a:gd name="adj5" fmla="val 4563"/>
              </a:avLst>
            </a:prstGeom>
            <a:sp3d z="-227350" prstMaterial="matte"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9" name="Diagram group"/>
          <p:cNvGrpSpPr/>
          <p:nvPr/>
        </p:nvGrpSpPr>
        <p:grpSpPr>
          <a:xfrm>
            <a:off x="867688" y="1176336"/>
            <a:ext cx="948104" cy="377029"/>
            <a:chOff x="240412" y="1822694"/>
            <a:chExt cx="948104" cy="377029"/>
          </a:xfr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grpSpPr>
        <p:grpSp>
          <p:nvGrpSpPr>
            <p:cNvPr id="20" name="Group 19"/>
            <p:cNvGrpSpPr/>
            <p:nvPr/>
          </p:nvGrpSpPr>
          <p:grpSpPr>
            <a:xfrm>
              <a:off x="240412" y="1822694"/>
              <a:ext cx="948104" cy="377029"/>
              <a:chOff x="240412" y="1822694"/>
              <a:chExt cx="948104" cy="377029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240412" y="1822694"/>
                <a:ext cx="948104" cy="377029"/>
              </a:xfrm>
              <a:prstGeom prst="roundRect">
                <a:avLst>
                  <a:gd name="adj" fmla="val 10000"/>
                </a:avLst>
              </a:prstGeom>
              <a:solidFill>
                <a:srgbClr val="C40083"/>
              </a:solidFill>
              <a:sp3d extrusionH="152250" prstMaterial="matte">
                <a:bevelT w="165100" prst="coolSlan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Rounded Rectangle 4"/>
              <p:cNvSpPr/>
              <p:nvPr/>
            </p:nvSpPr>
            <p:spPr>
              <a:xfrm>
                <a:off x="251455" y="1833737"/>
                <a:ext cx="926018" cy="35494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005" tIns="26670" rIns="40005" bIns="26670" numCol="1" spcCol="1270" anchor="ctr" anchorCtr="0">
                <a:noAutofit/>
                <a:sp3d extrusionH="28000" prstMaterial="matte"/>
              </a:bodyPr>
              <a:lstStyle/>
              <a:p>
                <a:pPr lvl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100" kern="1200" dirty="0" smtClean="0"/>
                  <a:t>CI</a:t>
                </a:r>
                <a:endParaRPr lang="en-US" sz="21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92598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Blip>
                <a:blip r:embed="rId3"/>
              </a:buBlip>
            </a:pPr>
            <a:r>
              <a:rPr lang="en-US" dirty="0" smtClean="0"/>
              <a:t>Release Control System</a:t>
            </a:r>
          </a:p>
          <a:p>
            <a:pPr lvl="1">
              <a:buSzPct val="100000"/>
              <a:buBlip>
                <a:blip r:embed="rId3"/>
              </a:buBlip>
            </a:pPr>
            <a:r>
              <a:rPr lang="en-US" dirty="0" smtClean="0"/>
              <a:t>Deploy </a:t>
            </a:r>
            <a:r>
              <a:rPr lang="en-US" dirty="0"/>
              <a:t>the binaries, not a new build</a:t>
            </a:r>
            <a:r>
              <a:rPr lang="en-US" dirty="0" smtClean="0"/>
              <a:t>. </a:t>
            </a:r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endParaRPr lang="en-US" dirty="0">
              <a:solidFill>
                <a:srgbClr val="14FF1B"/>
              </a:solidFill>
            </a:endParaRPr>
          </a:p>
          <a:p>
            <a:pPr lvl="1">
              <a:buSzPct val="100000"/>
              <a:buBlip>
                <a:blip r:embed="rId3"/>
              </a:buBlip>
            </a:pPr>
            <a:r>
              <a:rPr lang="en-US" dirty="0"/>
              <a:t>Traceability / versioning</a:t>
            </a:r>
          </a:p>
          <a:p>
            <a:pPr lvl="1">
              <a:buSzPct val="100000"/>
              <a:buBlip>
                <a:blip r:embed="rId3"/>
              </a:buBlip>
            </a:pPr>
            <a:r>
              <a:rPr lang="en-US" dirty="0"/>
              <a:t>Test / approval cycles</a:t>
            </a:r>
          </a:p>
          <a:p>
            <a:pPr lvl="1">
              <a:buSzPct val="100000"/>
              <a:buBlip>
                <a:blip r:embed="rId3"/>
              </a:buBlip>
            </a:pPr>
            <a:r>
              <a:rPr lang="en-US" dirty="0"/>
              <a:t>Configuration </a:t>
            </a:r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Octopus?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0720" y="130821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4FF1B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14FF1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1289" y="167754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4FF1B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14FF1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4486" y="204688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4FF1B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14FF1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3390" y="24130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4FF1B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14FF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18600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100000"/>
              <a:buBlip>
                <a:blip r:embed="rId3"/>
              </a:buBlip>
            </a:pPr>
            <a:r>
              <a:rPr lang="en-US" dirty="0" err="1" smtClean="0"/>
              <a:t>NuGet</a:t>
            </a:r>
            <a:r>
              <a:rPr lang="en-US" dirty="0" smtClean="0"/>
              <a:t> / </a:t>
            </a:r>
            <a:r>
              <a:rPr lang="en-US" dirty="0" err="1" smtClean="0"/>
              <a:t>Powershell</a:t>
            </a:r>
            <a:r>
              <a:rPr lang="en-US" dirty="0" smtClean="0"/>
              <a:t> based</a:t>
            </a:r>
          </a:p>
          <a:p>
            <a:pPr>
              <a:buClr>
                <a:schemeClr val="tx1"/>
              </a:buClr>
              <a:buSzPct val="100000"/>
              <a:buBlip>
                <a:blip r:embed="rId3"/>
              </a:buBlip>
            </a:pPr>
            <a:r>
              <a:rPr lang="en-US" dirty="0" smtClean="0"/>
              <a:t>Integrates with CI (TFS / </a:t>
            </a:r>
            <a:r>
              <a:rPr lang="en-US" dirty="0" err="1" smtClean="0"/>
              <a:t>TeamCity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>
              <a:buClr>
                <a:schemeClr val="tx1"/>
              </a:buClr>
              <a:buSzPct val="100000"/>
              <a:buBlip>
                <a:blip r:embed="rId3"/>
              </a:buBlip>
            </a:pPr>
            <a:r>
              <a:rPr lang="en-US" dirty="0" smtClean="0"/>
              <a:t>Works with Windows Azure</a:t>
            </a:r>
          </a:p>
          <a:p>
            <a:pPr>
              <a:buClr>
                <a:schemeClr val="tx1"/>
              </a:buClr>
              <a:buSzPct val="100000"/>
              <a:buBlip>
                <a:blip r:embed="rId3"/>
              </a:buBlip>
            </a:pPr>
            <a:r>
              <a:rPr lang="en-US" dirty="0" smtClean="0"/>
              <a:t>FREE (for one project)</a:t>
            </a:r>
          </a:p>
          <a:p>
            <a:pPr lvl="1">
              <a:buClr>
                <a:schemeClr val="tx1"/>
              </a:buClr>
              <a:buSzPct val="100000"/>
              <a:buBlip>
                <a:blip r:embed="rId3"/>
              </a:buBlip>
            </a:pPr>
            <a:r>
              <a:rPr lang="en-US" dirty="0" smtClean="0"/>
              <a:t>$349 – for 3 projects</a:t>
            </a:r>
          </a:p>
          <a:p>
            <a:pPr lvl="1">
              <a:buClr>
                <a:schemeClr val="tx1"/>
              </a:buClr>
              <a:buSzPct val="100000"/>
              <a:buBlip>
                <a:blip r:embed="rId3"/>
              </a:buBlip>
            </a:pPr>
            <a:r>
              <a:rPr lang="en-US" dirty="0" smtClean="0"/>
              <a:t>$799 – for unlimited projects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Octopus?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3006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2623706" y="1552283"/>
            <a:ext cx="887852" cy="1651515"/>
            <a:chOff x="2623706" y="1552283"/>
            <a:chExt cx="887852" cy="165151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23706" y="1552283"/>
              <a:ext cx="887852" cy="88785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623706" y="2557467"/>
              <a:ext cx="877727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NuGet</a:t>
              </a:r>
              <a:endPara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Server</a:t>
              </a:r>
              <a:endPara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042902" y="1552283"/>
            <a:ext cx="1045666" cy="1651515"/>
            <a:chOff x="4042902" y="1552283"/>
            <a:chExt cx="1045666" cy="165151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3239"/>
                      </a14:imgEffect>
                      <a14:imgEffect>
                        <a14:saturation sat="2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28185" y="1552283"/>
              <a:ext cx="887852" cy="88785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042902" y="2557467"/>
              <a:ext cx="1045666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Octopus</a:t>
              </a:r>
            </a:p>
            <a:p>
              <a:pPr algn="ctr"/>
              <a:r>
                <a:rPr lang="en-US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Server</a:t>
              </a:r>
              <a:endPara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389810" y="991025"/>
            <a:ext cx="2090442" cy="887852"/>
            <a:chOff x="6389810" y="991025"/>
            <a:chExt cx="2090442" cy="88785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9810" y="991025"/>
              <a:ext cx="887852" cy="88785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644454" y="991025"/>
              <a:ext cx="835798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Test</a:t>
              </a:r>
            </a:p>
            <a:p>
              <a:pPr algn="ctr"/>
              <a:r>
                <a:rPr lang="en-US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Server</a:t>
              </a:r>
              <a:endPara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389810" y="1996209"/>
            <a:ext cx="2291759" cy="995785"/>
            <a:chOff x="6389810" y="1996209"/>
            <a:chExt cx="2291759" cy="9957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9810" y="2031277"/>
              <a:ext cx="887852" cy="88785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56602" y="2104142"/>
              <a:ext cx="887852" cy="887852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747937" y="1996209"/>
              <a:ext cx="933632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UAT</a:t>
              </a:r>
            </a:p>
            <a:p>
              <a:pPr algn="ctr"/>
              <a:r>
                <a:rPr lang="en-US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Servers</a:t>
              </a:r>
              <a:endPara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389810" y="3146276"/>
            <a:ext cx="2444159" cy="955430"/>
            <a:chOff x="6389810" y="3146276"/>
            <a:chExt cx="2444159" cy="95543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9810" y="3146276"/>
              <a:ext cx="887852" cy="88785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72884" y="3213854"/>
              <a:ext cx="887852" cy="887852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900337" y="3146276"/>
              <a:ext cx="933632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Live</a:t>
              </a:r>
            </a:p>
            <a:p>
              <a:pPr algn="ctr"/>
              <a:r>
                <a:rPr lang="en-US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Servers</a:t>
              </a:r>
              <a:endPara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cxnSp>
        <p:nvCxnSpPr>
          <p:cNvPr id="20" name="Straight Arrow Connector 19"/>
          <p:cNvCxnSpPr>
            <a:stCxn id="8" idx="3"/>
            <a:endCxn id="9" idx="1"/>
          </p:cNvCxnSpPr>
          <p:nvPr/>
        </p:nvCxnSpPr>
        <p:spPr>
          <a:xfrm flipV="1">
            <a:off x="5016037" y="1434951"/>
            <a:ext cx="1373773" cy="5612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1"/>
          </p:cNvCxnSpPr>
          <p:nvPr/>
        </p:nvCxnSpPr>
        <p:spPr>
          <a:xfrm>
            <a:off x="5016037" y="2123499"/>
            <a:ext cx="1373773" cy="351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2" idx="1"/>
          </p:cNvCxnSpPr>
          <p:nvPr/>
        </p:nvCxnSpPr>
        <p:spPr>
          <a:xfrm>
            <a:off x="5016037" y="2198614"/>
            <a:ext cx="1373773" cy="139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8" idx="1"/>
          </p:cNvCxnSpPr>
          <p:nvPr/>
        </p:nvCxnSpPr>
        <p:spPr>
          <a:xfrm>
            <a:off x="3511558" y="1996209"/>
            <a:ext cx="61662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6" idx="3"/>
            <a:endCxn id="6" idx="1"/>
          </p:cNvCxnSpPr>
          <p:nvPr/>
        </p:nvCxnSpPr>
        <p:spPr>
          <a:xfrm>
            <a:off x="1558194" y="991466"/>
            <a:ext cx="1065512" cy="1004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66347" y="547980"/>
            <a:ext cx="1087482" cy="1575519"/>
            <a:chOff x="566347" y="547980"/>
            <a:chExt cx="1087482" cy="157551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1223" y="547980"/>
              <a:ext cx="886971" cy="886971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566347" y="1477168"/>
              <a:ext cx="1087482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Your</a:t>
              </a:r>
            </a:p>
            <a:p>
              <a:pPr algn="ctr"/>
              <a:r>
                <a:rPr lang="en-US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Software</a:t>
              </a:r>
              <a:endPara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6620964" y="747953"/>
            <a:ext cx="303839" cy="48614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6620964" y="1788205"/>
            <a:ext cx="303839" cy="48614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6952458" y="1861070"/>
            <a:ext cx="303839" cy="48614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6620964" y="2897917"/>
            <a:ext cx="303839" cy="48614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6952458" y="2970782"/>
            <a:ext cx="303839" cy="486143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60219832"/>
              </p:ext>
            </p:extLst>
          </p:nvPr>
        </p:nvGraphicFramePr>
        <p:xfrm>
          <a:off x="4088309" y="588600"/>
          <a:ext cx="1357795" cy="895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2870" y="404353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Configuration</a:t>
            </a:r>
          </a:p>
          <a:p>
            <a:r>
              <a:rPr lang="en-US" sz="1200" dirty="0" smtClean="0"/>
              <a:t>Transforms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950759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Pct val="100000"/>
              <a:buBlip>
                <a:blip r:embed="rId3"/>
              </a:buBlip>
            </a:pPr>
            <a:r>
              <a:rPr lang="en-US" sz="2600" dirty="0" err="1" smtClean="0"/>
              <a:t>Octopack</a:t>
            </a:r>
            <a:endParaRPr lang="en-US" sz="2600" dirty="0" smtClean="0"/>
          </a:p>
          <a:p>
            <a:pPr marL="18288" indent="0">
              <a:buSzPct val="100000"/>
              <a:buNone/>
            </a:pPr>
            <a:endParaRPr lang="en-US" dirty="0" smtClean="0"/>
          </a:p>
          <a:p>
            <a:pPr lvl="1">
              <a:buSzPct val="100000"/>
              <a:buBlip>
                <a:blip r:embed="rId3"/>
              </a:buBlip>
            </a:pPr>
            <a:r>
              <a:rPr lang="en-US" dirty="0" smtClean="0"/>
              <a:t>Packages website within a </a:t>
            </a:r>
            <a:r>
              <a:rPr lang="en-US" dirty="0" err="1" smtClean="0"/>
              <a:t>NuGet</a:t>
            </a:r>
            <a:r>
              <a:rPr lang="en-US" dirty="0" smtClean="0"/>
              <a:t> package.</a:t>
            </a:r>
          </a:p>
          <a:p>
            <a:pPr lvl="2">
              <a:buSzPct val="100000"/>
              <a:buBlip>
                <a:blip r:embed="rId3"/>
              </a:buBlip>
            </a:pPr>
            <a:r>
              <a:rPr lang="en-US" dirty="0" smtClean="0"/>
              <a:t>/</a:t>
            </a:r>
            <a:r>
              <a:rPr lang="en-US" dirty="0" err="1" smtClean="0"/>
              <a:t>p:RunOctoPack</a:t>
            </a:r>
            <a:r>
              <a:rPr lang="en-US" dirty="0" smtClean="0"/>
              <a:t> = true</a:t>
            </a:r>
          </a:p>
          <a:p>
            <a:pPr lvl="2">
              <a:buSzPct val="100000"/>
              <a:buBlip>
                <a:blip r:embed="rId3"/>
              </a:buBlip>
            </a:pPr>
            <a:endParaRPr lang="en-US" dirty="0" smtClean="0"/>
          </a:p>
          <a:p>
            <a:pPr lvl="1">
              <a:buSzPct val="100000"/>
              <a:buBlip>
                <a:blip r:embed="rId3"/>
              </a:buBlip>
            </a:pPr>
            <a:r>
              <a:rPr lang="en-US" dirty="0" smtClean="0"/>
              <a:t>Enables upload-on-build</a:t>
            </a:r>
          </a:p>
          <a:p>
            <a:pPr lvl="2">
              <a:buSzPct val="100000"/>
              <a:buBlip>
                <a:blip r:embed="rId3"/>
              </a:buBlip>
            </a:pPr>
            <a:r>
              <a:rPr lang="en-US" dirty="0" smtClean="0"/>
              <a:t>/</a:t>
            </a:r>
            <a:r>
              <a:rPr lang="en-US" dirty="0" err="1" smtClean="0"/>
              <a:t>p:OctoPackPublishPackageToFileShare</a:t>
            </a:r>
            <a:r>
              <a:rPr lang="en-US" dirty="0" smtClean="0"/>
              <a:t> = …</a:t>
            </a:r>
          </a:p>
          <a:p>
            <a:pPr lvl="2">
              <a:buSzPct val="100000"/>
              <a:buBlip>
                <a:blip r:embed="rId3"/>
              </a:buBlip>
            </a:pPr>
            <a:r>
              <a:rPr lang="en-US" dirty="0" smtClean="0"/>
              <a:t>/</a:t>
            </a:r>
            <a:r>
              <a:rPr lang="en-US" dirty="0" err="1" smtClean="0"/>
              <a:t>p:OctoPackPublishPackageToHttp</a:t>
            </a:r>
            <a:r>
              <a:rPr lang="en-US" dirty="0" smtClean="0"/>
              <a:t> = …</a:t>
            </a:r>
          </a:p>
          <a:p>
            <a:pPr lvl="2">
              <a:buSzPct val="100000"/>
              <a:buBlip>
                <a:blip r:embed="rId3"/>
              </a:buBlip>
            </a:pPr>
            <a:r>
              <a:rPr lang="en-US" dirty="0" smtClean="0"/>
              <a:t>/p </a:t>
            </a:r>
            <a:r>
              <a:rPr lang="en-US" dirty="0" err="1" smtClean="0"/>
              <a:t>OctoPackPublishApiKey</a:t>
            </a:r>
            <a:r>
              <a:rPr lang="en-US" dirty="0" smtClean="0"/>
              <a:t> = 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Websites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15303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11175</TotalTime>
  <Words>317</Words>
  <Application>Microsoft Macintosh PowerPoint</Application>
  <PresentationFormat>On-screen Show (16:9)</PresentationFormat>
  <Paragraphs>113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Elemental</vt:lpstr>
      <vt:lpstr>Getting started with Octopus Deployment</vt:lpstr>
      <vt:lpstr>Agenda</vt:lpstr>
      <vt:lpstr>Why Deploy?</vt:lpstr>
      <vt:lpstr>Why Deploy?</vt:lpstr>
      <vt:lpstr>The Deployment Cycle</vt:lpstr>
      <vt:lpstr>Why Octopus?</vt:lpstr>
      <vt:lpstr>What is Octopus?</vt:lpstr>
      <vt:lpstr>How does it work?</vt:lpstr>
      <vt:lpstr>Packaging Websites</vt:lpstr>
      <vt:lpstr>Demo</vt:lpstr>
      <vt:lpstr>Deploying to Azure</vt:lpstr>
      <vt:lpstr>Deploying to Azure</vt:lpstr>
      <vt:lpstr>Demo</vt:lpstr>
      <vt:lpstr>Summary</vt:lpstr>
      <vt:lpstr>Questions</vt:lpstr>
      <vt:lpstr>Getting started with Octopus Deployment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Octopus Deployent</dc:title>
  <dc:creator>Joel Hammond-Turner</dc:creator>
  <cp:lastModifiedBy>Joel Hammond-Turner</cp:lastModifiedBy>
  <cp:revision>42</cp:revision>
  <dcterms:created xsi:type="dcterms:W3CDTF">2013-06-01T08:32:49Z</dcterms:created>
  <dcterms:modified xsi:type="dcterms:W3CDTF">2013-10-12T13:00:20Z</dcterms:modified>
</cp:coreProperties>
</file>