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47C5F-D139-4A33-AE40-76AB0D386289}" type="datetimeFigureOut">
              <a:rPr lang="en-IN" smtClean="0"/>
              <a:t>04-Nov-2022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2CF6-C000-454F-916F-BD297662A4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5842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47C5F-D139-4A33-AE40-76AB0D386289}" type="datetimeFigureOut">
              <a:rPr lang="en-IN" smtClean="0"/>
              <a:t>04-Nov-2022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2CF6-C000-454F-916F-BD297662A4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1336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47C5F-D139-4A33-AE40-76AB0D386289}" type="datetimeFigureOut">
              <a:rPr lang="en-IN" smtClean="0"/>
              <a:t>04-Nov-2022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2CF6-C000-454F-916F-BD297662A4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5195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47C5F-D139-4A33-AE40-76AB0D386289}" type="datetimeFigureOut">
              <a:rPr lang="en-IN" smtClean="0"/>
              <a:t>04-Nov-2022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2CF6-C000-454F-916F-BD297662A4FC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28139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47C5F-D139-4A33-AE40-76AB0D386289}" type="datetimeFigureOut">
              <a:rPr lang="en-IN" smtClean="0"/>
              <a:t>04-Nov-2022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2CF6-C000-454F-916F-BD297662A4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445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47C5F-D139-4A33-AE40-76AB0D386289}" type="datetimeFigureOut">
              <a:rPr lang="en-IN" smtClean="0"/>
              <a:t>04-Nov-2022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2CF6-C000-454F-916F-BD297662A4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70885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47C5F-D139-4A33-AE40-76AB0D386289}" type="datetimeFigureOut">
              <a:rPr lang="en-IN" smtClean="0"/>
              <a:t>04-Nov-2022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2CF6-C000-454F-916F-BD297662A4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940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47C5F-D139-4A33-AE40-76AB0D386289}" type="datetimeFigureOut">
              <a:rPr lang="en-IN" smtClean="0"/>
              <a:t>04-Nov-2022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2CF6-C000-454F-916F-BD297662A4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61313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47C5F-D139-4A33-AE40-76AB0D386289}" type="datetimeFigureOut">
              <a:rPr lang="en-IN" smtClean="0"/>
              <a:t>04-Nov-2022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2CF6-C000-454F-916F-BD297662A4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007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47C5F-D139-4A33-AE40-76AB0D386289}" type="datetimeFigureOut">
              <a:rPr lang="en-IN" smtClean="0"/>
              <a:t>04-Nov-2022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2CF6-C000-454F-916F-BD297662A4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6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47C5F-D139-4A33-AE40-76AB0D386289}" type="datetimeFigureOut">
              <a:rPr lang="en-IN" smtClean="0"/>
              <a:t>04-Nov-2022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2CF6-C000-454F-916F-BD297662A4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890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47C5F-D139-4A33-AE40-76AB0D386289}" type="datetimeFigureOut">
              <a:rPr lang="en-IN" smtClean="0"/>
              <a:t>04-Nov-2022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2CF6-C000-454F-916F-BD297662A4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0765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47C5F-D139-4A33-AE40-76AB0D386289}" type="datetimeFigureOut">
              <a:rPr lang="en-IN" smtClean="0"/>
              <a:t>04-Nov-2022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2CF6-C000-454F-916F-BD297662A4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0552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47C5F-D139-4A33-AE40-76AB0D386289}" type="datetimeFigureOut">
              <a:rPr lang="en-IN" smtClean="0"/>
              <a:t>04-Nov-2022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2CF6-C000-454F-916F-BD297662A4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10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47C5F-D139-4A33-AE40-76AB0D386289}" type="datetimeFigureOut">
              <a:rPr lang="en-IN" smtClean="0"/>
              <a:t>04-Nov-2022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2CF6-C000-454F-916F-BD297662A4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72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47C5F-D139-4A33-AE40-76AB0D386289}" type="datetimeFigureOut">
              <a:rPr lang="en-IN" smtClean="0"/>
              <a:t>04-Nov-2022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2CF6-C000-454F-916F-BD297662A4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5902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47C5F-D139-4A33-AE40-76AB0D386289}" type="datetimeFigureOut">
              <a:rPr lang="en-IN" smtClean="0"/>
              <a:t>04-Nov-2022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2CF6-C000-454F-916F-BD297662A4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0882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7947C5F-D139-4A33-AE40-76AB0D386289}" type="datetimeFigureOut">
              <a:rPr lang="en-IN" smtClean="0"/>
              <a:t>04-Nov-2022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8DF2CF6-C000-454F-916F-BD297662A4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3079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mmithun/Rohini/upload/main" TargetMode="External"/><Relationship Id="rId2" Type="http://schemas.openxmlformats.org/officeDocument/2006/relationships/hyperlink" Target="https://www.figma.com/file/GEvzNRJkqu6RbSq2n6bveX/Untitled?node-id=0%3A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57657-C299-790F-1360-8FFDDC7B33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1164509"/>
          </a:xfrm>
        </p:spPr>
        <p:txBody>
          <a:bodyPr/>
          <a:lstStyle/>
          <a:p>
            <a:r>
              <a:rPr lang="en-IN" dirty="0"/>
              <a:t>FIGMA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BB4A6F-595C-9564-98B2-6D7CE161B1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2563906"/>
            <a:ext cx="8689976" cy="2693893"/>
          </a:xfrm>
        </p:spPr>
        <p:txBody>
          <a:bodyPr>
            <a:normAutofit fontScale="25000" lnSpcReduction="20000"/>
          </a:bodyPr>
          <a:lstStyle/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TEAM MEMBERS:</a:t>
            </a:r>
          </a:p>
          <a:p>
            <a:r>
              <a:rPr lang="en-IN" sz="8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ROHINI M</a:t>
            </a:r>
          </a:p>
          <a:p>
            <a:r>
              <a:rPr lang="en-IN" sz="8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Ram </a:t>
            </a:r>
            <a:r>
              <a:rPr lang="en-IN" sz="8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Mithun</a:t>
            </a:r>
            <a:r>
              <a:rPr lang="en-IN" sz="8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 r</a:t>
            </a:r>
          </a:p>
          <a:p>
            <a:r>
              <a:rPr lang="en-IN" sz="8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MUGUNTHAN M</a:t>
            </a:r>
          </a:p>
          <a:p>
            <a:r>
              <a:rPr lang="en-IN" sz="8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RAGAVEENA A S</a:t>
            </a:r>
          </a:p>
          <a:p>
            <a:r>
              <a:rPr lang="en-IN" sz="8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MONIKA SRI B</a:t>
            </a:r>
          </a:p>
          <a:p>
            <a:r>
              <a:rPr lang="en-IN" sz="8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RAGAVI S</a:t>
            </a:r>
          </a:p>
          <a:p>
            <a:r>
              <a:rPr lang="en-IN" sz="8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RAGUL D</a:t>
            </a:r>
          </a:p>
          <a:p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287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EF75C-F6BB-B6BE-2418-C7125484E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A149BB9D-BD44-70C9-0C7B-6562104EF6D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610" y="343863"/>
            <a:ext cx="8750178" cy="6170274"/>
          </a:xfrm>
        </p:spPr>
      </p:pic>
    </p:spTree>
    <p:extLst>
      <p:ext uri="{BB962C8B-B14F-4D97-AF65-F5344CB8AC3E}">
        <p14:creationId xmlns:p14="http://schemas.microsoft.com/office/powerpoint/2010/main" val="3857842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1E87D709-E3CA-DC74-8024-54F644F5D56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66" y="265216"/>
            <a:ext cx="5670534" cy="3898956"/>
          </a:xfr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4DDEDB2-0FDA-3D5D-290F-17823620A2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446" y="329220"/>
            <a:ext cx="5020235" cy="398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340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93694594-7AF4-2978-0BD4-B31CC0870AC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64" y="968699"/>
            <a:ext cx="4555201" cy="2994914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A89C1ED-51E8-E12B-B3D5-0E57B1FFB1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681" y="968699"/>
            <a:ext cx="5591955" cy="277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953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C937E-ECA4-B805-B147-0B63B283E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2507" y="618518"/>
            <a:ext cx="45719" cy="96364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48E9C0F-56EB-BDD8-78D5-18C510F0396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96" y="618517"/>
            <a:ext cx="5594934" cy="4491776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58DF67F-EBD5-9CB6-08D3-45C172081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923" y="714881"/>
            <a:ext cx="5280948" cy="439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877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01310254-AB4F-BAF5-BF71-F65D889A3F3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968188"/>
            <a:ext cx="10363200" cy="4401671"/>
          </a:xfrm>
        </p:spPr>
      </p:pic>
    </p:spTree>
    <p:extLst>
      <p:ext uri="{BB962C8B-B14F-4D97-AF65-F5344CB8AC3E}">
        <p14:creationId xmlns:p14="http://schemas.microsoft.com/office/powerpoint/2010/main" val="555398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CD8F8-7D46-CB46-F792-AFF6FF26DB0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087" y="2349163"/>
            <a:ext cx="10363826" cy="3424107"/>
          </a:xfrm>
        </p:spPr>
        <p:txBody>
          <a:bodyPr/>
          <a:lstStyle/>
          <a:p>
            <a:r>
              <a:rPr lang="en-IN" dirty="0"/>
              <a:t>PROJECT URL</a:t>
            </a:r>
          </a:p>
          <a:p>
            <a:pPr marL="0" indent="0">
              <a:buNone/>
            </a:pPr>
            <a:r>
              <a:rPr lang="en-IN" dirty="0">
                <a:hlinkClick r:id="rId2"/>
              </a:rPr>
              <a:t>https://www.figma.com/file/GEvzNRJkqu6RbSq2n6bveX/Untitled?node-id=0%3A1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Git hub link</a:t>
            </a:r>
          </a:p>
          <a:p>
            <a:pPr marL="0" indent="0">
              <a:buNone/>
            </a:pPr>
            <a:r>
              <a:rPr lang="en-IN" dirty="0">
                <a:hlinkClick r:id="rId3"/>
              </a:rPr>
              <a:t>https://github.com/Rammithun/Rohini/upload/main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508486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349</TotalTime>
  <Words>58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Droplet</vt:lpstr>
      <vt:lpstr>FIGMA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FIGMA PROJECT</dc:title>
  <dc:creator>rammithunavenger@gmail.com</dc:creator>
  <cp:lastModifiedBy>rammithunavenger@gmail.com</cp:lastModifiedBy>
  <cp:revision>3</cp:revision>
  <dcterms:created xsi:type="dcterms:W3CDTF">2022-11-04T04:01:57Z</dcterms:created>
  <dcterms:modified xsi:type="dcterms:W3CDTF">2022-11-04T09:51:40Z</dcterms:modified>
</cp:coreProperties>
</file>