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64" r:id="rId5"/>
    <p:sldId id="262" r:id="rId6"/>
    <p:sldId id="263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5" autoAdjust="0"/>
  </p:normalViewPr>
  <p:slideViewPr>
    <p:cSldViewPr snapToGrid="0" snapToObjects="1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handoutMaster" Target="handoutMasters/handoutMaster1.xml" /><Relationship Id="rId3" Type="http://schemas.openxmlformats.org/officeDocument/2006/relationships/slide" Target="slides/slide1.xml" /><Relationship Id="rId21" Type="http://schemas.openxmlformats.org/officeDocument/2006/relationships/theme" Target="theme/them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notesMaster" Target="notesMasters/notesMaster1.xml" /><Relationship Id="rId2" Type="http://schemas.openxmlformats.org/officeDocument/2006/relationships/slideMaster" Target="slideMasters/slideMaster1.xml" /><Relationship Id="rId16" Type="http://schemas.openxmlformats.org/officeDocument/2006/relationships/slide" Target="slides/slide14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1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71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1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7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74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4867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9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r:embed="rId20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r:embed="rId21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r:embed="rId22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 descr="light spots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>
            <a:fillRect/>
          </a:stretch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5430AB-54E2-2D81-373F-D130748C6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37" y="3112589"/>
            <a:ext cx="8825658" cy="3329581"/>
          </a:xfrm>
        </p:spPr>
        <p:txBody>
          <a:bodyPr/>
          <a:lstStyle/>
          <a:p>
            <a:r>
              <a:rPr lang="en-US" b="0" i="0">
                <a:solidFill>
                  <a:srgbClr val="061242"/>
                </a:solidFill>
                <a:effectLst/>
                <a:latin typeface="Montserrat" panose="02000000000000000000" pitchFamily="2" charset="0"/>
              </a:rPr>
              <a:t>Assessment of Marginal Workers in Tamil Nadu- A Socioeconomic Analysis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38C8E0-72EA-311E-73E0-810A2EE4A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170" y="6204495"/>
            <a:ext cx="8825658" cy="861420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Kapatralla</a:t>
            </a:r>
            <a:r>
              <a:rPr lang="en-US" b="1" dirty="0">
                <a:solidFill>
                  <a:schemeClr val="bg1"/>
                </a:solidFill>
              </a:rPr>
              <a:t> Narendra </a:t>
            </a:r>
            <a:r>
              <a:rPr lang="en-US" b="1" dirty="0" err="1">
                <a:solidFill>
                  <a:schemeClr val="bg1"/>
                </a:solidFill>
              </a:rPr>
              <a:t>naidu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D5F9-14DD-AEA9-9442-DB6EE368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78732"/>
            <a:ext cx="9404723" cy="1400530"/>
          </a:xfrm>
        </p:spPr>
        <p:txBody>
          <a:bodyPr/>
          <a:lstStyle/>
          <a:p>
            <a:r>
              <a:rPr lang="en-US" b="0" i="0">
                <a:solidFill>
                  <a:schemeClr val="accent3"/>
                </a:solidFill>
                <a:effectLst/>
                <a:latin typeface="Söhne"/>
              </a:rPr>
              <a:t>Socioeconomic Impact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B85F-FF1A-EE28-420A-E22308D7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How employment and labor factors impact society and the economy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81FB5-C821-33DB-A6E3-93707CDB98CF}"/>
              </a:ext>
            </a:extLst>
          </p:cNvPr>
          <p:cNvSpPr txBox="1"/>
          <p:nvPr/>
        </p:nvSpPr>
        <p:spPr>
          <a:xfrm>
            <a:off x="5181600" y="19371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2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CADE-86E7-B9D3-768E-7A246AF4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accent3"/>
                </a:solidFill>
                <a:effectLst/>
                <a:latin typeface="Söhne"/>
              </a:rPr>
              <a:t>Future Prospects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3A12-95B3-A391-534B-CDEF2238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062" y="3053043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Emerging trends and potential future scenarios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0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0AF3A2-C901-8F7E-4471-1D4E9CD2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accent3"/>
                </a:solidFill>
                <a:effectLst/>
                <a:latin typeface="Söhne"/>
              </a:rPr>
              <a:t>Recommendations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421C9C-6FC9-F205-E6F5-11195BBD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Policy recommendations or suggestions for improving the socioeconomic conditions of workers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A24F-6621-9047-D860-0F2C923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accent3"/>
                </a:solidFill>
                <a:effectLst/>
                <a:latin typeface="Söhne"/>
              </a:rPr>
              <a:t>Conclusion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A46B-ED23-B3B0-0FD9-354058AC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Summarize the key findings</a:t>
            </a:r>
          </a:p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Reiterate the importance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372367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185B-DCB3-2C17-7363-5ECEFA8A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459" y="3059906"/>
            <a:ext cx="8946541" cy="4195481"/>
          </a:xfrm>
        </p:spPr>
        <p:txBody>
          <a:bodyPr>
            <a:normAutofit/>
          </a:bodyPr>
          <a:lstStyle/>
          <a:p>
            <a:r>
              <a:rPr lang="en-US" sz="9600" b="1" i="0" dirty="0">
                <a:solidFill>
                  <a:schemeClr val="accent3"/>
                </a:solidFill>
                <a:effectLst/>
                <a:latin typeface="Abadi" panose="02000000000000000000" pitchFamily="2" charset="0"/>
                <a:ea typeface="Abadi" panose="02000000000000000000" pitchFamily="2" charset="0"/>
              </a:rPr>
              <a:t>Thank You</a:t>
            </a:r>
            <a:endParaRPr lang="en-US" sz="9600" b="1" dirty="0">
              <a:solidFill>
                <a:schemeClr val="accent3"/>
              </a:solidFill>
              <a:latin typeface="Abadi" panose="02000000000000000000" pitchFamily="2" charset="0"/>
              <a:ea typeface="Abad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011C9D-A9CA-532E-6DB3-238A0E92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i="0">
                <a:solidFill>
                  <a:schemeClr val="accent4"/>
                </a:solidFill>
                <a:effectLst/>
                <a:latin typeface="Söhne"/>
              </a:rPr>
              <a:t>Introduction</a:t>
            </a: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05D2F8-09DC-5100-4A5E-2B5C156B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562" y="2209801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Introduction to the topic</a:t>
            </a:r>
          </a:p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Purpose of the analysis</a:t>
            </a:r>
          </a:p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Brief overview of Tamil Nadu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83B5FF-861C-ECAE-AAC4-140554E0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0" y="452718"/>
            <a:ext cx="9404723" cy="1400530"/>
          </a:xfrm>
        </p:spPr>
        <p:txBody>
          <a:bodyPr/>
          <a:lstStyle/>
          <a:p>
            <a:r>
              <a:rPr lang="en-US" b="0" i="0">
                <a:solidFill>
                  <a:schemeClr val="accent4"/>
                </a:solidFill>
                <a:effectLst/>
                <a:latin typeface="Söhne"/>
              </a:rPr>
              <a:t>Demographics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39EA1-5CB0-D96A-56B5-440CBEE6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030" y="3308304"/>
            <a:ext cx="8946541" cy="4195481"/>
          </a:xfrm>
        </p:spPr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Demographic profile of Tamil Nadu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Population distribution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Age groups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51911E-4979-D100-0F52-DB4995F7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029" y="3308304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Demographic profile of Tamil Nadu</a:t>
            </a:r>
          </a:p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Population distribution</a:t>
            </a:r>
          </a:p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Age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84E63C-460B-8861-8ABF-A8789C6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Labor Force Overview</a:t>
            </a:r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D89EC-61E6-45C2-952E-5F71DE98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Total workforce in Tamil Nadu</a:t>
            </a:r>
          </a:p>
          <a:p>
            <a:r>
              <a:rPr lang="en-US" b="0" i="0" dirty="0">
                <a:solidFill>
                  <a:schemeClr val="accent4"/>
                </a:solidFill>
                <a:effectLst/>
                <a:latin typeface="Söhne"/>
              </a:rPr>
              <a:t>Employment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CA22C6-C0A6-2FA0-AE8D-2F3BE4A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Employment Sectors</a:t>
            </a:r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7C611-35BF-C445-DEDA-952DF707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459" y="3338793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Breakdown of employment by sectors (Agriculture, Industry, Services)</a:t>
            </a:r>
          </a:p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Key industries in Tamil Nadu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AD34E-A817-307C-C897-5EB233CF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2028470"/>
            <a:ext cx="9404723" cy="1400530"/>
          </a:xfrm>
        </p:spPr>
        <p:txBody>
          <a:bodyPr/>
          <a:lstStyle/>
          <a:p>
            <a:r>
              <a:rPr lang="en-US" b="0" i="0">
                <a:solidFill>
                  <a:schemeClr val="accent3"/>
                </a:solidFill>
                <a:effectLst/>
                <a:latin typeface="Söhne"/>
              </a:rPr>
              <a:t>Socioeconomic Indicators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A9F431-A6D1-A558-B5E4-ACAE2632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0" y="3648356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Income levels and disparities</a:t>
            </a:r>
          </a:p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Education levels</a:t>
            </a:r>
          </a:p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Healthcare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AB8FB-0F86-3A64-57B7-60EA74BF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1400530"/>
          </a:xfrm>
        </p:spPr>
        <p:txBody>
          <a:bodyPr/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Söhne"/>
              </a:rPr>
              <a:t>Labor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accent3"/>
                </a:solidFill>
                <a:effectLst/>
                <a:latin typeface="Söhne"/>
              </a:rPr>
              <a:t>Market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accent3"/>
                </a:solidFill>
                <a:effectLst/>
                <a:latin typeface="Söhne"/>
              </a:rPr>
              <a:t>Challenges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DE789C-0A03-6B69-A62B-19CCF058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Unemployment rates</a:t>
            </a:r>
          </a:p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Underemployment issues</a:t>
            </a:r>
          </a:p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Wage disparities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8BD050-7687-AE68-A29C-33F8CA92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36" y="440812"/>
            <a:ext cx="9404723" cy="1400530"/>
          </a:xfrm>
        </p:spPr>
        <p:txBody>
          <a:bodyPr/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Söhne"/>
              </a:rPr>
              <a:t>Government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accent3"/>
                </a:solidFill>
                <a:effectLst/>
                <a:latin typeface="Söhne"/>
              </a:rPr>
              <a:t>Initiatives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84CCE-E318-55D7-F903-0C886F66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Government policies and programs related to labor</a:t>
            </a:r>
          </a:p>
          <a:p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Skill development initiatives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C1AC-8F81-4788-4CFE-C48B1BD7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accent3"/>
                </a:solidFill>
                <a:effectLst/>
                <a:latin typeface="Söhne"/>
              </a:rPr>
              <a:t>Case Studies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3B80-CD07-EF1C-ABCA-C7F8EB96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Söhne"/>
              </a:rPr>
              <a:t>Include specific examples or case studies related to the workforce in Tamil Nadu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6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13FD81-CE7F-C847-A478-EC8C8E083FA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Assessment of Marginal Workers in Tamil Nadu- A Socioeconomic Analysis</vt:lpstr>
      <vt:lpstr>Introduction</vt:lpstr>
      <vt:lpstr>Demographics</vt:lpstr>
      <vt:lpstr>Labor Force Overview</vt:lpstr>
      <vt:lpstr>Employment Sectors</vt:lpstr>
      <vt:lpstr>Socioeconomic Indicators</vt:lpstr>
      <vt:lpstr>Labor Market Challenges</vt:lpstr>
      <vt:lpstr>Government Initiatives</vt:lpstr>
      <vt:lpstr>Case Studies</vt:lpstr>
      <vt:lpstr>Socioeconomic Impact</vt:lpstr>
      <vt:lpstr>Future Prospects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Design</dc:title>
  <dc:creator>gayathri reddy</dc:creator>
  <cp:lastModifiedBy>Narendra Naidu</cp:lastModifiedBy>
  <cp:revision>1</cp:revision>
  <dcterms:created xsi:type="dcterms:W3CDTF">2023-10-10T19:30:39Z</dcterms:created>
  <dcterms:modified xsi:type="dcterms:W3CDTF">2023-10-11T11:55:26Z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6bff3c08cd444e939a9b8c1492975451</vt:lpwstr>
  </property>
</Properties>
</file>