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AM…"/>
          <p:cNvSpPr txBox="1"/>
          <p:nvPr>
            <p:ph type="body" idx="21"/>
          </p:nvPr>
        </p:nvSpPr>
        <p:spPr>
          <a:xfrm>
            <a:off x="15411810" y="10327756"/>
            <a:ext cx="8259550" cy="30865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95300">
              <a:defRPr spc="-37" sz="3720"/>
            </a:pPr>
            <a:r>
              <a:t>TEAM </a:t>
            </a:r>
          </a:p>
          <a:p>
            <a:pPr defTabSz="495300">
              <a:defRPr spc="-37" sz="3720"/>
            </a:pPr>
            <a:r>
              <a:t>Ramnarayanan Sankar (801409708)</a:t>
            </a:r>
          </a:p>
          <a:p>
            <a:pPr defTabSz="495300">
              <a:defRPr spc="-37" sz="3720"/>
            </a:pPr>
            <a:r>
              <a:t>Poojitha Jayareddygari (801426875)</a:t>
            </a:r>
          </a:p>
          <a:p>
            <a:pPr defTabSz="495300">
              <a:defRPr spc="-37" sz="3720"/>
            </a:pPr>
            <a:r>
              <a:t>Shashank Kolluru (801421839)</a:t>
            </a:r>
          </a:p>
        </p:txBody>
      </p:sp>
      <p:sp>
        <p:nvSpPr>
          <p:cNvPr id="172" name="AES Implem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AES Implementation</a:t>
            </a:r>
          </a:p>
        </p:txBody>
      </p:sp>
      <p:sp>
        <p:nvSpPr>
          <p:cNvPr id="173" name="Applied Cryptography - 624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Applied Cryptography - 6240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ource Code after changes - Decry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Code after changes - Decryption</a:t>
            </a:r>
          </a:p>
        </p:txBody>
      </p:sp>
      <p:pic>
        <p:nvPicPr>
          <p:cNvPr id="202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596" t="0" r="596" b="0"/>
          <a:stretch>
            <a:fillRect/>
          </a:stretch>
        </p:blipFill>
        <p:spPr>
          <a:xfrm>
            <a:off x="5982140" y="3585150"/>
            <a:ext cx="12419720" cy="9357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1625" t="0" r="1625" b="0"/>
          <a:stretch>
            <a:fillRect/>
          </a:stretch>
        </p:blipFill>
        <p:spPr>
          <a:xfrm>
            <a:off x="9544247" y="758831"/>
            <a:ext cx="6068191" cy="11755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UN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 TIME</a:t>
            </a:r>
          </a:p>
        </p:txBody>
      </p:sp>
      <p:sp>
        <p:nvSpPr>
          <p:cNvPr id="207" name="Modified Run Tim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Modified Run Time</a:t>
            </a:r>
          </a:p>
        </p:txBody>
      </p:sp>
      <p:grpSp>
        <p:nvGrpSpPr>
          <p:cNvPr id="210" name="Image Gallery"/>
          <p:cNvGrpSpPr/>
          <p:nvPr/>
        </p:nvGrpSpPr>
        <p:grpSpPr>
          <a:xfrm>
            <a:off x="3501639" y="4425951"/>
            <a:ext cx="18610878" cy="5546850"/>
            <a:chOff x="0" y="0"/>
            <a:chExt cx="18610877" cy="5546848"/>
          </a:xfrm>
        </p:grpSpPr>
        <p:pic>
          <p:nvPicPr>
            <p:cNvPr id="208" name="WhatsApp Image 2025-02-02 at 12.33.51.jpeg" descr="WhatsApp Image 2025-02-02 at 12.33.51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463" r="0" b="463"/>
            <a:stretch>
              <a:fillRect/>
            </a:stretch>
          </p:blipFill>
          <p:spPr>
            <a:xfrm>
              <a:off x="0" y="0"/>
              <a:ext cx="18610878" cy="48640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Modified Run time for encryption and decryption"/>
            <p:cNvSpPr/>
            <p:nvPr/>
          </p:nvSpPr>
          <p:spPr>
            <a:xfrm>
              <a:off x="0" y="4940296"/>
              <a:ext cx="18610878" cy="606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/>
              </a:lvl1pPr>
            </a:lstStyle>
            <a:p>
              <a:pPr/>
              <a:r>
                <a:t>Modified Run time for encryption and decryption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HANKYOU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ource Code before changes - Encry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Code before changes - Encryption</a:t>
            </a:r>
          </a:p>
        </p:txBody>
      </p:sp>
      <p:pic>
        <p:nvPicPr>
          <p:cNvPr id="176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427" r="0" b="427"/>
          <a:stretch>
            <a:fillRect/>
          </a:stretch>
        </p:blipFill>
        <p:spPr>
          <a:xfrm>
            <a:off x="5523609" y="3321409"/>
            <a:ext cx="13336782" cy="2032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1061" t="0" r="1061" b="0"/>
          <a:stretch>
            <a:fillRect/>
          </a:stretch>
        </p:blipFill>
        <p:spPr>
          <a:xfrm>
            <a:off x="2794413" y="7118094"/>
            <a:ext cx="18795174" cy="5310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ource Code before changes - Encry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Code before changes - Encryption</a:t>
            </a:r>
          </a:p>
        </p:txBody>
      </p:sp>
      <p:pic>
        <p:nvPicPr>
          <p:cNvPr id="180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3869" t="0" r="3869" b="0"/>
          <a:stretch>
            <a:fillRect/>
          </a:stretch>
        </p:blipFill>
        <p:spPr>
          <a:xfrm>
            <a:off x="4085955" y="4805393"/>
            <a:ext cx="16212090" cy="6891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riginal RUN TIME before changes…"/>
          <p:cNvSpPr txBox="1"/>
          <p:nvPr>
            <p:ph type="title"/>
          </p:nvPr>
        </p:nvSpPr>
        <p:spPr>
          <a:xfrm>
            <a:off x="1219200" y="774700"/>
            <a:ext cx="22290623" cy="2546944"/>
          </a:xfrm>
          <a:prstGeom prst="rect">
            <a:avLst/>
          </a:prstGeom>
        </p:spPr>
        <p:txBody>
          <a:bodyPr/>
          <a:lstStyle/>
          <a:p>
            <a:pPr defTabSz="1560575">
              <a:defRPr spc="-70" sz="7040"/>
            </a:pPr>
            <a:r>
              <a:t>Original RUN TIME before changes </a:t>
            </a:r>
          </a:p>
          <a:p>
            <a:pPr defTabSz="1560575">
              <a:defRPr spc="-70" sz="7040"/>
            </a:pPr>
            <a:r>
              <a:t>Encryption and Decryption</a:t>
            </a:r>
          </a:p>
        </p:txBody>
      </p:sp>
      <p:grpSp>
        <p:nvGrpSpPr>
          <p:cNvPr id="185" name="Image Gallery"/>
          <p:cNvGrpSpPr/>
          <p:nvPr/>
        </p:nvGrpSpPr>
        <p:grpSpPr>
          <a:xfrm>
            <a:off x="2933555" y="3847051"/>
            <a:ext cx="18516890" cy="8554195"/>
            <a:chOff x="0" y="0"/>
            <a:chExt cx="18516888" cy="8554193"/>
          </a:xfrm>
        </p:grpSpPr>
        <p:pic>
          <p:nvPicPr>
            <p:cNvPr id="183" name="WhatsApp Image 2025-02-02 at 12.33.50.jpeg" descr="WhatsApp Image 2025-02-02 at 12.33.50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711" r="0" b="5711"/>
            <a:stretch>
              <a:fillRect/>
            </a:stretch>
          </p:blipFill>
          <p:spPr>
            <a:xfrm>
              <a:off x="0" y="0"/>
              <a:ext cx="18516889" cy="78714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Original Source code Run time"/>
            <p:cNvSpPr/>
            <p:nvPr/>
          </p:nvSpPr>
          <p:spPr>
            <a:xfrm>
              <a:off x="0" y="7947642"/>
              <a:ext cx="18516889" cy="606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/>
              </a:lvl1pPr>
            </a:lstStyle>
            <a:p>
              <a:pPr/>
              <a:r>
                <a:t>Original Source code Run time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Explanation"/>
          <p:cNvSpPr txBox="1"/>
          <p:nvPr>
            <p:ph type="title"/>
          </p:nvPr>
        </p:nvSpPr>
        <p:spPr>
          <a:xfrm>
            <a:off x="1219200" y="774700"/>
            <a:ext cx="21945601" cy="2261554"/>
          </a:xfrm>
          <a:prstGeom prst="rect">
            <a:avLst/>
          </a:prstGeom>
        </p:spPr>
        <p:txBody>
          <a:bodyPr/>
          <a:lstStyle>
            <a:lvl1pPr>
              <a:defRPr spc="-100" sz="10000"/>
            </a:lvl1pPr>
          </a:lstStyle>
          <a:p>
            <a:pPr/>
            <a:r>
              <a:t>Explanation</a:t>
            </a:r>
          </a:p>
        </p:txBody>
      </p:sp>
      <p:sp>
        <p:nvSpPr>
          <p:cNvPr id="188" name="Source code changes for Encryption and Decryption:…"/>
          <p:cNvSpPr txBox="1"/>
          <p:nvPr>
            <p:ph type="body" idx="1"/>
          </p:nvPr>
        </p:nvSpPr>
        <p:spPr>
          <a:xfrm>
            <a:off x="1219199" y="4005496"/>
            <a:ext cx="21948578" cy="8491304"/>
          </a:xfrm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ct val="100000"/>
              </a:lnSpc>
              <a:spcBef>
                <a:spcPts val="1200"/>
              </a:spcBef>
              <a:buSzTx/>
              <a:buNone/>
              <a:defRPr i="1" sz="8000" u="sng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Source code changes for Encryption and Decryption: </a:t>
            </a:r>
          </a:p>
          <a:p>
            <a:pPr marL="0" indent="0" algn="just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8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We eliminated all 'for' loops within the SubBytes, MixColumns, and AES_Encrypt blocks, opting instead to assign values directly to the respective variables. This approach aims to improve efficiency and streamline the execution of these blocks.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ource Code after changes - Encry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Code after changes - Encryption</a:t>
            </a:r>
          </a:p>
        </p:txBody>
      </p:sp>
      <p:pic>
        <p:nvPicPr>
          <p:cNvPr id="191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397" r="0" b="397"/>
          <a:stretch>
            <a:fillRect/>
          </a:stretch>
        </p:blipFill>
        <p:spPr>
          <a:xfrm>
            <a:off x="6566052" y="3429215"/>
            <a:ext cx="11251896" cy="9643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ource Code after cha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Code after changes</a:t>
            </a:r>
          </a:p>
        </p:txBody>
      </p:sp>
      <p:pic>
        <p:nvPicPr>
          <p:cNvPr id="194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58" r="0" b="58"/>
          <a:stretch>
            <a:fillRect/>
          </a:stretch>
        </p:blipFill>
        <p:spPr>
          <a:xfrm>
            <a:off x="3551916" y="3434551"/>
            <a:ext cx="17280168" cy="6846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ource Code after cha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Code after changes</a:t>
            </a:r>
          </a:p>
        </p:txBody>
      </p:sp>
      <p:pic>
        <p:nvPicPr>
          <p:cNvPr id="197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250" t="0" r="250" b="0"/>
          <a:stretch>
            <a:fillRect/>
          </a:stretch>
        </p:blipFill>
        <p:spPr>
          <a:xfrm>
            <a:off x="6185763" y="3302848"/>
            <a:ext cx="12443015" cy="8959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173" r="0" b="173"/>
          <a:stretch>
            <a:fillRect/>
          </a:stretch>
        </p:blipFill>
        <p:spPr>
          <a:xfrm>
            <a:off x="9207689" y="594300"/>
            <a:ext cx="7589222" cy="11590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