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media/image9.jpeg" ContentType="image/jpeg"/>
  <Override PartName="/ppt/media/image10.jpeg" ContentType="image/jpe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Bierstadt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7DFCA"/>
          </a:solidFill>
        </a:fill>
      </a:tcStyle>
    </a:wholeTbl>
    <a:band2H>
      <a:tcTxStyle b="def" i="def"/>
      <a:tcStyle>
        <a:tcBdr/>
        <a:fill>
          <a:solidFill>
            <a:srgbClr val="FBF0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5CECB"/>
          </a:solidFill>
        </a:fill>
      </a:tcStyle>
    </a:wholeTbl>
    <a:band2H>
      <a:tcTxStyle b="def" i="def"/>
      <a:tcStyle>
        <a:tcBdr/>
        <a:fill>
          <a:solidFill>
            <a:srgbClr val="FAE8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EBD5"/>
          </a:solidFill>
        </a:fill>
      </a:tcStyle>
    </a:wholeTbl>
    <a:band2H>
      <a:tcTxStyle b="def" i="def"/>
      <a:tcStyle>
        <a:tcBdr/>
        <a:fill>
          <a:solidFill>
            <a:srgbClr val="E6F5E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Shape 96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97" name="Shape 97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Bierstadt"/>
      </a:defRPr>
    </a:lvl1pPr>
    <a:lvl2pPr indent="228600" latinLnBrk="0">
      <a:defRPr sz="1200">
        <a:latin typeface="+mn-lt"/>
        <a:ea typeface="+mn-ea"/>
        <a:cs typeface="+mn-cs"/>
        <a:sym typeface="Bierstadt"/>
      </a:defRPr>
    </a:lvl2pPr>
    <a:lvl3pPr indent="457200" latinLnBrk="0">
      <a:defRPr sz="1200">
        <a:latin typeface="+mn-lt"/>
        <a:ea typeface="+mn-ea"/>
        <a:cs typeface="+mn-cs"/>
        <a:sym typeface="Bierstadt"/>
      </a:defRPr>
    </a:lvl3pPr>
    <a:lvl4pPr indent="685800" latinLnBrk="0">
      <a:defRPr sz="1200">
        <a:latin typeface="+mn-lt"/>
        <a:ea typeface="+mn-ea"/>
        <a:cs typeface="+mn-cs"/>
        <a:sym typeface="Bierstadt"/>
      </a:defRPr>
    </a:lvl4pPr>
    <a:lvl5pPr indent="914400" latinLnBrk="0">
      <a:defRPr sz="1200">
        <a:latin typeface="+mn-lt"/>
        <a:ea typeface="+mn-ea"/>
        <a:cs typeface="+mn-cs"/>
        <a:sym typeface="Bierstadt"/>
      </a:defRPr>
    </a:lvl5pPr>
    <a:lvl6pPr indent="1143000" latinLnBrk="0">
      <a:defRPr sz="1200">
        <a:latin typeface="+mn-lt"/>
        <a:ea typeface="+mn-ea"/>
        <a:cs typeface="+mn-cs"/>
        <a:sym typeface="Bierstadt"/>
      </a:defRPr>
    </a:lvl6pPr>
    <a:lvl7pPr indent="1371600" latinLnBrk="0">
      <a:defRPr sz="1200">
        <a:latin typeface="+mn-lt"/>
        <a:ea typeface="+mn-ea"/>
        <a:cs typeface="+mn-cs"/>
        <a:sym typeface="Bierstadt"/>
      </a:defRPr>
    </a:lvl7pPr>
    <a:lvl8pPr indent="1600200" latinLnBrk="0">
      <a:defRPr sz="1200">
        <a:latin typeface="+mn-lt"/>
        <a:ea typeface="+mn-ea"/>
        <a:cs typeface="+mn-cs"/>
        <a:sym typeface="Bierstadt"/>
      </a:defRPr>
    </a:lvl8pPr>
    <a:lvl9pPr indent="1828800" latinLnBrk="0">
      <a:defRPr sz="1200">
        <a:latin typeface="+mn-lt"/>
        <a:ea typeface="+mn-ea"/>
        <a:cs typeface="+mn-cs"/>
        <a:sym typeface="Bierstadt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Text"/>
          <p:cNvSpPr txBox="1"/>
          <p:nvPr>
            <p:ph type="title"/>
          </p:nvPr>
        </p:nvSpPr>
        <p:spPr>
          <a:xfrm>
            <a:off x="517869" y="978408"/>
            <a:ext cx="5021185" cy="5074226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5" name="Body Level One…"/>
          <p:cNvSpPr txBox="1"/>
          <p:nvPr>
            <p:ph type="body" sz="quarter" idx="1"/>
          </p:nvPr>
        </p:nvSpPr>
        <p:spPr>
          <a:xfrm>
            <a:off x="6662166" y="3602037"/>
            <a:ext cx="5021185" cy="2244581"/>
          </a:xfrm>
          <a:prstGeom prst="rect">
            <a:avLst/>
          </a:prstGeom>
        </p:spPr>
        <p:txBody>
          <a:bodyPr anchor="b"/>
          <a:lstStyle>
            <a:lvl1pPr>
              <a:lnSpc>
                <a:spcPct val="100000"/>
              </a:lnSpc>
              <a:defRPr i="1" sz="2200"/>
            </a:lvl1pPr>
            <a:lvl2pPr marL="0" indent="457200">
              <a:lnSpc>
                <a:spcPct val="100000"/>
              </a:lnSpc>
              <a:buSzTx/>
              <a:buNone/>
              <a:defRPr i="1" sz="2200"/>
            </a:lvl2pPr>
            <a:lvl3pPr indent="914400">
              <a:lnSpc>
                <a:spcPct val="100000"/>
              </a:lnSpc>
              <a:defRPr i="1" sz="2200"/>
            </a:lvl3pPr>
            <a:lvl4pPr marL="0" indent="1371600">
              <a:lnSpc>
                <a:spcPct val="100000"/>
              </a:lnSpc>
              <a:buSzTx/>
              <a:buNone/>
              <a:defRPr i="1" sz="2200"/>
            </a:lvl4pPr>
            <a:lvl5pPr indent="1828800">
              <a:lnSpc>
                <a:spcPct val="100000"/>
              </a:lnSpc>
              <a:defRPr i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" name="Rectangle 7"/>
          <p:cNvSpPr/>
          <p:nvPr/>
        </p:nvSpPr>
        <p:spPr>
          <a:xfrm>
            <a:off x="6662167" y="6209924"/>
            <a:ext cx="5021184" cy="4572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Text"/>
          <p:cNvSpPr txBox="1"/>
          <p:nvPr>
            <p:ph type="title"/>
          </p:nvPr>
        </p:nvSpPr>
        <p:spPr>
          <a:xfrm>
            <a:off x="517869" y="978408"/>
            <a:ext cx="5021183" cy="48704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25" name="Body Level One…"/>
          <p:cNvSpPr txBox="1"/>
          <p:nvPr>
            <p:ph type="body" sz="half" idx="1"/>
          </p:nvPr>
        </p:nvSpPr>
        <p:spPr>
          <a:xfrm>
            <a:off x="6662167" y="969263"/>
            <a:ext cx="5021183" cy="4870458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6" name="Slide Number"/>
          <p:cNvSpPr txBox="1"/>
          <p:nvPr>
            <p:ph type="sldNum" sz="quarter" idx="2"/>
          </p:nvPr>
        </p:nvSpPr>
        <p:spPr>
          <a:xfrm>
            <a:off x="11860949" y="6487406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Title Text"/>
          <p:cNvSpPr txBox="1"/>
          <p:nvPr>
            <p:ph type="title"/>
          </p:nvPr>
        </p:nvSpPr>
        <p:spPr>
          <a:xfrm>
            <a:off x="517869" y="978408"/>
            <a:ext cx="5020057" cy="4870975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34" name="Body Level One…"/>
          <p:cNvSpPr txBox="1"/>
          <p:nvPr>
            <p:ph type="body" sz="quarter" idx="1"/>
          </p:nvPr>
        </p:nvSpPr>
        <p:spPr>
          <a:xfrm>
            <a:off x="6662166" y="3566638"/>
            <a:ext cx="5021185" cy="2279980"/>
          </a:xfrm>
          <a:prstGeom prst="rect">
            <a:avLst/>
          </a:prstGeom>
        </p:spPr>
        <p:txBody>
          <a:bodyPr anchor="b"/>
          <a:lstStyle>
            <a:lvl1pPr>
              <a:defRPr i="1" sz="2200"/>
            </a:lvl1pPr>
            <a:lvl2pPr marL="0" indent="457200">
              <a:buSzTx/>
              <a:buNone/>
              <a:defRPr i="1" sz="2200"/>
            </a:lvl2pPr>
            <a:lvl3pPr indent="914400">
              <a:defRPr i="1" sz="2200"/>
            </a:lvl3pPr>
            <a:lvl4pPr marL="0" indent="1371600">
              <a:buSzTx/>
              <a:buNone/>
              <a:defRPr i="1" sz="2200"/>
            </a:lvl4pPr>
            <a:lvl5pPr indent="1828800">
              <a:defRPr i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5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Text"/>
          <p:cNvSpPr txBox="1"/>
          <p:nvPr>
            <p:ph type="title"/>
          </p:nvPr>
        </p:nvSpPr>
        <p:spPr>
          <a:xfrm>
            <a:off x="517869" y="978408"/>
            <a:ext cx="5021183" cy="5207700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43" name="Body Level One…"/>
          <p:cNvSpPr txBox="1"/>
          <p:nvPr>
            <p:ph type="body" sz="quarter" idx="1"/>
          </p:nvPr>
        </p:nvSpPr>
        <p:spPr>
          <a:xfrm>
            <a:off x="6063048" y="969263"/>
            <a:ext cx="5290752" cy="2555115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4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12"/>
          <p:cNvSpPr/>
          <p:nvPr/>
        </p:nvSpPr>
        <p:spPr>
          <a:xfrm>
            <a:off x="517868" y="508090"/>
            <a:ext cx="11155682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effectLst>
                  <a:outerShdw sx="100000" sy="100000" kx="0" ky="0" algn="b" rotWithShape="0" blurRad="38100" dist="19050" dir="2700000">
                    <a:srgbClr val="000000">
                      <a:alpha val="40000"/>
                    </a:srgbClr>
                  </a:outerShdw>
                </a:effectLst>
              </a:defRPr>
            </a:pPr>
          </a:p>
        </p:txBody>
      </p:sp>
      <p:sp>
        <p:nvSpPr>
          <p:cNvPr id="52" name="Title Text"/>
          <p:cNvSpPr txBox="1"/>
          <p:nvPr>
            <p:ph type="title"/>
          </p:nvPr>
        </p:nvSpPr>
        <p:spPr>
          <a:xfrm>
            <a:off x="517869" y="978118"/>
            <a:ext cx="11165482" cy="10730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53" name="Body Level One…"/>
          <p:cNvSpPr txBox="1"/>
          <p:nvPr>
            <p:ph type="body" sz="quarter" idx="1"/>
          </p:nvPr>
        </p:nvSpPr>
        <p:spPr>
          <a:xfrm>
            <a:off x="517869" y="2178908"/>
            <a:ext cx="5020057" cy="654909"/>
          </a:xfrm>
          <a:prstGeom prst="rect">
            <a:avLst/>
          </a:prstGeom>
        </p:spPr>
        <p:txBody>
          <a:bodyPr anchor="b"/>
          <a:lstStyle>
            <a:lvl1pPr>
              <a:defRPr i="1" sz="2200"/>
            </a:lvl1pPr>
            <a:lvl2pPr marL="0" indent="457200">
              <a:buSzTx/>
              <a:buNone/>
              <a:defRPr i="1" sz="2200"/>
            </a:lvl2pPr>
            <a:lvl3pPr indent="914400">
              <a:defRPr i="1" sz="2200"/>
            </a:lvl3pPr>
            <a:lvl4pPr marL="0" indent="1371600">
              <a:buSzTx/>
              <a:buNone/>
              <a:defRPr i="1" sz="2200"/>
            </a:lvl4pPr>
            <a:lvl5pPr indent="1828800">
              <a:defRPr i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4" name="Text Placeholder 4"/>
          <p:cNvSpPr/>
          <p:nvPr>
            <p:ph type="body" sz="quarter" idx="21"/>
          </p:nvPr>
        </p:nvSpPr>
        <p:spPr>
          <a:xfrm>
            <a:off x="6662167" y="2178908"/>
            <a:ext cx="5021183" cy="654909"/>
          </a:xfrm>
          <a:prstGeom prst="rect">
            <a:avLst/>
          </a:prstGeom>
        </p:spPr>
        <p:txBody>
          <a:bodyPr anchor="b"/>
          <a:lstStyle/>
          <a:p>
            <a:pPr>
              <a:defRPr i="1" sz="2200"/>
            </a:pPr>
          </a:p>
        </p:txBody>
      </p:sp>
      <p:sp>
        <p:nvSpPr>
          <p:cNvPr id="55" name="Slide Number"/>
          <p:cNvSpPr txBox="1"/>
          <p:nvPr>
            <p:ph type="sldNum" sz="quarter" idx="2"/>
          </p:nvPr>
        </p:nvSpPr>
        <p:spPr>
          <a:xfrm>
            <a:off x="11860949" y="6487406"/>
            <a:ext cx="231278" cy="231141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Title Text"/>
          <p:cNvSpPr txBox="1"/>
          <p:nvPr>
            <p:ph type="title"/>
          </p:nvPr>
        </p:nvSpPr>
        <p:spPr>
          <a:xfrm>
            <a:off x="517869" y="978408"/>
            <a:ext cx="5021183" cy="4870457"/>
          </a:xfrm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6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itle Text"/>
          <p:cNvSpPr txBox="1"/>
          <p:nvPr>
            <p:ph type="title"/>
          </p:nvPr>
        </p:nvSpPr>
        <p:spPr>
          <a:xfrm>
            <a:off x="517869" y="978408"/>
            <a:ext cx="5020950" cy="227064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78" name="Body Level One…"/>
          <p:cNvSpPr txBox="1"/>
          <p:nvPr>
            <p:ph type="body" sz="half" idx="1"/>
          </p:nvPr>
        </p:nvSpPr>
        <p:spPr>
          <a:xfrm>
            <a:off x="6653182" y="987422"/>
            <a:ext cx="5020949" cy="4873626"/>
          </a:xfrm>
          <a:prstGeom prst="rect">
            <a:avLst/>
          </a:prstGeom>
        </p:spPr>
        <p:txBody>
          <a:bodyPr/>
          <a:lstStyle>
            <a:lvl4pPr marL="666205" indent="-391885"/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9" name="Text Placeholder 3"/>
          <p:cNvSpPr/>
          <p:nvPr>
            <p:ph type="body" sz="quarter" idx="21"/>
          </p:nvPr>
        </p:nvSpPr>
        <p:spPr>
          <a:xfrm>
            <a:off x="517869" y="3361037"/>
            <a:ext cx="5020950" cy="2507950"/>
          </a:xfrm>
          <a:prstGeom prst="rect">
            <a:avLst/>
          </a:prstGeom>
        </p:spPr>
        <p:txBody>
          <a:bodyPr/>
          <a:lstStyle/>
          <a:p>
            <a:pPr>
              <a:defRPr i="1" sz="2400"/>
            </a:pPr>
          </a:p>
        </p:txBody>
      </p:sp>
      <p:sp>
        <p:nvSpPr>
          <p:cNvPr id="8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Title Text"/>
          <p:cNvSpPr txBox="1"/>
          <p:nvPr>
            <p:ph type="title"/>
          </p:nvPr>
        </p:nvSpPr>
        <p:spPr>
          <a:xfrm>
            <a:off x="517869" y="978408"/>
            <a:ext cx="5020950" cy="2270642"/>
          </a:xfrm>
          <a:prstGeom prst="rect">
            <a:avLst/>
          </a:prstGeom>
        </p:spPr>
        <p:txBody>
          <a:bodyPr/>
          <a:lstStyle>
            <a:lvl1pPr>
              <a:defRPr sz="4400"/>
            </a:lvl1pPr>
          </a:lstStyle>
          <a:p>
            <a:pPr/>
            <a:r>
              <a:t>Title Text</a:t>
            </a:r>
          </a:p>
        </p:txBody>
      </p:sp>
      <p:sp>
        <p:nvSpPr>
          <p:cNvPr id="88" name="Picture Placeholder 2"/>
          <p:cNvSpPr/>
          <p:nvPr>
            <p:ph type="pic" sz="half" idx="21"/>
          </p:nvPr>
        </p:nvSpPr>
        <p:spPr>
          <a:xfrm>
            <a:off x="6662167" y="987425"/>
            <a:ext cx="5027006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pPr/>
          </a:p>
        </p:txBody>
      </p:sp>
      <p:sp>
        <p:nvSpPr>
          <p:cNvPr id="89" name="Body Level One…"/>
          <p:cNvSpPr txBox="1"/>
          <p:nvPr>
            <p:ph type="body" sz="quarter" idx="1"/>
          </p:nvPr>
        </p:nvSpPr>
        <p:spPr>
          <a:xfrm>
            <a:off x="517869" y="3340441"/>
            <a:ext cx="5020950" cy="2528546"/>
          </a:xfrm>
          <a:prstGeom prst="rect">
            <a:avLst/>
          </a:prstGeom>
        </p:spPr>
        <p:txBody>
          <a:bodyPr/>
          <a:lstStyle>
            <a:lvl1pPr>
              <a:defRPr i="1" sz="2200"/>
            </a:lvl1pPr>
            <a:lvl2pPr marL="0" indent="457200">
              <a:buSzTx/>
              <a:buNone/>
              <a:defRPr i="1" sz="2200"/>
            </a:lvl2pPr>
            <a:lvl3pPr indent="914400">
              <a:defRPr i="1" sz="2200"/>
            </a:lvl3pPr>
            <a:lvl4pPr marL="0" indent="1371600">
              <a:buSzTx/>
              <a:buNone/>
              <a:defRPr i="1" sz="2200"/>
            </a:lvl4pPr>
            <a:lvl5pPr indent="1828800">
              <a:defRPr i="1" sz="2200"/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0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3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3" name="Rectangle 7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4" name="Rectangle 6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5" name="Title Text"/>
          <p:cNvSpPr txBox="1"/>
          <p:nvPr>
            <p:ph type="title"/>
          </p:nvPr>
        </p:nvSpPr>
        <p:spPr>
          <a:xfrm>
            <a:off x="609600" y="274637"/>
            <a:ext cx="109728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6" name="Body Level One…"/>
          <p:cNvSpPr txBox="1"/>
          <p:nvPr>
            <p:ph type="body" idx="1"/>
          </p:nvPr>
        </p:nvSpPr>
        <p:spPr>
          <a:xfrm>
            <a:off x="609600" y="1600200"/>
            <a:ext cx="109728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9" rIns="45719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" name="Slide Number"/>
          <p:cNvSpPr txBox="1"/>
          <p:nvPr>
            <p:ph type="sldNum" sz="quarter" idx="2"/>
          </p:nvPr>
        </p:nvSpPr>
        <p:spPr>
          <a:xfrm>
            <a:off x="11860949" y="6487406"/>
            <a:ext cx="231278" cy="2311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9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5pPr>
      <a:lvl6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6pPr>
      <a:lvl7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7pPr>
      <a:lvl8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8pPr>
      <a:lvl9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54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9pPr>
    </p:titleStyle>
    <p:bodyStyle>
      <a:lvl1pPr marL="0" marR="0" indent="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1pPr>
      <a:lvl2pPr marL="304800" marR="0" indent="-3048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2pPr>
      <a:lvl3pPr marL="0" marR="0" indent="27432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3pPr>
      <a:lvl4pPr marL="617219" marR="0" indent="-342899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4pPr>
      <a:lvl5pPr marL="0" marR="0" indent="54864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5pPr>
      <a:lvl6pPr marL="25400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6pPr>
      <a:lvl7pPr marL="29972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7pPr>
      <a:lvl8pPr marL="34544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8pPr>
      <a:lvl9pPr marL="3911600" marR="0" indent="-254000" algn="l" defTabSz="914400" rtl="0" latinLnBrk="0">
        <a:lnSpc>
          <a:spcPct val="110000"/>
        </a:lnSpc>
        <a:spcBef>
          <a:spcPts val="1000"/>
        </a:spcBef>
        <a:spcAft>
          <a:spcPts val="0"/>
        </a:spcAft>
        <a:buClrTx/>
        <a:buSzPct val="100000"/>
        <a:buFontTx/>
        <a:buChar char="•"/>
        <a:tabLst/>
        <a:defRPr b="0" baseline="0" cap="none" i="0" spc="0" strike="noStrike" sz="2000" u="none">
          <a:solidFill>
            <a:srgbClr val="000000"/>
          </a:solidFill>
          <a:uFillTx/>
          <a:latin typeface="+mn-lt"/>
          <a:ea typeface="+mn-ea"/>
          <a:cs typeface="+mn-cs"/>
          <a:sym typeface="Bierstadt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900" u="none">
          <a:solidFill>
            <a:schemeClr val="tx1"/>
          </a:solidFill>
          <a:uFillTx/>
          <a:latin typeface="+mn-lt"/>
          <a:ea typeface="+mn-ea"/>
          <a:cs typeface="+mn-cs"/>
          <a:sym typeface="Bierstadt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jpe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eg"/><Relationship Id="rId3" Type="http://schemas.openxmlformats.org/officeDocument/2006/relationships/image" Target="../media/image4.jpe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eg"/><Relationship Id="rId3" Type="http://schemas.openxmlformats.org/officeDocument/2006/relationships/image" Target="../media/image6.jpe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e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jpe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eg"/><Relationship Id="rId3" Type="http://schemas.openxmlformats.org/officeDocument/2006/relationships/image" Target="../media/image10.jpe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e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Rectangle 31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0" name="Rectangle 33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1" name="Rectangle 34"/>
          <p:cNvSpPr/>
          <p:nvPr/>
        </p:nvSpPr>
        <p:spPr>
          <a:xfrm>
            <a:off x="517869" y="508090"/>
            <a:ext cx="502118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2" name="Rectangle 30"/>
          <p:cNvSpPr/>
          <p:nvPr/>
        </p:nvSpPr>
        <p:spPr>
          <a:xfrm>
            <a:off x="-1" y="12699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03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rcRect l="16483" t="0" r="13742" b="0"/>
          <a:stretch>
            <a:fillRect/>
          </a:stretch>
        </p:blipFill>
        <p:spPr>
          <a:xfrm>
            <a:off x="517868" y="508090"/>
            <a:ext cx="5705856" cy="5846991"/>
          </a:xfrm>
          <a:prstGeom prst="rect">
            <a:avLst/>
          </a:prstGeom>
          <a:ln w="12700">
            <a:miter lim="400000"/>
          </a:ln>
        </p:spPr>
      </p:pic>
      <p:sp>
        <p:nvSpPr>
          <p:cNvPr id="104" name="Title 1"/>
          <p:cNvSpPr txBox="1"/>
          <p:nvPr>
            <p:ph type="ctrTitle"/>
          </p:nvPr>
        </p:nvSpPr>
        <p:spPr>
          <a:xfrm>
            <a:off x="7001547" y="976159"/>
            <a:ext cx="4822900" cy="1463042"/>
          </a:xfrm>
          <a:prstGeom prst="rect">
            <a:avLst/>
          </a:prstGeom>
        </p:spPr>
        <p:txBody>
          <a:bodyPr/>
          <a:lstStyle/>
          <a:p>
            <a:pPr algn="ctr" defTabSz="850391">
              <a:lnSpc>
                <a:spcPct val="90000"/>
              </a:lnSpc>
              <a:defRPr sz="3534"/>
            </a:pPr>
            <a:r>
              <a:t>Applied Cryptography</a:t>
            </a:r>
          </a:p>
          <a:p>
            <a:pPr algn="ctr" defTabSz="850391">
              <a:lnSpc>
                <a:spcPct val="90000"/>
              </a:lnSpc>
              <a:defRPr sz="2883"/>
            </a:pPr>
            <a:br/>
            <a:r>
              <a:t>SHA Implementation</a:t>
            </a:r>
          </a:p>
        </p:txBody>
      </p:sp>
      <p:sp>
        <p:nvSpPr>
          <p:cNvPr id="105" name="Subtitle 2"/>
          <p:cNvSpPr txBox="1"/>
          <p:nvPr>
            <p:ph type="subTitle" sz="half" idx="1"/>
          </p:nvPr>
        </p:nvSpPr>
        <p:spPr>
          <a:xfrm>
            <a:off x="7001547" y="2578607"/>
            <a:ext cx="4672585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 sz="1800"/>
            </a:pPr>
            <a:r>
              <a:t>Done by :</a:t>
            </a:r>
          </a:p>
          <a:p>
            <a:pPr>
              <a:lnSpc>
                <a:spcPct val="110000"/>
              </a:lnSpc>
              <a:defRPr sz="1800"/>
            </a:pPr>
            <a:r>
              <a:t>Ramnarayanan Sankar - 801409708</a:t>
            </a:r>
          </a:p>
          <a:p>
            <a:pPr>
              <a:lnSpc>
                <a:spcPct val="110000"/>
              </a:lnSpc>
              <a:defRPr sz="1800"/>
            </a:pPr>
            <a:r>
              <a:t>Poojitha Jayareddygari - 801426875</a:t>
            </a:r>
          </a:p>
          <a:p>
            <a:pPr>
              <a:lnSpc>
                <a:spcPct val="110000"/>
              </a:lnSpc>
              <a:defRPr sz="1800"/>
            </a:pPr>
            <a:r>
              <a:t>Shashank Kolluru - 801421839</a:t>
            </a:r>
          </a:p>
        </p:txBody>
      </p:sp>
      <p:sp>
        <p:nvSpPr>
          <p:cNvPr id="106" name="Freeform: Shape 32"/>
          <p:cNvSpPr/>
          <p:nvPr/>
        </p:nvSpPr>
        <p:spPr>
          <a:xfrm>
            <a:off x="7016407" y="508090"/>
            <a:ext cx="4660734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Source Code after changes -…"/>
          <p:cNvSpPr txBox="1"/>
          <p:nvPr>
            <p:ph type="title"/>
          </p:nvPr>
        </p:nvSpPr>
        <p:spPr>
          <a:xfrm>
            <a:off x="517869" y="978118"/>
            <a:ext cx="11539026" cy="1523907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5244" u="sng"/>
            </a:pPr>
            <a:r>
              <a:t>Source Code after changes - </a:t>
            </a:r>
          </a:p>
          <a:p>
            <a:pPr algn="ctr" defTabSz="694944">
              <a:defRPr sz="4104"/>
            </a:pPr>
            <a:r>
              <a:t>void sha_msg_pad0</a:t>
            </a:r>
          </a:p>
        </p:txBody>
      </p:sp>
      <p:sp>
        <p:nvSpPr>
          <p:cNvPr id="151" name="Line 77 to line 140 has been added in the file shaM.c"/>
          <p:cNvSpPr txBox="1"/>
          <p:nvPr>
            <p:ph type="body" sz="quarter" idx="1"/>
          </p:nvPr>
        </p:nvSpPr>
        <p:spPr>
          <a:xfrm>
            <a:off x="1710160" y="3244860"/>
            <a:ext cx="9542998" cy="743117"/>
          </a:xfrm>
          <a:prstGeom prst="rect">
            <a:avLst/>
          </a:prstGeom>
        </p:spPr>
        <p:txBody>
          <a:bodyPr/>
          <a:lstStyle>
            <a:lvl1pPr defTabSz="850391">
              <a:spcBef>
                <a:spcPts val="900"/>
              </a:spcBef>
              <a:defRPr sz="3162"/>
            </a:lvl1pPr>
          </a:lstStyle>
          <a:p>
            <a:pPr/>
            <a:r>
              <a:t>Line 77 to line 140 has been added in the file shaM.c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Rectangle 11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54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/>
          <a:p>
            <a:pPr algn="ctr">
              <a:defRPr sz="4400" u="sng"/>
            </a:pPr>
            <a:r>
              <a:t>Source Code before changes - </a:t>
            </a:r>
          </a:p>
          <a:p>
            <a:pPr algn="ctr">
              <a:defRPr sz="3000"/>
            </a:pPr>
            <a:r>
              <a:t>void sha1_process</a:t>
            </a:r>
          </a:p>
        </p:txBody>
      </p:sp>
      <p:sp>
        <p:nvSpPr>
          <p:cNvPr id="155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56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234" t="0" r="234" b="0"/>
          <a:stretch>
            <a:fillRect/>
          </a:stretch>
        </p:blipFill>
        <p:spPr>
          <a:xfrm>
            <a:off x="459339" y="2305594"/>
            <a:ext cx="5904826" cy="4472661"/>
          </a:xfrm>
          <a:prstGeom prst="rect">
            <a:avLst/>
          </a:prstGeom>
          <a:ln w="12700">
            <a:miter lim="400000"/>
          </a:ln>
        </p:spPr>
      </p:pic>
      <p:pic>
        <p:nvPicPr>
          <p:cNvPr id="157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278" r="0" b="278"/>
          <a:stretch>
            <a:fillRect/>
          </a:stretch>
        </p:blipFill>
        <p:spPr>
          <a:xfrm>
            <a:off x="7610084" y="2192378"/>
            <a:ext cx="4056503" cy="436889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Source Code after changes -…"/>
          <p:cNvSpPr txBox="1"/>
          <p:nvPr>
            <p:ph type="title"/>
          </p:nvPr>
        </p:nvSpPr>
        <p:spPr>
          <a:xfrm>
            <a:off x="517869" y="978118"/>
            <a:ext cx="11539026" cy="1523907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5244" u="sng"/>
            </a:pPr>
            <a:r>
              <a:t>Source Code after changes - </a:t>
            </a:r>
          </a:p>
          <a:p>
            <a:pPr algn="ctr" defTabSz="694944">
              <a:defRPr sz="4104"/>
            </a:pPr>
            <a:r>
              <a:t>void sha1_process</a:t>
            </a:r>
          </a:p>
        </p:txBody>
      </p:sp>
      <p:sp>
        <p:nvSpPr>
          <p:cNvPr id="160" name="Line 197 to line 1070 has been added in the file shaM.c"/>
          <p:cNvSpPr txBox="1"/>
          <p:nvPr>
            <p:ph type="body" sz="quarter" idx="1"/>
          </p:nvPr>
        </p:nvSpPr>
        <p:spPr>
          <a:xfrm>
            <a:off x="1710160" y="3244860"/>
            <a:ext cx="9542998" cy="743117"/>
          </a:xfrm>
          <a:prstGeom prst="rect">
            <a:avLst/>
          </a:prstGeom>
        </p:spPr>
        <p:txBody>
          <a:bodyPr/>
          <a:lstStyle>
            <a:lvl1pPr defTabSz="813816">
              <a:spcBef>
                <a:spcPts val="800"/>
              </a:spcBef>
              <a:defRPr sz="3026"/>
            </a:lvl1pPr>
          </a:lstStyle>
          <a:p>
            <a:pPr/>
            <a:r>
              <a:t>Line 197 to line 1070 has been added in the file shaM.c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1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63" name="Title 1"/>
          <p:cNvSpPr txBox="1"/>
          <p:nvPr>
            <p:ph type="title"/>
          </p:nvPr>
        </p:nvSpPr>
        <p:spPr>
          <a:xfrm>
            <a:off x="519393" y="709671"/>
            <a:ext cx="11153214" cy="1463041"/>
          </a:xfrm>
          <a:prstGeom prst="rect">
            <a:avLst/>
          </a:prstGeom>
        </p:spPr>
        <p:txBody>
          <a:bodyPr/>
          <a:lstStyle/>
          <a:p>
            <a:pPr algn="ctr">
              <a:defRPr sz="4400" u="sng"/>
            </a:pPr>
            <a:r>
              <a:t>Source Code before changes - </a:t>
            </a:r>
          </a:p>
          <a:p>
            <a:pPr algn="ctr">
              <a:defRPr sz="3000"/>
            </a:pPr>
            <a:r>
              <a:t>void sha256_process</a:t>
            </a:r>
          </a:p>
        </p:txBody>
      </p:sp>
      <p:sp>
        <p:nvSpPr>
          <p:cNvPr id="164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65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348" r="0" b="348"/>
          <a:stretch>
            <a:fillRect/>
          </a:stretch>
        </p:blipFill>
        <p:spPr>
          <a:xfrm>
            <a:off x="237356" y="2011054"/>
            <a:ext cx="4859012" cy="4761284"/>
          </a:xfrm>
          <a:prstGeom prst="rect">
            <a:avLst/>
          </a:prstGeom>
          <a:ln w="12700">
            <a:miter lim="400000"/>
          </a:ln>
        </p:spPr>
      </p:pic>
      <p:pic>
        <p:nvPicPr>
          <p:cNvPr id="166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0" t="572" r="0" b="572"/>
          <a:stretch>
            <a:fillRect/>
          </a:stretch>
        </p:blipFill>
        <p:spPr>
          <a:xfrm>
            <a:off x="6382781" y="2108662"/>
            <a:ext cx="4694015" cy="423586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ource Code after changes -…"/>
          <p:cNvSpPr txBox="1"/>
          <p:nvPr>
            <p:ph type="title"/>
          </p:nvPr>
        </p:nvSpPr>
        <p:spPr>
          <a:xfrm>
            <a:off x="517869" y="978118"/>
            <a:ext cx="11539026" cy="1523907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5244" u="sng"/>
            </a:pPr>
            <a:r>
              <a:t>Source Code after changes - </a:t>
            </a:r>
          </a:p>
          <a:p>
            <a:pPr algn="ctr" defTabSz="694944">
              <a:defRPr sz="4104"/>
            </a:pPr>
            <a:r>
              <a:t>void sha256_process</a:t>
            </a:r>
          </a:p>
        </p:txBody>
      </p:sp>
      <p:sp>
        <p:nvSpPr>
          <p:cNvPr id="169" name="Line 1133 to line 1987 has been added in the file shaM.c"/>
          <p:cNvSpPr txBox="1"/>
          <p:nvPr>
            <p:ph type="body" sz="quarter" idx="1"/>
          </p:nvPr>
        </p:nvSpPr>
        <p:spPr>
          <a:xfrm>
            <a:off x="1710160" y="3244860"/>
            <a:ext cx="9542998" cy="743117"/>
          </a:xfrm>
          <a:prstGeom prst="rect">
            <a:avLst/>
          </a:prstGeom>
        </p:spPr>
        <p:txBody>
          <a:bodyPr/>
          <a:lstStyle>
            <a:lvl1pPr defTabSz="795527">
              <a:spcBef>
                <a:spcPts val="800"/>
              </a:spcBef>
              <a:defRPr sz="2958"/>
            </a:lvl1pPr>
          </a:lstStyle>
          <a:p>
            <a:pPr/>
            <a:r>
              <a:t>Line 1133 to line 1987 has been added in the file shaM.c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1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72" name="Title 1"/>
          <p:cNvSpPr txBox="1"/>
          <p:nvPr>
            <p:ph type="title"/>
          </p:nvPr>
        </p:nvSpPr>
        <p:spPr>
          <a:xfrm>
            <a:off x="519393" y="709671"/>
            <a:ext cx="11153214" cy="1463042"/>
          </a:xfrm>
          <a:prstGeom prst="rect">
            <a:avLst/>
          </a:prstGeom>
        </p:spPr>
        <p:txBody>
          <a:bodyPr/>
          <a:lstStyle/>
          <a:p>
            <a:pPr algn="ctr">
              <a:defRPr sz="4400" u="sng"/>
            </a:pPr>
            <a:r>
              <a:t>Source Code before changes - </a:t>
            </a:r>
          </a:p>
          <a:p>
            <a:pPr algn="ctr">
              <a:defRPr sz="3000"/>
            </a:pPr>
            <a:r>
              <a:t>sha512_msg_pad0</a:t>
            </a:r>
          </a:p>
        </p:txBody>
      </p:sp>
      <p:sp>
        <p:nvSpPr>
          <p:cNvPr id="173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7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447" t="0" r="447" b="0"/>
          <a:stretch>
            <a:fillRect/>
          </a:stretch>
        </p:blipFill>
        <p:spPr>
          <a:xfrm>
            <a:off x="1095590" y="2660619"/>
            <a:ext cx="10000820" cy="323582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Source Code after changes -…"/>
          <p:cNvSpPr txBox="1"/>
          <p:nvPr>
            <p:ph type="title"/>
          </p:nvPr>
        </p:nvSpPr>
        <p:spPr>
          <a:xfrm>
            <a:off x="517869" y="978118"/>
            <a:ext cx="11539026" cy="1523907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5244" u="sng"/>
            </a:pPr>
            <a:r>
              <a:t>Source Code after changes - </a:t>
            </a:r>
          </a:p>
          <a:p>
            <a:pPr algn="ctr" defTabSz="694944">
              <a:defRPr sz="4104"/>
            </a:pPr>
            <a:r>
              <a:t>sha512_msg_pad0</a:t>
            </a:r>
          </a:p>
        </p:txBody>
      </p:sp>
      <p:sp>
        <p:nvSpPr>
          <p:cNvPr id="177" name="Line 2011 to line 2144 has been added in the file shaM.c"/>
          <p:cNvSpPr txBox="1"/>
          <p:nvPr>
            <p:ph type="body" sz="quarter" idx="1"/>
          </p:nvPr>
        </p:nvSpPr>
        <p:spPr>
          <a:xfrm>
            <a:off x="1710160" y="3244860"/>
            <a:ext cx="9542998" cy="743117"/>
          </a:xfrm>
          <a:prstGeom prst="rect">
            <a:avLst/>
          </a:prstGeom>
        </p:spPr>
        <p:txBody>
          <a:bodyPr/>
          <a:lstStyle>
            <a:lvl1pPr defTabSz="795527">
              <a:spcBef>
                <a:spcPts val="800"/>
              </a:spcBef>
              <a:defRPr sz="2958"/>
            </a:lvl1pPr>
          </a:lstStyle>
          <a:p>
            <a:pPr/>
            <a:r>
              <a:t>Line 2011 to line 2144 has been added in the file shaM.c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Rectangle 11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80" name="Title 1"/>
          <p:cNvSpPr txBox="1"/>
          <p:nvPr>
            <p:ph type="title"/>
          </p:nvPr>
        </p:nvSpPr>
        <p:spPr>
          <a:xfrm>
            <a:off x="519393" y="709671"/>
            <a:ext cx="11153214" cy="1463042"/>
          </a:xfrm>
          <a:prstGeom prst="rect">
            <a:avLst/>
          </a:prstGeom>
        </p:spPr>
        <p:txBody>
          <a:bodyPr/>
          <a:lstStyle/>
          <a:p>
            <a:pPr algn="ctr">
              <a:defRPr sz="4400" u="sng"/>
            </a:pPr>
            <a:r>
              <a:t>Source Code before changes - </a:t>
            </a:r>
          </a:p>
          <a:p>
            <a:pPr algn="ctr">
              <a:defRPr sz="3000"/>
            </a:pPr>
            <a:r>
              <a:t>void sha512_process</a:t>
            </a:r>
          </a:p>
        </p:txBody>
      </p:sp>
      <p:sp>
        <p:nvSpPr>
          <p:cNvPr id="181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82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362" t="0" r="362" b="0"/>
          <a:stretch>
            <a:fillRect/>
          </a:stretch>
        </p:blipFill>
        <p:spPr>
          <a:xfrm>
            <a:off x="2661591" y="1983003"/>
            <a:ext cx="7293150" cy="47498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Image Gallery" descr="Image Gallery"/>
          <p:cNvPicPr>
            <a:picLocks noChangeAspect="1"/>
          </p:cNvPicPr>
          <p:nvPr/>
        </p:nvPicPr>
        <p:blipFill>
          <a:blip r:embed="rId2">
            <a:extLst/>
          </a:blip>
          <a:srcRect l="0" t="179" r="0" b="179"/>
          <a:stretch>
            <a:fillRect/>
          </a:stretch>
        </p:blipFill>
        <p:spPr>
          <a:xfrm>
            <a:off x="160800" y="1113410"/>
            <a:ext cx="6590331" cy="4623273"/>
          </a:xfrm>
          <a:prstGeom prst="rect">
            <a:avLst/>
          </a:prstGeom>
          <a:ln w="12700">
            <a:miter lim="400000"/>
          </a:ln>
        </p:spPr>
      </p:pic>
      <p:pic>
        <p:nvPicPr>
          <p:cNvPr id="185" name="Image Gallery" descr="Image Gallery"/>
          <p:cNvPicPr>
            <a:picLocks noChangeAspect="1"/>
          </p:cNvPicPr>
          <p:nvPr/>
        </p:nvPicPr>
        <p:blipFill>
          <a:blip r:embed="rId3">
            <a:extLst/>
          </a:blip>
          <a:srcRect l="888" t="0" r="888" b="0"/>
          <a:stretch>
            <a:fillRect/>
          </a:stretch>
        </p:blipFill>
        <p:spPr>
          <a:xfrm>
            <a:off x="7247991" y="1221290"/>
            <a:ext cx="4614243" cy="429307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Source Code after changes -…"/>
          <p:cNvSpPr txBox="1"/>
          <p:nvPr>
            <p:ph type="title"/>
          </p:nvPr>
        </p:nvSpPr>
        <p:spPr>
          <a:xfrm>
            <a:off x="517869" y="978118"/>
            <a:ext cx="11539026" cy="1523907"/>
          </a:xfrm>
          <a:prstGeom prst="rect">
            <a:avLst/>
          </a:prstGeom>
        </p:spPr>
        <p:txBody>
          <a:bodyPr/>
          <a:lstStyle/>
          <a:p>
            <a:pPr algn="ctr" defTabSz="694944">
              <a:defRPr sz="5244" u="sng"/>
            </a:pPr>
            <a:r>
              <a:t>Source Code after changes - </a:t>
            </a:r>
          </a:p>
          <a:p>
            <a:pPr algn="ctr" defTabSz="694944">
              <a:defRPr sz="4104"/>
            </a:pPr>
            <a:r>
              <a:t>void sha512_process</a:t>
            </a:r>
          </a:p>
        </p:txBody>
      </p:sp>
      <p:sp>
        <p:nvSpPr>
          <p:cNvPr id="188" name="Line 2225 to line 3201 has been added in the file shaM.c"/>
          <p:cNvSpPr txBox="1"/>
          <p:nvPr>
            <p:ph type="body" sz="quarter" idx="1"/>
          </p:nvPr>
        </p:nvSpPr>
        <p:spPr>
          <a:xfrm>
            <a:off x="1710160" y="3244860"/>
            <a:ext cx="9542998" cy="743117"/>
          </a:xfrm>
          <a:prstGeom prst="rect">
            <a:avLst/>
          </a:prstGeom>
        </p:spPr>
        <p:txBody>
          <a:bodyPr/>
          <a:lstStyle>
            <a:lvl1pPr defTabSz="795527">
              <a:spcBef>
                <a:spcPts val="800"/>
              </a:spcBef>
              <a:defRPr sz="2958"/>
            </a:lvl1pPr>
          </a:lstStyle>
          <a:p>
            <a:pPr/>
            <a:r>
              <a:t>Line 2225 to line 3201 has been added in the file shaM.c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09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PROBLEM STATEMENT</a:t>
            </a:r>
          </a:p>
        </p:txBody>
      </p:sp>
      <p:sp>
        <p:nvSpPr>
          <p:cNvPr id="110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>
            <a:lvl1pPr algn="ctr"/>
          </a:lstStyle>
          <a:p>
            <a:pPr/>
            <a:r>
              <a:t>Improving the performance of the SHA program which is written in C.</a:t>
            </a:r>
          </a:p>
        </p:txBody>
      </p:sp>
      <p:sp>
        <p:nvSpPr>
          <p:cNvPr id="111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4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OVERVIEW OF THE FILES ATTACHED IN THE ZIP FOLDER</a:t>
            </a:r>
          </a:p>
        </p:txBody>
      </p:sp>
      <p:sp>
        <p:nvSpPr>
          <p:cNvPr id="115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/>
          <a:p>
            <a:pPr/>
          </a:p>
          <a:p>
            <a:pPr/>
            <a:r>
              <a:t>shaO.c - Original File which was given by Professor.</a:t>
            </a:r>
          </a:p>
          <a:p>
            <a:pPr/>
            <a:r>
              <a:t>shaM.c - Modified File which contains the Optimized C program Code.</a:t>
            </a:r>
          </a:p>
          <a:p>
            <a:pPr/>
            <a:r>
              <a:t>README.txt – This Readme File contains the Details of the Program in Depth.</a:t>
            </a:r>
          </a:p>
        </p:txBody>
      </p:sp>
      <p:sp>
        <p:nvSpPr>
          <p:cNvPr id="116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19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How to Run the shaM.c program ?</a:t>
            </a:r>
          </a:p>
        </p:txBody>
      </p:sp>
      <p:sp>
        <p:nvSpPr>
          <p:cNvPr id="120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8000"/>
              </a:lnSpc>
              <a:defRPr sz="1700"/>
            </a:pPr>
            <a:r>
              <a:t>There are two Steps for the Running the shaM.c file program:</a:t>
            </a:r>
          </a:p>
          <a:p>
            <a:pPr>
              <a:lnSpc>
                <a:spcPct val="88000"/>
              </a:lnSpc>
              <a:defRPr b="1" sz="1700" u="sng"/>
            </a:pPr>
            <a:r>
              <a:t>Step 1: </a:t>
            </a:r>
            <a:r>
              <a:rPr b="0" u="none"/>
              <a:t>Compilation Part for shaM.c file</a:t>
            </a:r>
          </a:p>
          <a:p>
            <a:pPr>
              <a:lnSpc>
                <a:spcPct val="88000"/>
              </a:lnSpc>
              <a:defRPr sz="1700"/>
            </a:pPr>
            <a:r>
              <a:t>Give the command as </a:t>
            </a:r>
            <a:r>
              <a:rPr b="1"/>
              <a:t>gcc shaM.c -o programM</a:t>
            </a:r>
          </a:p>
          <a:p>
            <a:pPr>
              <a:lnSpc>
                <a:spcPct val="88000"/>
              </a:lnSpc>
              <a:defRPr b="1" sz="1700"/>
            </a:pPr>
            <a:r>
              <a:t>where,</a:t>
            </a:r>
          </a:p>
          <a:p>
            <a:pPr>
              <a:lnSpc>
                <a:spcPct val="88000"/>
              </a:lnSpc>
              <a:defRPr sz="1700"/>
            </a:pPr>
            <a:r>
              <a:t>shaM is the C program file.</a:t>
            </a:r>
          </a:p>
          <a:p>
            <a:pPr>
              <a:lnSpc>
                <a:spcPct val="88000"/>
              </a:lnSpc>
              <a:defRPr sz="1700"/>
            </a:pPr>
            <a:r>
              <a:t>programM is the Compiled File.</a:t>
            </a:r>
          </a:p>
          <a:p>
            <a:pPr>
              <a:lnSpc>
                <a:spcPct val="88000"/>
              </a:lnSpc>
              <a:defRPr b="1" sz="1700" u="sng"/>
            </a:pPr>
            <a:r>
              <a:t>Step 2: </a:t>
            </a:r>
            <a:r>
              <a:rPr b="0" u="none"/>
              <a:t>Execution Part for shaM.c file</a:t>
            </a:r>
          </a:p>
          <a:p>
            <a:pPr>
              <a:lnSpc>
                <a:spcPct val="88000"/>
              </a:lnSpc>
              <a:defRPr sz="1700"/>
            </a:pPr>
            <a:r>
              <a:t>Give the command as </a:t>
            </a:r>
            <a:r>
              <a:rPr b="1"/>
              <a:t>./programM</a:t>
            </a:r>
          </a:p>
          <a:p>
            <a:pPr>
              <a:lnSpc>
                <a:spcPct val="88000"/>
              </a:lnSpc>
              <a:defRPr sz="1700"/>
            </a:pPr>
            <a:r>
              <a:t>where,</a:t>
            </a:r>
          </a:p>
          <a:p>
            <a:pPr>
              <a:lnSpc>
                <a:spcPct val="88000"/>
              </a:lnSpc>
              <a:defRPr sz="1700"/>
            </a:pPr>
            <a:r>
              <a:t>programM is the file which is going to show output.</a:t>
            </a:r>
          </a:p>
        </p:txBody>
      </p:sp>
      <p:sp>
        <p:nvSpPr>
          <p:cNvPr id="121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4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How to Run the shaO.c program ?</a:t>
            </a:r>
          </a:p>
        </p:txBody>
      </p:sp>
      <p:sp>
        <p:nvSpPr>
          <p:cNvPr id="125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88000"/>
              </a:lnSpc>
              <a:defRPr sz="1700"/>
            </a:pPr>
            <a:r>
              <a:t>There are two Steps for the Running the shaO.c file program:</a:t>
            </a:r>
          </a:p>
          <a:p>
            <a:pPr>
              <a:lnSpc>
                <a:spcPct val="88000"/>
              </a:lnSpc>
              <a:defRPr b="1" sz="1700" u="sng"/>
            </a:pPr>
            <a:r>
              <a:t>Step 1: </a:t>
            </a:r>
            <a:r>
              <a:rPr b="0" u="none"/>
              <a:t>Compilation Part for shaO.c file</a:t>
            </a:r>
          </a:p>
          <a:p>
            <a:pPr>
              <a:lnSpc>
                <a:spcPct val="88000"/>
              </a:lnSpc>
              <a:defRPr sz="1700"/>
            </a:pPr>
            <a:r>
              <a:t>Give the command as </a:t>
            </a:r>
            <a:r>
              <a:rPr b="1"/>
              <a:t>gcc shaO.c -o programO</a:t>
            </a:r>
          </a:p>
          <a:p>
            <a:pPr>
              <a:lnSpc>
                <a:spcPct val="88000"/>
              </a:lnSpc>
              <a:defRPr sz="1700"/>
            </a:pPr>
            <a:r>
              <a:t>where,</a:t>
            </a:r>
          </a:p>
          <a:p>
            <a:pPr>
              <a:lnSpc>
                <a:spcPct val="88000"/>
              </a:lnSpc>
              <a:defRPr sz="1700"/>
            </a:pPr>
            <a:r>
              <a:t>shaO is the C program file.</a:t>
            </a:r>
          </a:p>
          <a:p>
            <a:pPr>
              <a:lnSpc>
                <a:spcPct val="88000"/>
              </a:lnSpc>
              <a:defRPr sz="1700"/>
            </a:pPr>
            <a:r>
              <a:t>programO is the Compiled File.</a:t>
            </a:r>
          </a:p>
          <a:p>
            <a:pPr>
              <a:lnSpc>
                <a:spcPct val="88000"/>
              </a:lnSpc>
              <a:defRPr b="1" sz="1700" u="sng"/>
            </a:pPr>
            <a:r>
              <a:t>Step 2: </a:t>
            </a:r>
            <a:r>
              <a:rPr b="0" u="none"/>
              <a:t>Execution Part for shaO.c file</a:t>
            </a:r>
          </a:p>
          <a:p>
            <a:pPr>
              <a:lnSpc>
                <a:spcPct val="88000"/>
              </a:lnSpc>
              <a:defRPr sz="1700"/>
            </a:pPr>
            <a:r>
              <a:t>Give the command as </a:t>
            </a:r>
            <a:r>
              <a:rPr b="1"/>
              <a:t>./programO</a:t>
            </a:r>
          </a:p>
          <a:p>
            <a:pPr>
              <a:lnSpc>
                <a:spcPct val="88000"/>
              </a:lnSpc>
              <a:defRPr sz="1700"/>
            </a:pPr>
            <a:r>
              <a:t>where,</a:t>
            </a:r>
          </a:p>
          <a:p>
            <a:pPr>
              <a:lnSpc>
                <a:spcPct val="88000"/>
              </a:lnSpc>
              <a:defRPr sz="1700"/>
            </a:pPr>
            <a:r>
              <a:t>programO is the file which is going to show output.</a:t>
            </a:r>
          </a:p>
        </p:txBody>
      </p:sp>
      <p:sp>
        <p:nvSpPr>
          <p:cNvPr id="126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29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How we approached the Optimization for the program ?</a:t>
            </a:r>
          </a:p>
        </p:txBody>
      </p:sp>
      <p:sp>
        <p:nvSpPr>
          <p:cNvPr id="130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/>
          <a:p>
            <a:pPr/>
            <a:r>
              <a:t>When we Saw the program, We decided to change only the FOR Loops. </a:t>
            </a:r>
          </a:p>
          <a:p>
            <a:pPr/>
            <a:r>
              <a:t>Because Loops has O(n) Time Complexity and Function blocks without the Looping Statements is going to have O(1). </a:t>
            </a:r>
          </a:p>
          <a:p>
            <a:pPr/>
            <a:r>
              <a:t>Where ‘(1)' Constant time taken for running the Function block</a:t>
            </a:r>
          </a:p>
          <a:p>
            <a:pPr/>
            <a:r>
              <a:t>Where ‘(n)' represents the Number of times the loop is going to run.</a:t>
            </a:r>
          </a:p>
        </p:txBody>
      </p:sp>
      <p:sp>
        <p:nvSpPr>
          <p:cNvPr id="131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4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What we did in the program to get the Optimized one ?</a:t>
            </a:r>
          </a:p>
        </p:txBody>
      </p:sp>
      <p:sp>
        <p:nvSpPr>
          <p:cNvPr id="135" name="Content Placeholder 2"/>
          <p:cNvSpPr txBox="1"/>
          <p:nvPr>
            <p:ph type="body" idx="1"/>
          </p:nvPr>
        </p:nvSpPr>
        <p:spPr>
          <a:xfrm>
            <a:off x="517869" y="2578607"/>
            <a:ext cx="11153214" cy="3767330"/>
          </a:xfrm>
          <a:prstGeom prst="rect">
            <a:avLst/>
          </a:prstGeom>
        </p:spPr>
        <p:txBody>
          <a:bodyPr/>
          <a:lstStyle/>
          <a:p>
            <a:pPr>
              <a:defRPr sz="3000"/>
            </a:pPr>
            <a:r>
              <a:t>We removed For Loops from the functions in the program.</a:t>
            </a:r>
          </a:p>
          <a:p>
            <a:pPr>
              <a:defRPr sz="600"/>
            </a:pPr>
          </a:p>
          <a:p>
            <a:pPr>
              <a:defRPr sz="3000"/>
            </a:pPr>
            <a:r>
              <a:t>We then manually run the looping statements as the number of times required for the function Block of the program.</a:t>
            </a:r>
          </a:p>
          <a:p>
            <a:pPr>
              <a:defRPr sz="600"/>
            </a:pPr>
          </a:p>
          <a:p>
            <a:pPr>
              <a:defRPr sz="3000"/>
            </a:pPr>
            <a:r>
              <a:t>Finally, We reduced the Running time of the program.</a:t>
            </a:r>
          </a:p>
        </p:txBody>
      </p:sp>
      <p:sp>
        <p:nvSpPr>
          <p:cNvPr id="136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Rectangle 7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39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>
            <a:lvl1pPr algn="ctr">
              <a:defRPr sz="4400" u="sng"/>
            </a:lvl1pPr>
          </a:lstStyle>
          <a:p>
            <a:pPr/>
            <a:r>
              <a:t>SOURCE CODE RUNTIME BEFORE AND AFTER THE CHANGES</a:t>
            </a:r>
          </a:p>
        </p:txBody>
      </p:sp>
      <p:sp>
        <p:nvSpPr>
          <p:cNvPr id="140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pic>
        <p:nvPicPr>
          <p:cNvPr id="141" name="Content Placeholder 12" descr="Content Placeholder 1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258649" y="2451101"/>
            <a:ext cx="6013939" cy="372347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Rectangle 11"/>
          <p:cNvSpPr/>
          <p:nvPr/>
        </p:nvSpPr>
        <p:spPr>
          <a:xfrm>
            <a:off x="-1" y="-1"/>
            <a:ext cx="12188954" cy="6857997"/>
          </a:xfrm>
          <a:prstGeom prst="rect">
            <a:avLst/>
          </a:pr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sp>
        <p:nvSpPr>
          <p:cNvPr id="144" name="Title 1"/>
          <p:cNvSpPr txBox="1"/>
          <p:nvPr>
            <p:ph type="title"/>
          </p:nvPr>
        </p:nvSpPr>
        <p:spPr>
          <a:xfrm>
            <a:off x="517869" y="976159"/>
            <a:ext cx="11153214" cy="1463042"/>
          </a:xfrm>
          <a:prstGeom prst="rect">
            <a:avLst/>
          </a:prstGeom>
        </p:spPr>
        <p:txBody>
          <a:bodyPr/>
          <a:lstStyle/>
          <a:p>
            <a:pPr algn="ctr">
              <a:defRPr sz="4400" u="sng"/>
            </a:pPr>
            <a:r>
              <a:t>Source Code before changes - </a:t>
            </a:r>
          </a:p>
          <a:p>
            <a:pPr algn="ctr">
              <a:defRPr sz="3000"/>
            </a:pPr>
            <a:r>
              <a:t>void sha_msg_pad0</a:t>
            </a:r>
          </a:p>
        </p:txBody>
      </p:sp>
      <p:sp>
        <p:nvSpPr>
          <p:cNvPr id="145" name="Freeform: Shape 9"/>
          <p:cNvSpPr/>
          <p:nvPr/>
        </p:nvSpPr>
        <p:spPr>
          <a:xfrm>
            <a:off x="517869" y="508090"/>
            <a:ext cx="11153215" cy="149280"/>
          </a:xfrm>
          <a:prstGeom prst="rect">
            <a:avLst/>
          </a:prstGeom>
          <a:solidFill>
            <a:srgbClr val="000000"/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>
                <a:solidFill>
                  <a:srgbClr val="FFFFFF"/>
                </a:solidFill>
              </a:defRPr>
            </a:pPr>
          </a:p>
        </p:txBody>
      </p:sp>
      <p:grpSp>
        <p:nvGrpSpPr>
          <p:cNvPr id="148" name="Image Gallery"/>
          <p:cNvGrpSpPr/>
          <p:nvPr/>
        </p:nvGrpSpPr>
        <p:grpSpPr>
          <a:xfrm>
            <a:off x="1682158" y="2981840"/>
            <a:ext cx="8827684" cy="3439632"/>
            <a:chOff x="0" y="0"/>
            <a:chExt cx="8827683" cy="3439631"/>
          </a:xfrm>
        </p:grpSpPr>
        <p:pic>
          <p:nvPicPr>
            <p:cNvPr id="146" name="WhatsApp Image 2025-02-08 at 21.57.06.jpeg" descr="WhatsApp Image 2025-02-08 at 21.57.06.jpe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312" t="0" r="312" b="0"/>
            <a:stretch>
              <a:fillRect/>
            </a:stretch>
          </p:blipFill>
          <p:spPr>
            <a:xfrm>
              <a:off x="0" y="0"/>
              <a:ext cx="8827684" cy="2931632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47" name="The 74 to 76 lines are commented and modified"/>
            <p:cNvSpPr/>
            <p:nvPr/>
          </p:nvSpPr>
          <p:spPr>
            <a:xfrm>
              <a:off x="0" y="3007831"/>
              <a:ext cx="8827684" cy="431801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>
              <a:lvl1pPr algn="ctr"/>
            </a:lstStyle>
            <a:p>
              <a:pPr/>
              <a:r>
                <a:t>The 74 to 76 lines are commented and modified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GestaltVTI">
  <a:themeElements>
    <a:clrScheme name="Gestal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0000FF"/>
      </a:hlink>
      <a:folHlink>
        <a:srgbClr val="FF00FF"/>
      </a:folHlink>
    </a:clrScheme>
    <a:fontScheme name="GestaltVTI">
      <a:majorFont>
        <a:latin typeface="Helvetica"/>
        <a:ea typeface="Helvetica"/>
        <a:cs typeface="Helvetica"/>
      </a:majorFont>
      <a:minorFont>
        <a:latin typeface="Bierstadt"/>
        <a:ea typeface="Bierstadt"/>
        <a:cs typeface="Bierstadt"/>
      </a:minorFont>
    </a:fontScheme>
    <a:fmtScheme name="Gestal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Bierstad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Bierstad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GestaltVTI">
  <a:themeElements>
    <a:clrScheme name="GestaltVTI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0000FF"/>
      </a:hlink>
      <a:folHlink>
        <a:srgbClr val="FF00FF"/>
      </a:folHlink>
    </a:clrScheme>
    <a:fontScheme name="GestaltVTI">
      <a:majorFont>
        <a:latin typeface="Helvetica"/>
        <a:ea typeface="Helvetica"/>
        <a:cs typeface="Helvetica"/>
      </a:majorFont>
      <a:minorFont>
        <a:latin typeface="Bierstadt"/>
        <a:ea typeface="Bierstadt"/>
        <a:cs typeface="Bierstadt"/>
      </a:minorFont>
    </a:fontScheme>
    <a:fmtScheme name="GestaltVTI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Bierstad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Bierstad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