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277-9BB7-9C92-04CB-329BFFAB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1D60D-09C7-F0E3-3389-C566A8D85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3DECB-9F6F-C470-D3B8-1237EDB0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6D8A-F2B6-55BA-A2B4-71A21CA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2C1E-879D-D8ED-B667-F446838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89E5-7422-C63E-82BB-CBA0329D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904F9-D39A-071F-929C-8D5BAD4A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6A06-1C7F-D617-5468-4CA7B645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952D-DB97-F0A4-C77E-55D5E81A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1D16-35B3-632E-25B0-1385F38E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8569F-1AAA-CB5A-E265-AF9CC64B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076FC-AC50-9FDF-0D25-1FF2FD5D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82BA-7F97-14E9-2A57-F2662B6A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CDC0-DD55-C60C-1765-76124D8E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4D-78C7-49DF-9092-9253D7A5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5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1CC4-1080-AAA9-0E24-E666A73F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9DDC-E8DA-D68D-1C8A-AFA0B1EF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EE48-CACF-B6B8-5864-8CA3F441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DDA2-679F-9367-03FA-A43523F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4E42-0437-A94F-0BB5-14EB56D6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5EBD-0F03-5FBD-5097-9C657E00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7FC0-9BAC-E34D-327C-CE274E46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CE5E-EE31-C601-3A5C-1463ED6B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B837-5795-A218-1ED3-456FE2C9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EAD1-D2A0-D654-DC7E-AE270D8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BDEE-016B-D105-E715-5E427CB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992E-9F15-8854-BB50-6E200B30C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55F73-AF39-5A7B-CEC3-517BC635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2066-6F3D-3FA0-BC78-EB994CD3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C9AAA-45B2-C2E6-E3E1-DBBDEF17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8190-8D63-EA42-1A2A-B7B75A4E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3E-FFA5-E712-F1E7-99F71D63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4830-6A4E-AA9A-FFCA-213872CF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0B0E-1E04-E371-7142-D899D982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4E251-8454-6DD4-DD54-BC506B4A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1917-7477-F906-CF16-045F1E4BF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83D40-6459-3B96-19F7-2491EA63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9A6D3-B932-E837-99A9-006D6060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48B80-D531-9D5C-7695-7F966EDF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6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03CC-EC29-C4EE-AF7D-F674EC73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5EF41-B768-09C1-AA40-4B35221F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B57DF-4270-A1DF-A091-F25BE830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5AA6E-17F8-6843-A913-9FC72850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8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2151C-B0CA-EB02-4F75-0103F8FC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3081D-1E1A-D703-24DF-234CEFE7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AB7B6-12D0-5BB0-91D1-087584CC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1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412-C3DE-1AD2-BB18-0F21CBC9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8632-0534-5F0F-714B-52D03A95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FF8D-3F0D-214A-65B7-A8270D37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CC3C-77D5-B55D-AA94-15CB7BF8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ED821-FD67-73F3-28CC-A35ACB67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780A6-6595-D75F-5008-0E322C84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1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4E4D-2EF6-B2E4-B5A8-33B42D7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2FF9A-5979-BA74-ACD6-22049CCFE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9D49D-7F28-74A4-8FE3-9DD4B05F9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D065-34F3-C839-BE39-BBDC84E8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9D10-E86F-F966-6BF1-9516943E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FA1-F8DE-0FC6-4B5B-1FC98308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17CBF-ADE8-CA7B-5115-93E1291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ECA2-CA44-0B33-9BDF-748F789A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905A-58B5-160F-701E-C912BD9FF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F7265-F0EA-4E60-92B8-45A6EA5BD731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BDBD-A5EE-B55F-438D-EB37C8FF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DC56-F8E7-F2EE-8DF3-53267DDEE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3A01-4BF0-4962-905D-DA6FBA09A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A4F4-DC1F-82ED-963E-A57C8657D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200"/>
              <a:t>Sri Lanka Health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1ED7-B150-74FA-EC78-154492606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An Overview of History, Policies, Disease Management, and Comparison with India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9306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D528-9DAE-A320-2663-BBF76ABBA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Challenges in Sri Lanka’s Health System</a:t>
            </a:r>
            <a:endParaRPr lang="en-IN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52E3-FCD7-3D90-A544-7B3DAEAB5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• Aging Population: Increased demand for elderly care.</a:t>
            </a:r>
          </a:p>
          <a:p>
            <a:r>
              <a:rPr lang="en-US" sz="1800" dirty="0"/>
              <a:t>• Economic Constraints: Limited government funding for modern treatments.</a:t>
            </a:r>
          </a:p>
          <a:p>
            <a:r>
              <a:rPr lang="en-US" sz="1800" dirty="0"/>
              <a:t>• Rising Non-Communicable Diseases (NCDs): Diabetes, hypertension, heart disease.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571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B8BB-59BE-F592-CAF0-B559C15BC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200"/>
              <a:t>Areas for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56F5E-D049-4237-9197-E242158B6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• Increase Health Insurance Models: Reduce financial burden on government.</a:t>
            </a:r>
          </a:p>
          <a:p>
            <a:r>
              <a:rPr lang="en-US" sz="1800"/>
              <a:t>• Expand Telemedicine Services: Improve rural access to specialists.</a:t>
            </a:r>
          </a:p>
          <a:p>
            <a:r>
              <a:rPr lang="en-US" sz="1800"/>
              <a:t>• Address Mental Health Needs: Train more professionals and improve support.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07173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F251-0D99-B1B6-EEE1-0B8928B36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20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39740-66BC-141E-72AD-1FC72DEB0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Sri Lanka has a universal healthcare system with free public health services.</a:t>
            </a:r>
          </a:p>
          <a:p>
            <a:r>
              <a:rPr lang="en-US" sz="1800"/>
              <a:t>• It has high health indicators compared to other South Asian countries.</a:t>
            </a:r>
          </a:p>
          <a:p>
            <a:r>
              <a:rPr lang="en-US" sz="1800"/>
              <a:t>• The country has a strong primary healthcare network with low maternal and infant mortality rates.</a:t>
            </a:r>
          </a:p>
          <a:p>
            <a:r>
              <a:rPr lang="en-US" sz="1800"/>
              <a:t>• Disease surveillance and digital health are key priorities in recent policies.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9193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6101-F4B5-CD61-3258-794A1462A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200"/>
              <a:t>History of Healthcare in Sri Lanka</a:t>
            </a:r>
            <a:endParaRPr lang="en-I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FA85E-EF23-6535-53B7-854041BDB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Pre-Colonial Era: Indigenous medicine (Ayurveda and herbal treatments).</a:t>
            </a:r>
          </a:p>
          <a:p>
            <a:r>
              <a:rPr lang="en-US" sz="1800"/>
              <a:t>• Colonial Era (1505-1948): Western medicine introduced by Portuguese, Dutch, and British.</a:t>
            </a:r>
          </a:p>
          <a:p>
            <a:r>
              <a:rPr lang="en-US" sz="1800"/>
              <a:t>• Post-Independence (1948-Present):</a:t>
            </a:r>
          </a:p>
          <a:p>
            <a:r>
              <a:rPr lang="en-US" sz="1800"/>
              <a:t>  - Expansion of free healthcare.</a:t>
            </a:r>
          </a:p>
          <a:p>
            <a:r>
              <a:rPr lang="en-US" sz="1800"/>
              <a:t>  - Focus on maternal &amp; child health in the 1950s-70s.</a:t>
            </a:r>
          </a:p>
          <a:p>
            <a:r>
              <a:rPr lang="en-US" sz="1800"/>
              <a:t>  - Strengthening primary healthcare &amp; rural hospitals in the 1980s-90s.</a:t>
            </a:r>
          </a:p>
          <a:p>
            <a:r>
              <a:rPr lang="en-US" sz="1800"/>
              <a:t>  - Introduction of digital health &amp; mental health integration in the 2000s.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7725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525E-506B-7B57-D7DC-314650668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200"/>
              <a:t>Present Health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64EA3-3926-D976-C36F-395CE4065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Universal healthcare model with government-funded services.</a:t>
            </a:r>
          </a:p>
          <a:p>
            <a:r>
              <a:rPr lang="en-US" sz="1800"/>
              <a:t>• Decentralized healthcare with a strong rural network.</a:t>
            </a:r>
          </a:p>
          <a:p>
            <a:r>
              <a:rPr lang="en-US" sz="1800"/>
              <a:t>• National Health Policy (2017-2025) aims for:</a:t>
            </a:r>
          </a:p>
          <a:p>
            <a:r>
              <a:rPr lang="en-US" sz="1800"/>
              <a:t>  - Equity in healthcare.</a:t>
            </a:r>
          </a:p>
          <a:p>
            <a:r>
              <a:rPr lang="en-US" sz="1800"/>
              <a:t>  - Strengthening digital health.</a:t>
            </a:r>
          </a:p>
          <a:p>
            <a:r>
              <a:rPr lang="en-US" sz="1800"/>
              <a:t>  - NCD (Non-Communicable Disease) prevention.</a:t>
            </a:r>
          </a:p>
          <a:p>
            <a:r>
              <a:rPr lang="en-US" sz="1800"/>
              <a:t>• eHealth Strategy: Digital medical records and telemedicine expansion.</a:t>
            </a:r>
          </a:p>
          <a:p>
            <a:r>
              <a:rPr lang="en-US" sz="1800"/>
              <a:t>• Mental health integration into primary care.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78261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11FF-29B9-6252-1F14-45027C0E2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200"/>
              <a:t>Structure of the Health System</a:t>
            </a:r>
            <a:endParaRPr lang="en-I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B487-C5F0-E90E-564E-D989B39ED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Public Sector:</a:t>
            </a:r>
          </a:p>
          <a:p>
            <a:r>
              <a:rPr lang="en-US" sz="1800"/>
              <a:t>  - 90% of inpatient care is provided by government hospitals.</a:t>
            </a:r>
          </a:p>
          <a:p>
            <a:r>
              <a:rPr lang="en-US" sz="1800"/>
              <a:t>  - Funded through tax revenue, ensuring free services.</a:t>
            </a:r>
          </a:p>
          <a:p>
            <a:r>
              <a:rPr lang="en-US" sz="1800"/>
              <a:t>• Private Sector:</a:t>
            </a:r>
          </a:p>
          <a:p>
            <a:r>
              <a:rPr lang="en-US" sz="1800"/>
              <a:t>  - Specialized services for those who can afford premium care.</a:t>
            </a:r>
          </a:p>
          <a:p>
            <a:r>
              <a:rPr lang="en-US" sz="1800"/>
              <a:t>• Health Workforce:</a:t>
            </a:r>
          </a:p>
          <a:p>
            <a:r>
              <a:rPr lang="en-US" sz="1800"/>
              <a:t>  - Trained medical officers in every region.</a:t>
            </a:r>
          </a:p>
          <a:p>
            <a:r>
              <a:rPr lang="en-US" sz="1800"/>
              <a:t>  - Doctor-to-patient ratio is better than many developing countries.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713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810E-C1EC-9AE6-8A7B-93010F0EC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200"/>
              <a:t>Major Disease Incidents in Sri Lanka</a:t>
            </a:r>
            <a:endParaRPr lang="en-I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9037E-A796-92CD-461A-57D53B6D2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Dengue Fever (Ongoing): Seasonal outbreaks, strong vector control measures.</a:t>
            </a:r>
          </a:p>
          <a:p>
            <a:r>
              <a:rPr lang="en-US" sz="1800"/>
              <a:t>• Malaria (Eliminated in 2016): WHO certified malaria-free status after eradication efforts.</a:t>
            </a:r>
          </a:p>
          <a:p>
            <a:r>
              <a:rPr lang="en-US" sz="1800"/>
              <a:t>• Tuberculosis (TB) (Ongoing): Effective DOTS program with a high treatment success rate.</a:t>
            </a:r>
          </a:p>
          <a:p>
            <a:r>
              <a:rPr lang="en-US" sz="1800"/>
              <a:t>• Chronic Kidney Disease (CKD) (Ongoing): Linked to agrochemicals and poor water quality. Government initiatives for improving water access.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16833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47FE-C684-8FEF-818A-DD6047173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200"/>
              <a:t>COVID-19 Management in Sri Lanka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267BF-833A-AC7E-C22D-9AB76B0E4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Early travel restrictions and strict quarantine measures.</a:t>
            </a:r>
          </a:p>
          <a:p>
            <a:r>
              <a:rPr lang="en-US" sz="1800"/>
              <a:t>• Lockdowns and movement control to curb spread.</a:t>
            </a:r>
          </a:p>
          <a:p>
            <a:r>
              <a:rPr lang="en-US" sz="1800"/>
              <a:t>• Nationwide free vaccination campaign.</a:t>
            </a:r>
          </a:p>
          <a:p>
            <a:r>
              <a:rPr lang="en-US" sz="1800"/>
              <a:t>• Digital contact tracing and monitoring of cases.</a:t>
            </a:r>
          </a:p>
          <a:p>
            <a:r>
              <a:rPr lang="en-US" sz="1800"/>
              <a:t>• Challenges in later stages due to economic crisis affecting medicine supply.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0132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C0C3-F562-CEAF-D93F-2546C74C2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200"/>
              <a:t>Health Indicators of Sri Lanka</a:t>
            </a:r>
            <a:endParaRPr lang="en-I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AA06-44FE-4D8B-A7FB-9F10376B6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/>
              <a:t>• Life Expectancy: ~75 years.</a:t>
            </a:r>
          </a:p>
          <a:p>
            <a:r>
              <a:rPr lang="en-US" sz="1800"/>
              <a:t>• Infant Mortality Rate: 6 per 1,000 live births.</a:t>
            </a:r>
          </a:p>
          <a:p>
            <a:r>
              <a:rPr lang="en-US" sz="1800"/>
              <a:t>• Maternal Mortality Rate: 36 per 100,000 births.</a:t>
            </a:r>
          </a:p>
          <a:p>
            <a:r>
              <a:rPr lang="en-US" sz="1800"/>
              <a:t>• Immunization Coverage: Over 95%.</a:t>
            </a:r>
          </a:p>
          <a:p>
            <a:r>
              <a:rPr lang="en-US" sz="1800"/>
              <a:t>• Doctor-to-Population Ratio: ~1:1,000.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5907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D727-1658-8AD9-8018-EA518FBEA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200"/>
              <a:t>Strengths of Sri Lanka’s Health System</a:t>
            </a:r>
            <a:endParaRPr lang="en-IN" sz="2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4FD8E-93DA-86EE-9147-0C9B6C9C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• Free and universal healthcare coverage.</a:t>
            </a:r>
          </a:p>
          <a:p>
            <a:r>
              <a:rPr lang="en-US" sz="1800"/>
              <a:t>• Well-organized primary healthcare network.</a:t>
            </a:r>
          </a:p>
          <a:p>
            <a:r>
              <a:rPr lang="en-US" sz="1800"/>
              <a:t>• High literacy and awareness contribute to better health outcomes.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44680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Sri Lanka Health System</vt:lpstr>
      <vt:lpstr>Introduction</vt:lpstr>
      <vt:lpstr>History of Healthcare in Sri Lanka</vt:lpstr>
      <vt:lpstr>Present Health Policies</vt:lpstr>
      <vt:lpstr>Structure of the Health System</vt:lpstr>
      <vt:lpstr>Major Disease Incidents in Sri Lanka</vt:lpstr>
      <vt:lpstr>COVID-19 Management in Sri Lanka</vt:lpstr>
      <vt:lpstr>Health Indicators of Sri Lanka</vt:lpstr>
      <vt:lpstr>Strengths of Sri Lanka’s Health System</vt:lpstr>
      <vt:lpstr>Challenges in Sri Lanka’s Health System</vt:lpstr>
      <vt:lpstr>Areas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Naresh</dc:creator>
  <cp:lastModifiedBy>Ram Naresh</cp:lastModifiedBy>
  <cp:revision>1</cp:revision>
  <dcterms:created xsi:type="dcterms:W3CDTF">2025-02-09T14:19:54Z</dcterms:created>
  <dcterms:modified xsi:type="dcterms:W3CDTF">2025-02-09T14:20:03Z</dcterms:modified>
</cp:coreProperties>
</file>