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1a2718ab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1a2718ab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f56cfc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f56cfc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1a2718a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1a2718a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1a2718ab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1a2718ab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1a2718ab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1a2718ab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1a2718ab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1a2718ab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1a2718ab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1a2718ab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1a2718ab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1a2718ab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1a2718ab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1a2718ab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AUPe6PivfaaZKurGmH0lJIgwkUSFWhOs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6qX2n1ripx21TPRUBNXRPt1uSlL5zCn5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Gy6cfF5gOa_0-dQs7RaIfhG3Dw8TcPMu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pKDk0T5oXnEfqaI62LZo79mpoWCwltUO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hyperlink" Target="http://drive.google.com/file/d/1bMT3mbXHR8giI01QGQpRTa_QdO1WTQXg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NWJYDpVhIvmxpKvTimX76tE_FQfD0ieZ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DSqvyuGltDZAdHK67RM5twAWMvRF80O4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BiFaIyNDlWfd7UJo3aoqwYJJihD2ytB_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hyperlink" Target="http://drive.google.com/file/d/1NzZ1x3cG-vLeqnO_G3lefPayVkqMi4-t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4K3chCSaiv5VbZkewh6vxCwsWgJs3Zdy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74gO9ApaHHWuvbByqKdm4TCyrlIYcemq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E284f5HxnU49G3PI_2mKI5cc5ecFn_uV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7o3-8SYkSXhByyzyW5VgR2E5L3ImPlLL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B42CNrzUWcUPVGOQ_fRwyV2W03k74cqi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vVlf6tIPzg4KIQqRTqX5HliatC2v4Pga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35ySYf-Cmf0jpruqx-hAz-WSpyBWBndR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hyperlink" Target="http://drive.google.com/file/d/17Ogc8MZrZykFK9n1sehNOEoiPtb01a1s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cm3I7v0lGxraPOZmATBI1jUas8PPFCcy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Noisy to Clean Speech Enhancement</a:t>
            </a:r>
            <a:endParaRPr sz="3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90"/>
              <a:t>Dataset: WTIMIT</a:t>
            </a:r>
            <a:endParaRPr sz="23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90"/>
              <a:t>Sampling Rate: 22050 Hz</a:t>
            </a:r>
            <a:endParaRPr sz="23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90"/>
              <a:t>Epochs: 100</a:t>
            </a:r>
            <a:endParaRPr sz="23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13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Speaker 9 (sentence: </a:t>
            </a:r>
            <a:r>
              <a:rPr lang="en" sz="2420"/>
              <a:t>Please shorten this skirt for Joyce</a:t>
            </a:r>
            <a:r>
              <a:rPr lang="en" sz="2420"/>
              <a:t>)</a:t>
            </a:r>
            <a:endParaRPr sz="242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706288"/>
            <a:ext cx="85206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spectrogram 					Converted audio spectrogram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00" y="1245675"/>
            <a:ext cx="4255500" cy="339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1245675"/>
            <a:ext cx="4381399" cy="34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 title="sp10 clea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7350" y="797675"/>
            <a:ext cx="35661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 title="0-converted_1_to_0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0275" y="797675"/>
            <a:ext cx="356616" cy="35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/>
              <a:t>Speaker 1  (sentence: Tim takes Sheila to see movies twice a week.</a:t>
            </a:r>
            <a:r>
              <a:rPr lang="en"/>
              <a:t>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64100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audio spectrogram                                      Converted audio spectrogram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50" y="1231025"/>
            <a:ext cx="3766300" cy="300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000" y="1231025"/>
            <a:ext cx="3766300" cy="300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sp1 clea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4350" y="784813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7-converted_1_to_0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0200" y="793950"/>
            <a:ext cx="356616" cy="35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1475" y="8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</a:t>
            </a:r>
            <a:r>
              <a:rPr lang="en"/>
              <a:t>2 (sentence: Please shorten this skirt for Joyce)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656075"/>
            <a:ext cx="85206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spectrogram					Converted audio spectrogram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5100"/>
            <a:ext cx="4128575" cy="32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975" y="1115100"/>
            <a:ext cx="4020324" cy="337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sp2 clea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4950" y="707275"/>
            <a:ext cx="35661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title="2-converted_1_to_0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8450" y="707275"/>
            <a:ext cx="356616" cy="35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1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Speaker 3 (sentence: Smash </a:t>
            </a:r>
            <a:r>
              <a:rPr lang="en" sz="2220"/>
              <a:t>light bulbs</a:t>
            </a:r>
            <a:r>
              <a:rPr lang="en" sz="2220"/>
              <a:t> and their cash value will diminish to nothing.)</a:t>
            </a:r>
            <a:endParaRPr sz="222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spectrogram 					   Converted audio spectrogram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0" y="1567175"/>
            <a:ext cx="4129601" cy="329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850" y="1567175"/>
            <a:ext cx="4041450" cy="32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sp3 clea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5525" y="1210550"/>
            <a:ext cx="35661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4-converted_1_to_0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9250" y="1210550"/>
            <a:ext cx="356616" cy="35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9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Speaker 4 (sentence: </a:t>
            </a:r>
            <a:r>
              <a:rPr lang="en" sz="2420"/>
              <a:t>First add milk to the shredded cheese.)</a:t>
            </a:r>
            <a:endParaRPr sz="242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813725"/>
            <a:ext cx="85206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spectrogram                                      Converted audio spectrogram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64" y="1235650"/>
            <a:ext cx="4293261" cy="34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875" y="1235650"/>
            <a:ext cx="4104424" cy="33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title="9-converted_1_to_0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0225" y="879025"/>
            <a:ext cx="35661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sp4 clean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5350" y="879025"/>
            <a:ext cx="356616" cy="35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Speaker 5 (sentence: </a:t>
            </a:r>
            <a:r>
              <a:rPr lang="en" sz="2320"/>
              <a:t>The thick elm forest was nearly overwhelmed by Dutch Elm Disease.)</a:t>
            </a:r>
            <a:endParaRPr sz="232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spectrogram                                    Converted audio spectrogram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0000"/>
            <a:ext cx="4113726" cy="32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325" y="1642400"/>
            <a:ext cx="4057616" cy="323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sp5 clea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7425" y="1197925"/>
            <a:ext cx="35661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title="5-converted_1_to_0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1525" y="1197925"/>
            <a:ext cx="356616" cy="35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6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Speaker 6 (sentence: Ralph prepared red snapper with fresh lemon sauce for dinner.)</a:t>
            </a:r>
            <a:endParaRPr sz="232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054825"/>
            <a:ext cx="85206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spectrogram                                  Converted audio spectrogram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516925"/>
            <a:ext cx="4055800" cy="32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175"/>
            <a:ext cx="3992822" cy="31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title="sp7 clea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7425" y="1107525"/>
            <a:ext cx="35661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 title="6-converted_1_to_0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8200" y="1107525"/>
            <a:ext cx="356616" cy="35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1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Speaker 7 (speaker: They used an aggressive policeman to flag thoughtless motorists.)</a:t>
            </a:r>
            <a:endParaRPr sz="232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spectrogram 		                           Converted audio spectrogram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53" y="1567150"/>
            <a:ext cx="4154776" cy="33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1567150"/>
            <a:ext cx="4154781" cy="33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 title="sp8 clea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7325" y="1210525"/>
            <a:ext cx="35661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title="8-converted_1_to_0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0150" y="1210525"/>
            <a:ext cx="356616" cy="35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5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Speaker 8 (sentence: Move the garbage nearer to the large window.)</a:t>
            </a:r>
            <a:endParaRPr sz="212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726400"/>
            <a:ext cx="85206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spectrogram 					Converted audio spectrogram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600"/>
            <a:ext cx="4260300" cy="339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128" y="1272725"/>
            <a:ext cx="4142176" cy="33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 title="sp9 clea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5475" y="797698"/>
            <a:ext cx="35661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 title="3-converted_1_to_0.mp3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8525" y="821260"/>
            <a:ext cx="356616" cy="35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