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f8e8aa2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f8e8aa2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f8e8aa29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f8e8aa29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f8e8aa2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f8e8aa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f8e8aa2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f8e8aa2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f8e8aa2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f8e8aa2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f8e8aa2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f8e8aa2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f8e8aa2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f8e8aa2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f8e8aa2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f8e8aa2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f8e8aa2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f8e8aa2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f8e8aa29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f8e8aa29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Noisy to Clear speech enhancement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Wtimit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Epochs: 350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Noise: AWGN 2dB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following files have a sampling rate error but the model has given better results compared to 100 epochs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just to compare the spectrograms so the original audio files and the corresponding sentence that was spoken are not mentioned.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9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783575"/>
            <a:ext cx="8520600" cy="3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                                                      Converted Audio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3" y="1346125"/>
            <a:ext cx="4154776" cy="33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346125"/>
            <a:ext cx="4386424" cy="34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5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10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726400"/>
            <a:ext cx="85206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                                                                Converted Audio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3" y="1195475"/>
            <a:ext cx="4286849" cy="34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200" y="1195475"/>
            <a:ext cx="4225676" cy="342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86675"/>
            <a:ext cx="85206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                                                           Converted audio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5900"/>
            <a:ext cx="4117827" cy="32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625" y="1295900"/>
            <a:ext cx="4064951" cy="32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5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26400"/>
            <a:ext cx="85206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                                                     Converted audio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3800"/>
            <a:ext cx="4195126" cy="334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875" y="1283800"/>
            <a:ext cx="4231349" cy="33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3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69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audio                                                             Converted Audio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450"/>
            <a:ext cx="428167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600" y="1064875"/>
            <a:ext cx="4172624" cy="3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71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audio                                                        Converted audio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65800"/>
            <a:ext cx="428167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775" y="1265800"/>
            <a:ext cx="40504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5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5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72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Audio                                                         Converted Audio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03" y="1135200"/>
            <a:ext cx="4226575" cy="337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35200"/>
            <a:ext cx="440059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6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666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Audio                                                              Converted Audio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25" y="1195475"/>
            <a:ext cx="4079650" cy="35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50" y="1195475"/>
            <a:ext cx="4245776" cy="35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7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7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64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Audio                                                                 Converted Audio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5100"/>
            <a:ext cx="4142201" cy="35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000" y="1115100"/>
            <a:ext cx="4400625" cy="35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Clean Audio                                                                 Converted Audio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03" y="1386350"/>
            <a:ext cx="4216525" cy="336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00" y="1386350"/>
            <a:ext cx="421652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