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803E-FF56-415C-A9A6-67A62F79D2AF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B28-4D46-46D7-B36D-1BF616FFF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29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803E-FF56-415C-A9A6-67A62F79D2AF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B28-4D46-46D7-B36D-1BF616FFF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0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803E-FF56-415C-A9A6-67A62F79D2AF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B28-4D46-46D7-B36D-1BF616FFF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2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803E-FF56-415C-A9A6-67A62F79D2AF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B28-4D46-46D7-B36D-1BF616FFF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1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803E-FF56-415C-A9A6-67A62F79D2AF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B28-4D46-46D7-B36D-1BF616FFF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84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803E-FF56-415C-A9A6-67A62F79D2AF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B28-4D46-46D7-B36D-1BF616FFF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4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803E-FF56-415C-A9A6-67A62F79D2AF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B28-4D46-46D7-B36D-1BF616FFF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0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803E-FF56-415C-A9A6-67A62F79D2AF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B28-4D46-46D7-B36D-1BF616FFF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803E-FF56-415C-A9A6-67A62F79D2AF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B28-4D46-46D7-B36D-1BF616FFF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6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803E-FF56-415C-A9A6-67A62F79D2AF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B28-4D46-46D7-B36D-1BF616FFF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80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803E-FF56-415C-A9A6-67A62F79D2AF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5B28-4D46-46D7-B36D-1BF616FFF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46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803E-FF56-415C-A9A6-67A62F79D2AF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5B28-4D46-46D7-B36D-1BF616FFF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00300"/>
            <a:ext cx="7802856" cy="1316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76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" y="1412776"/>
            <a:ext cx="914034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" y="1268760"/>
            <a:ext cx="914516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2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73" y="1052736"/>
            <a:ext cx="9120877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2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9996"/>
            <a:ext cx="9144001" cy="2408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1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" y="1124744"/>
            <a:ext cx="914075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35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6876256" cy="320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6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" y="1196751"/>
            <a:ext cx="9076853" cy="386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2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Ramnath Nishad</dc:creator>
  <cp:lastModifiedBy>Ramnath Nishad</cp:lastModifiedBy>
  <cp:revision>2</cp:revision>
  <dcterms:created xsi:type="dcterms:W3CDTF">2025-09-24T08:33:11Z</dcterms:created>
  <dcterms:modified xsi:type="dcterms:W3CDTF">2025-09-24T10:42:13Z</dcterms:modified>
</cp:coreProperties>
</file>