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2098" y="-5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946413"/>
          </a:xfrm>
        </p:spPr>
        <p:txBody>
          <a:bodyPr/>
          <a:lstStyle>
            <a:lvl1pPr marL="3175" indent="0">
              <a:spcBef>
                <a:spcPts val="0"/>
              </a:spcBef>
              <a:spcAft>
                <a:spcPts val="900"/>
              </a:spcAft>
              <a:buSzPct val="80000"/>
              <a:buFont typeface="Arial" pitchFamily="34" charset="0"/>
              <a:buNone/>
              <a:defRPr sz="4000" spc="-10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3175" indent="0">
              <a:spcBef>
                <a:spcPts val="0"/>
              </a:spcBef>
              <a:buSzPct val="80000"/>
              <a:buFont typeface="Arial" pitchFamily="34" charset="0"/>
              <a:buNone/>
              <a:defRPr sz="2000" spc="-50" baseline="0"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</a:defRPr>
            </a:lvl2pPr>
            <a:lvl3pPr marL="1258888" indent="-40322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3pPr>
            <a:lvl4pPr marL="1604963" indent="-346075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4pPr>
            <a:lvl5pPr marL="1941513" indent="-336550">
              <a:buSzPct val="80000"/>
              <a:buFontTx/>
              <a:buBlip>
                <a:blip r:embed="rId2"/>
              </a:buBlip>
              <a:defRPr>
                <a:gradFill>
                  <a:gsLst>
                    <a:gs pos="0">
                      <a:schemeClr val="tx1">
                        <a:lumMod val="90000"/>
                        <a:lumOff val="10000"/>
                      </a:schemeClr>
                    </a:gs>
                    <a:gs pos="86000">
                      <a:schemeClr val="tx1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970731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DCAAC-E5A2-45DD-BADE-9B8489E6C9D8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F22B-F57F-4DC7-9937-277932ACBE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.NET Core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Project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304800"/>
            <a:ext cx="9144001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Project Architecture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8486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Cross platform compatibility</a:t>
            </a:r>
          </a:p>
          <a:p>
            <a:r>
              <a:rPr lang="en-US" dirty="0" smtClean="0"/>
              <a:t>Flexibility of being open source</a:t>
            </a:r>
          </a:p>
          <a:p>
            <a:r>
              <a:rPr lang="en-US" dirty="0" smtClean="0"/>
              <a:t>Hosting independence</a:t>
            </a:r>
          </a:p>
          <a:p>
            <a:r>
              <a:rPr lang="en-US" dirty="0" smtClean="0"/>
              <a:t>Built-in support for dependency injection </a:t>
            </a:r>
          </a:p>
          <a:p>
            <a:r>
              <a:rPr lang="en-US" dirty="0" smtClean="0"/>
              <a:t>Support for JSON based configuration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Important Features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.NET Framework and MVC Core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ramnath\Downloads\2018\Practical-Methods\Pic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7914105" cy="36379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956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IIS and Kestrel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85800"/>
            <a:ext cx="896132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14400"/>
            <a:ext cx="870127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2" y="2438400"/>
            <a:ext cx="84788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ASP.NET Core - Middleware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2395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41</Words>
  <Application>Microsoft Office PowerPoint</Application>
  <PresentationFormat>On-screen Show (4:3)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.NET Core</vt:lpstr>
      <vt:lpstr>PowerPoint Presentation</vt:lpstr>
      <vt:lpstr>Important Features</vt:lpstr>
      <vt:lpstr>.NET Framework and MVC Core</vt:lpstr>
      <vt:lpstr>IIS and Kestrel</vt:lpstr>
      <vt:lpstr>PowerPoint Presentation</vt:lpstr>
      <vt:lpstr>PowerPoint Presentation</vt:lpstr>
      <vt:lpstr>ASP.NET Core - Middleware</vt:lpstr>
      <vt:lpstr>PowerPoint Presentation</vt:lpstr>
      <vt:lpstr>Project</vt:lpstr>
      <vt:lpstr>Project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ramnath</dc:creator>
  <cp:lastModifiedBy>Ramnath Nishad</cp:lastModifiedBy>
  <cp:revision>11</cp:revision>
  <dcterms:created xsi:type="dcterms:W3CDTF">2020-05-27T04:30:31Z</dcterms:created>
  <dcterms:modified xsi:type="dcterms:W3CDTF">2025-02-11T05:54:56Z</dcterms:modified>
</cp:coreProperties>
</file>