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57" r:id="rId4"/>
    <p:sldId id="258" r:id="rId5"/>
    <p:sldId id="287" r:id="rId6"/>
    <p:sldId id="259" r:id="rId7"/>
    <p:sldId id="260" r:id="rId8"/>
    <p:sldId id="261" r:id="rId9"/>
    <p:sldId id="262" r:id="rId10"/>
    <p:sldId id="263" r:id="rId11"/>
    <p:sldId id="288" r:id="rId12"/>
    <p:sldId id="289" r:id="rId13"/>
    <p:sldId id="292" r:id="rId14"/>
    <p:sldId id="290" r:id="rId15"/>
    <p:sldId id="291" r:id="rId16"/>
    <p:sldId id="295" r:id="rId17"/>
    <p:sldId id="294" r:id="rId18"/>
    <p:sldId id="296" r:id="rId19"/>
    <p:sldId id="264" r:id="rId20"/>
    <p:sldId id="298" r:id="rId21"/>
    <p:sldId id="299" r:id="rId22"/>
    <p:sldId id="300" r:id="rId23"/>
    <p:sldId id="297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6" r:id="rId34"/>
    <p:sldId id="27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3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2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51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5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02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48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1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84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5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22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65D95-B80A-498D-A78D-577B95B506E3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E8FAD-4808-48D2-A4C6-695DE6A0A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29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430016"/>
            <a:ext cx="8229600" cy="1143000"/>
          </a:xfrm>
        </p:spPr>
        <p:txBody>
          <a:bodyPr/>
          <a:lstStyle/>
          <a:p>
            <a:r>
              <a:rPr lang="en-IN" b="1" dirty="0" smtClean="0"/>
              <a:t>Git Basics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1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6238"/>
            <a:ext cx="8229600" cy="3953886"/>
          </a:xfrm>
        </p:spPr>
      </p:pic>
    </p:spTree>
    <p:extLst>
      <p:ext uri="{BB962C8B-B14F-4D97-AF65-F5344CB8AC3E}">
        <p14:creationId xmlns:p14="http://schemas.microsoft.com/office/powerpoint/2010/main" val="414775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1719757"/>
            <a:ext cx="7935432" cy="4286848"/>
          </a:xfrm>
        </p:spPr>
      </p:pic>
    </p:spTree>
    <p:extLst>
      <p:ext uri="{BB962C8B-B14F-4D97-AF65-F5344CB8AC3E}">
        <p14:creationId xmlns:p14="http://schemas.microsoft.com/office/powerpoint/2010/main" val="30075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57" y="1719757"/>
            <a:ext cx="7954485" cy="4286848"/>
          </a:xfrm>
        </p:spPr>
      </p:pic>
    </p:spTree>
    <p:extLst>
      <p:ext uri="{BB962C8B-B14F-4D97-AF65-F5344CB8AC3E}">
        <p14:creationId xmlns:p14="http://schemas.microsoft.com/office/powerpoint/2010/main" val="40877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5" y="1757862"/>
            <a:ext cx="7630590" cy="4210638"/>
          </a:xfrm>
        </p:spPr>
      </p:pic>
    </p:spTree>
    <p:extLst>
      <p:ext uri="{BB962C8B-B14F-4D97-AF65-F5344CB8AC3E}">
        <p14:creationId xmlns:p14="http://schemas.microsoft.com/office/powerpoint/2010/main" val="116147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10" y="1834073"/>
            <a:ext cx="7916380" cy="4058216"/>
          </a:xfrm>
        </p:spPr>
      </p:pic>
    </p:spTree>
    <p:extLst>
      <p:ext uri="{BB962C8B-B14F-4D97-AF65-F5344CB8AC3E}">
        <p14:creationId xmlns:p14="http://schemas.microsoft.com/office/powerpoint/2010/main" val="2734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7" y="1801277"/>
            <a:ext cx="7761905" cy="4123809"/>
          </a:xfrm>
        </p:spPr>
      </p:pic>
    </p:spTree>
    <p:extLst>
      <p:ext uri="{BB962C8B-B14F-4D97-AF65-F5344CB8AC3E}">
        <p14:creationId xmlns:p14="http://schemas.microsoft.com/office/powerpoint/2010/main" val="338217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09" y="1739372"/>
            <a:ext cx="7952381" cy="4247619"/>
          </a:xfrm>
        </p:spPr>
      </p:pic>
    </p:spTree>
    <p:extLst>
      <p:ext uri="{BB962C8B-B14F-4D97-AF65-F5344CB8AC3E}">
        <p14:creationId xmlns:p14="http://schemas.microsoft.com/office/powerpoint/2010/main" val="155400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26" y="1700704"/>
            <a:ext cx="8049748" cy="4324954"/>
          </a:xfrm>
        </p:spPr>
      </p:pic>
    </p:spTree>
    <p:extLst>
      <p:ext uri="{BB962C8B-B14F-4D97-AF65-F5344CB8AC3E}">
        <p14:creationId xmlns:p14="http://schemas.microsoft.com/office/powerpoint/2010/main" val="30855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89" y="1843599"/>
            <a:ext cx="7316221" cy="4039164"/>
          </a:xfrm>
        </p:spPr>
      </p:pic>
    </p:spTree>
    <p:extLst>
      <p:ext uri="{BB962C8B-B14F-4D97-AF65-F5344CB8AC3E}">
        <p14:creationId xmlns:p14="http://schemas.microsoft.com/office/powerpoint/2010/main" val="12243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2441"/>
            <a:ext cx="8229600" cy="4441481"/>
          </a:xfrm>
        </p:spPr>
      </p:pic>
    </p:spTree>
    <p:extLst>
      <p:ext uri="{BB962C8B-B14F-4D97-AF65-F5344CB8AC3E}">
        <p14:creationId xmlns:p14="http://schemas.microsoft.com/office/powerpoint/2010/main" val="19301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" y="1052736"/>
            <a:ext cx="91440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49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128792" cy="4966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4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42" y="1600200"/>
            <a:ext cx="6998715" cy="4525963"/>
          </a:xfrm>
        </p:spPr>
      </p:pic>
    </p:spTree>
    <p:extLst>
      <p:ext uri="{BB962C8B-B14F-4D97-AF65-F5344CB8AC3E}">
        <p14:creationId xmlns:p14="http://schemas.microsoft.com/office/powerpoint/2010/main" val="36892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872" y="1600200"/>
            <a:ext cx="6420256" cy="4525963"/>
          </a:xfrm>
        </p:spPr>
      </p:pic>
    </p:spTree>
    <p:extLst>
      <p:ext uri="{BB962C8B-B14F-4D97-AF65-F5344CB8AC3E}">
        <p14:creationId xmlns:p14="http://schemas.microsoft.com/office/powerpoint/2010/main" val="363347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502024"/>
            <a:ext cx="8229600" cy="1143000"/>
          </a:xfrm>
        </p:spPr>
        <p:txBody>
          <a:bodyPr/>
          <a:lstStyle/>
          <a:p>
            <a:r>
              <a:rPr lang="en-IN" b="1" dirty="0" smtClean="0"/>
              <a:t>Git Concepts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107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3650"/>
            <a:ext cx="8229600" cy="4419063"/>
          </a:xfrm>
        </p:spPr>
      </p:pic>
    </p:spTree>
    <p:extLst>
      <p:ext uri="{BB962C8B-B14F-4D97-AF65-F5344CB8AC3E}">
        <p14:creationId xmlns:p14="http://schemas.microsoft.com/office/powerpoint/2010/main" val="274597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91543"/>
            <a:ext cx="8229600" cy="4143276"/>
          </a:xfrm>
        </p:spPr>
      </p:pic>
    </p:spTree>
    <p:extLst>
      <p:ext uri="{BB962C8B-B14F-4D97-AF65-F5344CB8AC3E}">
        <p14:creationId xmlns:p14="http://schemas.microsoft.com/office/powerpoint/2010/main" val="42277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9854"/>
            <a:ext cx="8229600" cy="3366654"/>
          </a:xfrm>
        </p:spPr>
      </p:pic>
    </p:spTree>
    <p:extLst>
      <p:ext uri="{BB962C8B-B14F-4D97-AF65-F5344CB8AC3E}">
        <p14:creationId xmlns:p14="http://schemas.microsoft.com/office/powerpoint/2010/main" val="5269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6" y="1600200"/>
            <a:ext cx="8069268" cy="4525963"/>
          </a:xfrm>
        </p:spPr>
      </p:pic>
    </p:spTree>
    <p:extLst>
      <p:ext uri="{BB962C8B-B14F-4D97-AF65-F5344CB8AC3E}">
        <p14:creationId xmlns:p14="http://schemas.microsoft.com/office/powerpoint/2010/main" val="94571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7057"/>
            <a:ext cx="8229600" cy="4172249"/>
          </a:xfrm>
        </p:spPr>
      </p:pic>
    </p:spTree>
    <p:extLst>
      <p:ext uri="{BB962C8B-B14F-4D97-AF65-F5344CB8AC3E}">
        <p14:creationId xmlns:p14="http://schemas.microsoft.com/office/powerpoint/2010/main" val="377531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1025"/>
            <a:ext cx="8229600" cy="3464312"/>
          </a:xfrm>
        </p:spPr>
      </p:pic>
    </p:spTree>
    <p:extLst>
      <p:ext uri="{BB962C8B-B14F-4D97-AF65-F5344CB8AC3E}">
        <p14:creationId xmlns:p14="http://schemas.microsoft.com/office/powerpoint/2010/main" val="46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532"/>
            <a:ext cx="9144000" cy="4229676"/>
          </a:xfrm>
        </p:spPr>
      </p:pic>
    </p:spTree>
    <p:extLst>
      <p:ext uri="{BB962C8B-B14F-4D97-AF65-F5344CB8AC3E}">
        <p14:creationId xmlns:p14="http://schemas.microsoft.com/office/powerpoint/2010/main" val="123467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80564"/>
            <a:ext cx="8229600" cy="3965234"/>
          </a:xfrm>
        </p:spPr>
      </p:pic>
    </p:spTree>
    <p:extLst>
      <p:ext uri="{BB962C8B-B14F-4D97-AF65-F5344CB8AC3E}">
        <p14:creationId xmlns:p14="http://schemas.microsoft.com/office/powerpoint/2010/main" val="63921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80041"/>
            <a:ext cx="8229600" cy="4366280"/>
          </a:xfrm>
        </p:spPr>
      </p:pic>
    </p:spTree>
    <p:extLst>
      <p:ext uri="{BB962C8B-B14F-4D97-AF65-F5344CB8AC3E}">
        <p14:creationId xmlns:p14="http://schemas.microsoft.com/office/powerpoint/2010/main" val="14335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2" y="1600200"/>
            <a:ext cx="8172295" cy="4525963"/>
          </a:xfrm>
        </p:spPr>
      </p:pic>
    </p:spTree>
    <p:extLst>
      <p:ext uri="{BB962C8B-B14F-4D97-AF65-F5344CB8AC3E}">
        <p14:creationId xmlns:p14="http://schemas.microsoft.com/office/powerpoint/2010/main" val="81416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3701"/>
            <a:ext cx="8229600" cy="4398961"/>
          </a:xfrm>
        </p:spPr>
      </p:pic>
    </p:spTree>
    <p:extLst>
      <p:ext uri="{BB962C8B-B14F-4D97-AF65-F5344CB8AC3E}">
        <p14:creationId xmlns:p14="http://schemas.microsoft.com/office/powerpoint/2010/main" val="41057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9883"/>
            <a:ext cx="8229600" cy="3846596"/>
          </a:xfrm>
        </p:spPr>
      </p:pic>
    </p:spTree>
    <p:extLst>
      <p:ext uri="{BB962C8B-B14F-4D97-AF65-F5344CB8AC3E}">
        <p14:creationId xmlns:p14="http://schemas.microsoft.com/office/powerpoint/2010/main" val="417115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94" y="1600200"/>
            <a:ext cx="8019811" cy="4525963"/>
          </a:xfrm>
        </p:spPr>
      </p:pic>
    </p:spTree>
    <p:extLst>
      <p:ext uri="{BB962C8B-B14F-4D97-AF65-F5344CB8AC3E}">
        <p14:creationId xmlns:p14="http://schemas.microsoft.com/office/powerpoint/2010/main" val="37273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5" y="1710231"/>
            <a:ext cx="7992590" cy="4305901"/>
          </a:xfrm>
        </p:spPr>
      </p:pic>
    </p:spTree>
    <p:extLst>
      <p:ext uri="{BB962C8B-B14F-4D97-AF65-F5344CB8AC3E}">
        <p14:creationId xmlns:p14="http://schemas.microsoft.com/office/powerpoint/2010/main" val="9891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6653"/>
            <a:ext cx="8229600" cy="4333057"/>
          </a:xfrm>
        </p:spPr>
      </p:pic>
    </p:spTree>
    <p:extLst>
      <p:ext uri="{BB962C8B-B14F-4D97-AF65-F5344CB8AC3E}">
        <p14:creationId xmlns:p14="http://schemas.microsoft.com/office/powerpoint/2010/main" val="179173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68621"/>
            <a:ext cx="8229600" cy="4389120"/>
          </a:xfrm>
        </p:spPr>
      </p:pic>
    </p:spTree>
    <p:extLst>
      <p:ext uri="{BB962C8B-B14F-4D97-AF65-F5344CB8AC3E}">
        <p14:creationId xmlns:p14="http://schemas.microsoft.com/office/powerpoint/2010/main" val="32684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827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88197"/>
            <a:ext cx="8229600" cy="4149969"/>
          </a:xfrm>
        </p:spPr>
      </p:pic>
    </p:spTree>
    <p:extLst>
      <p:ext uri="{BB962C8B-B14F-4D97-AF65-F5344CB8AC3E}">
        <p14:creationId xmlns:p14="http://schemas.microsoft.com/office/powerpoint/2010/main" val="176419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4</Words>
  <Application>Microsoft Office PowerPoint</Application>
  <PresentationFormat>On-screen Show (4:3)</PresentationFormat>
  <Paragraphs>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Git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Ramnath Nishad</dc:creator>
  <cp:lastModifiedBy>Ramnath Nishad</cp:lastModifiedBy>
  <cp:revision>20</cp:revision>
  <dcterms:created xsi:type="dcterms:W3CDTF">2021-11-08T19:32:06Z</dcterms:created>
  <dcterms:modified xsi:type="dcterms:W3CDTF">2025-01-16T11:33:22Z</dcterms:modified>
</cp:coreProperties>
</file>