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8" r:id="rId5"/>
    <p:sldId id="263" r:id="rId6"/>
    <p:sldId id="264" r:id="rId7"/>
    <p:sldId id="265" r:id="rId8"/>
  </p:sldIdLst>
  <p:sldSz cx="9144000" cy="5143500" type="screen16x9"/>
  <p:notesSz cx="6858000" cy="9144000"/>
  <p:embeddedFontLst>
    <p:embeddedFont>
      <p:font typeface="Tw Cen MT" panose="020B0602020104020603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9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FC0C"/>
    <a:srgbClr val="F0F80A"/>
    <a:srgbClr val="0CF60C"/>
    <a:srgbClr val="FFFFFF"/>
    <a:srgbClr val="9BFF0D"/>
    <a:srgbClr val="0314F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90" y="66"/>
      </p:cViewPr>
      <p:guideLst>
        <p:guide orient="horz" pos="1599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#1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B84C11-07A7-41F5-8B9A-39D0ACB1BF53}" type="doc">
      <dgm:prSet loTypeId="urn:microsoft.com/office/officeart/2005/8/layout/vProcess5" loCatId="process" qsTypeId="urn:microsoft.com/office/officeart/2005/8/quickstyle/simple1#1" qsCatId="simple" csTypeId="urn:microsoft.com/office/officeart/2005/8/colors/colorful4#1" csCatId="accent1" phldr="1"/>
      <dgm:spPr/>
      <dgm:t>
        <a:bodyPr/>
        <a:lstStyle/>
        <a:p>
          <a:endParaRPr lang="en-US"/>
        </a:p>
      </dgm:t>
    </dgm:pt>
    <dgm:pt modelId="{97A8C2AA-AE5F-4DE0-91B1-F0E85C273E74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FEATURE EXTRACTION</a:t>
          </a:r>
        </a:p>
      </dgm:t>
    </dgm:pt>
    <dgm:pt modelId="{5477065E-AD40-40AD-B851-169D32D6F57B}" type="parTrans" cxnId="{6B2DD431-4365-46C0-B742-C1A62644A7B0}">
      <dgm:prSet/>
      <dgm:spPr/>
      <dgm:t>
        <a:bodyPr/>
        <a:lstStyle/>
        <a:p>
          <a:endParaRPr lang="en-US"/>
        </a:p>
      </dgm:t>
    </dgm:pt>
    <dgm:pt modelId="{DD01B2A3-2986-44EB-899A-2EB74CB0A2FA}" type="sibTrans" cxnId="{6B2DD431-4365-46C0-B742-C1A62644A7B0}">
      <dgm:prSet/>
      <dgm:spPr/>
      <dgm:t>
        <a:bodyPr/>
        <a:lstStyle/>
        <a:p>
          <a:endParaRPr lang="en-US"/>
        </a:p>
      </dgm:t>
    </dgm:pt>
    <dgm:pt modelId="{8ED20423-F7C2-4DAC-B9CC-17F08874BF3A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FEATURE SELECTION	</a:t>
          </a:r>
        </a:p>
      </dgm:t>
    </dgm:pt>
    <dgm:pt modelId="{6A6DCCB9-B9C9-4F02-8372-40D5BB3E2726}" type="parTrans" cxnId="{97E28CC3-BCC9-416B-8173-9B86DEDA3F7B}">
      <dgm:prSet/>
      <dgm:spPr/>
      <dgm:t>
        <a:bodyPr/>
        <a:lstStyle/>
        <a:p>
          <a:endParaRPr lang="en-US"/>
        </a:p>
      </dgm:t>
    </dgm:pt>
    <dgm:pt modelId="{183EE679-6E63-4B49-9665-FE19B4A2F12A}" type="sibTrans" cxnId="{97E28CC3-BCC9-416B-8173-9B86DEDA3F7B}">
      <dgm:prSet/>
      <dgm:spPr/>
      <dgm:t>
        <a:bodyPr/>
        <a:lstStyle/>
        <a:p>
          <a:endParaRPr lang="en-US"/>
        </a:p>
      </dgm:t>
    </dgm:pt>
    <dgm:pt modelId="{D4BD55C7-AC3C-43FC-8A67-85D9B43F95ED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MODEL BUILDING</a:t>
          </a:r>
        </a:p>
      </dgm:t>
    </dgm:pt>
    <dgm:pt modelId="{0E3D13F2-5377-4EE3-8062-8626E5770718}" type="parTrans" cxnId="{965F7467-EA5E-41C0-BBFF-7FA9C1B51401}">
      <dgm:prSet/>
      <dgm:spPr/>
      <dgm:t>
        <a:bodyPr/>
        <a:lstStyle/>
        <a:p>
          <a:endParaRPr lang="en-US"/>
        </a:p>
      </dgm:t>
    </dgm:pt>
    <dgm:pt modelId="{767768A6-72C8-4B98-98E5-B01A1C804B6A}" type="sibTrans" cxnId="{965F7467-EA5E-41C0-BBFF-7FA9C1B51401}">
      <dgm:prSet/>
      <dgm:spPr/>
      <dgm:t>
        <a:bodyPr/>
        <a:lstStyle/>
        <a:p>
          <a:endParaRPr lang="en-US"/>
        </a:p>
      </dgm:t>
    </dgm:pt>
    <dgm:pt modelId="{36C77D13-6C8F-41E5-8F68-A399D645FC21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MODEL TESTING</a:t>
          </a:r>
        </a:p>
      </dgm:t>
    </dgm:pt>
    <dgm:pt modelId="{1BD72E67-29CD-4179-AB2F-C03AB8C906EC}" type="parTrans" cxnId="{2F4FD3C8-F30F-4D54-A0F3-517170F8C9E5}">
      <dgm:prSet/>
      <dgm:spPr/>
      <dgm:t>
        <a:bodyPr/>
        <a:lstStyle/>
        <a:p>
          <a:endParaRPr lang="en-IN"/>
        </a:p>
      </dgm:t>
    </dgm:pt>
    <dgm:pt modelId="{4CD293FF-C27F-4FA4-BC58-B7C39B33DACD}" type="sibTrans" cxnId="{2F4FD3C8-F30F-4D54-A0F3-517170F8C9E5}">
      <dgm:prSet/>
      <dgm:spPr/>
      <dgm:t>
        <a:bodyPr/>
        <a:lstStyle/>
        <a:p>
          <a:endParaRPr lang="en-IN"/>
        </a:p>
      </dgm:t>
    </dgm:pt>
    <dgm:pt modelId="{EBE81508-B149-4B3C-B231-97BF5F08472D}" type="pres">
      <dgm:prSet presAssocID="{46B84C11-07A7-41F5-8B9A-39D0ACB1BF53}" presName="outerComposite" presStyleCnt="0">
        <dgm:presLayoutVars>
          <dgm:chMax val="5"/>
          <dgm:dir/>
          <dgm:resizeHandles val="exact"/>
        </dgm:presLayoutVars>
      </dgm:prSet>
      <dgm:spPr/>
    </dgm:pt>
    <dgm:pt modelId="{526F08A7-0F36-4A10-9552-DD6C2051F03D}" type="pres">
      <dgm:prSet presAssocID="{46B84C11-07A7-41F5-8B9A-39D0ACB1BF53}" presName="dummyMaxCanvas" presStyleCnt="0">
        <dgm:presLayoutVars/>
      </dgm:prSet>
      <dgm:spPr/>
    </dgm:pt>
    <dgm:pt modelId="{1C142A3C-C261-4BDF-AA5A-380DFB57AFB3}" type="pres">
      <dgm:prSet presAssocID="{46B84C11-07A7-41F5-8B9A-39D0ACB1BF53}" presName="FourNodes_1" presStyleLbl="node1" presStyleIdx="0" presStyleCnt="4">
        <dgm:presLayoutVars>
          <dgm:bulletEnabled val="1"/>
        </dgm:presLayoutVars>
      </dgm:prSet>
      <dgm:spPr/>
    </dgm:pt>
    <dgm:pt modelId="{BC2F3DF1-AD97-400D-B287-797886F534A7}" type="pres">
      <dgm:prSet presAssocID="{46B84C11-07A7-41F5-8B9A-39D0ACB1BF53}" presName="FourNodes_2" presStyleLbl="node1" presStyleIdx="1" presStyleCnt="4">
        <dgm:presLayoutVars>
          <dgm:bulletEnabled val="1"/>
        </dgm:presLayoutVars>
      </dgm:prSet>
      <dgm:spPr/>
    </dgm:pt>
    <dgm:pt modelId="{DBE41718-DA30-4B5A-A0C0-CDBBA7C23661}" type="pres">
      <dgm:prSet presAssocID="{46B84C11-07A7-41F5-8B9A-39D0ACB1BF53}" presName="FourNodes_3" presStyleLbl="node1" presStyleIdx="2" presStyleCnt="4">
        <dgm:presLayoutVars>
          <dgm:bulletEnabled val="1"/>
        </dgm:presLayoutVars>
      </dgm:prSet>
      <dgm:spPr/>
    </dgm:pt>
    <dgm:pt modelId="{FA8701F2-AD46-4A02-B595-5C424090C29D}" type="pres">
      <dgm:prSet presAssocID="{46B84C11-07A7-41F5-8B9A-39D0ACB1BF53}" presName="FourNodes_4" presStyleLbl="node1" presStyleIdx="3" presStyleCnt="4">
        <dgm:presLayoutVars>
          <dgm:bulletEnabled val="1"/>
        </dgm:presLayoutVars>
      </dgm:prSet>
      <dgm:spPr/>
    </dgm:pt>
    <dgm:pt modelId="{7AE6B7B7-A79E-4C85-8A82-5F3B2B387EC8}" type="pres">
      <dgm:prSet presAssocID="{46B84C11-07A7-41F5-8B9A-39D0ACB1BF53}" presName="FourConn_1-2" presStyleLbl="fgAccFollowNode1" presStyleIdx="0" presStyleCnt="3">
        <dgm:presLayoutVars>
          <dgm:bulletEnabled val="1"/>
        </dgm:presLayoutVars>
      </dgm:prSet>
      <dgm:spPr/>
    </dgm:pt>
    <dgm:pt modelId="{EBC9E5EB-B7D4-4A5A-A89E-EE96F110E70D}" type="pres">
      <dgm:prSet presAssocID="{46B84C11-07A7-41F5-8B9A-39D0ACB1BF53}" presName="FourConn_2-3" presStyleLbl="fgAccFollowNode1" presStyleIdx="1" presStyleCnt="3">
        <dgm:presLayoutVars>
          <dgm:bulletEnabled val="1"/>
        </dgm:presLayoutVars>
      </dgm:prSet>
      <dgm:spPr/>
    </dgm:pt>
    <dgm:pt modelId="{558A4A37-0048-4916-9499-2D050F3926E8}" type="pres">
      <dgm:prSet presAssocID="{46B84C11-07A7-41F5-8B9A-39D0ACB1BF53}" presName="FourConn_3-4" presStyleLbl="fgAccFollowNode1" presStyleIdx="2" presStyleCnt="3">
        <dgm:presLayoutVars>
          <dgm:bulletEnabled val="1"/>
        </dgm:presLayoutVars>
      </dgm:prSet>
      <dgm:spPr/>
    </dgm:pt>
    <dgm:pt modelId="{6489DC7E-6BE0-4E24-9ADF-7034E151F455}" type="pres">
      <dgm:prSet presAssocID="{46B84C11-07A7-41F5-8B9A-39D0ACB1BF53}" presName="FourNodes_1_text" presStyleLbl="node1" presStyleIdx="3" presStyleCnt="4">
        <dgm:presLayoutVars>
          <dgm:bulletEnabled val="1"/>
        </dgm:presLayoutVars>
      </dgm:prSet>
      <dgm:spPr/>
    </dgm:pt>
    <dgm:pt modelId="{3E3CB770-E061-424C-ABAB-9B577CA3513A}" type="pres">
      <dgm:prSet presAssocID="{46B84C11-07A7-41F5-8B9A-39D0ACB1BF53}" presName="FourNodes_2_text" presStyleLbl="node1" presStyleIdx="3" presStyleCnt="4">
        <dgm:presLayoutVars>
          <dgm:bulletEnabled val="1"/>
        </dgm:presLayoutVars>
      </dgm:prSet>
      <dgm:spPr/>
    </dgm:pt>
    <dgm:pt modelId="{1EF49859-22F1-4916-8A83-B00F424F2384}" type="pres">
      <dgm:prSet presAssocID="{46B84C11-07A7-41F5-8B9A-39D0ACB1BF53}" presName="FourNodes_3_text" presStyleLbl="node1" presStyleIdx="3" presStyleCnt="4">
        <dgm:presLayoutVars>
          <dgm:bulletEnabled val="1"/>
        </dgm:presLayoutVars>
      </dgm:prSet>
      <dgm:spPr/>
    </dgm:pt>
    <dgm:pt modelId="{014B7DDA-C8A5-4D25-B81A-8F281B13B8A2}" type="pres">
      <dgm:prSet presAssocID="{46B84C11-07A7-41F5-8B9A-39D0ACB1BF5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3EF5C0F-5E77-4516-94BE-28887EA5E339}" type="presOf" srcId="{36C77D13-6C8F-41E5-8F68-A399D645FC21}" destId="{FA8701F2-AD46-4A02-B595-5C424090C29D}" srcOrd="0" destOrd="0" presId="urn:microsoft.com/office/officeart/2005/8/layout/vProcess5"/>
    <dgm:cxn modelId="{C1DDB327-6193-4E61-B22F-EB486E28990B}" type="presOf" srcId="{36C77D13-6C8F-41E5-8F68-A399D645FC21}" destId="{014B7DDA-C8A5-4D25-B81A-8F281B13B8A2}" srcOrd="1" destOrd="0" presId="urn:microsoft.com/office/officeart/2005/8/layout/vProcess5"/>
    <dgm:cxn modelId="{6B2DD431-4365-46C0-B742-C1A62644A7B0}" srcId="{46B84C11-07A7-41F5-8B9A-39D0ACB1BF53}" destId="{97A8C2AA-AE5F-4DE0-91B1-F0E85C273E74}" srcOrd="0" destOrd="0" parTransId="{5477065E-AD40-40AD-B851-169D32D6F57B}" sibTransId="{DD01B2A3-2986-44EB-899A-2EB74CB0A2FA}"/>
    <dgm:cxn modelId="{A0691164-A008-4CF5-B39C-9A9AAE917D3B}" type="presOf" srcId="{183EE679-6E63-4B49-9665-FE19B4A2F12A}" destId="{EBC9E5EB-B7D4-4A5A-A89E-EE96F110E70D}" srcOrd="0" destOrd="0" presId="urn:microsoft.com/office/officeart/2005/8/layout/vProcess5"/>
    <dgm:cxn modelId="{965F7467-EA5E-41C0-BBFF-7FA9C1B51401}" srcId="{46B84C11-07A7-41F5-8B9A-39D0ACB1BF53}" destId="{D4BD55C7-AC3C-43FC-8A67-85D9B43F95ED}" srcOrd="2" destOrd="0" parTransId="{0E3D13F2-5377-4EE3-8062-8626E5770718}" sibTransId="{767768A6-72C8-4B98-98E5-B01A1C804B6A}"/>
    <dgm:cxn modelId="{6F976E6B-EEA5-4361-99DF-83CBA19EBCE7}" type="presOf" srcId="{DD01B2A3-2986-44EB-899A-2EB74CB0A2FA}" destId="{7AE6B7B7-A79E-4C85-8A82-5F3B2B387EC8}" srcOrd="0" destOrd="0" presId="urn:microsoft.com/office/officeart/2005/8/layout/vProcess5"/>
    <dgm:cxn modelId="{BA017D4F-A12F-4B2B-98EB-BE448E9A13B3}" type="presOf" srcId="{8ED20423-F7C2-4DAC-B9CC-17F08874BF3A}" destId="{BC2F3DF1-AD97-400D-B287-797886F534A7}" srcOrd="0" destOrd="0" presId="urn:microsoft.com/office/officeart/2005/8/layout/vProcess5"/>
    <dgm:cxn modelId="{A6A8F275-F345-4A0C-9CC6-FD71F4BB48B1}" type="presOf" srcId="{97A8C2AA-AE5F-4DE0-91B1-F0E85C273E74}" destId="{6489DC7E-6BE0-4E24-9ADF-7034E151F455}" srcOrd="1" destOrd="0" presId="urn:microsoft.com/office/officeart/2005/8/layout/vProcess5"/>
    <dgm:cxn modelId="{5C8AA95A-D5A4-4DBA-A894-D9A85AF876EC}" type="presOf" srcId="{767768A6-72C8-4B98-98E5-B01A1C804B6A}" destId="{558A4A37-0048-4916-9499-2D050F3926E8}" srcOrd="0" destOrd="0" presId="urn:microsoft.com/office/officeart/2005/8/layout/vProcess5"/>
    <dgm:cxn modelId="{9B0C74B8-5A65-4EBE-BD4B-8C38DAB119FE}" type="presOf" srcId="{8ED20423-F7C2-4DAC-B9CC-17F08874BF3A}" destId="{3E3CB770-E061-424C-ABAB-9B577CA3513A}" srcOrd="1" destOrd="0" presId="urn:microsoft.com/office/officeart/2005/8/layout/vProcess5"/>
    <dgm:cxn modelId="{DF0474BE-5D9A-413A-A8B1-BDE1DB4D2E89}" type="presOf" srcId="{46B84C11-07A7-41F5-8B9A-39D0ACB1BF53}" destId="{EBE81508-B149-4B3C-B231-97BF5F08472D}" srcOrd="0" destOrd="0" presId="urn:microsoft.com/office/officeart/2005/8/layout/vProcess5"/>
    <dgm:cxn modelId="{97E28CC3-BCC9-416B-8173-9B86DEDA3F7B}" srcId="{46B84C11-07A7-41F5-8B9A-39D0ACB1BF53}" destId="{8ED20423-F7C2-4DAC-B9CC-17F08874BF3A}" srcOrd="1" destOrd="0" parTransId="{6A6DCCB9-B9C9-4F02-8372-40D5BB3E2726}" sibTransId="{183EE679-6E63-4B49-9665-FE19B4A2F12A}"/>
    <dgm:cxn modelId="{FC85F3C4-80BF-49C2-B0A1-A3E890CC43D3}" type="presOf" srcId="{97A8C2AA-AE5F-4DE0-91B1-F0E85C273E74}" destId="{1C142A3C-C261-4BDF-AA5A-380DFB57AFB3}" srcOrd="0" destOrd="0" presId="urn:microsoft.com/office/officeart/2005/8/layout/vProcess5"/>
    <dgm:cxn modelId="{2F4FD3C8-F30F-4D54-A0F3-517170F8C9E5}" srcId="{46B84C11-07A7-41F5-8B9A-39D0ACB1BF53}" destId="{36C77D13-6C8F-41E5-8F68-A399D645FC21}" srcOrd="3" destOrd="0" parTransId="{1BD72E67-29CD-4179-AB2F-C03AB8C906EC}" sibTransId="{4CD293FF-C27F-4FA4-BC58-B7C39B33DACD}"/>
    <dgm:cxn modelId="{79F057CD-6C1A-4394-A620-CF036B59EA83}" type="presOf" srcId="{D4BD55C7-AC3C-43FC-8A67-85D9B43F95ED}" destId="{DBE41718-DA30-4B5A-A0C0-CDBBA7C23661}" srcOrd="0" destOrd="0" presId="urn:microsoft.com/office/officeart/2005/8/layout/vProcess5"/>
    <dgm:cxn modelId="{7C908BD0-2C43-46CD-8396-F2F6A9ED561C}" type="presOf" srcId="{D4BD55C7-AC3C-43FC-8A67-85D9B43F95ED}" destId="{1EF49859-22F1-4916-8A83-B00F424F2384}" srcOrd="1" destOrd="0" presId="urn:microsoft.com/office/officeart/2005/8/layout/vProcess5"/>
    <dgm:cxn modelId="{C9F1AD51-70A2-48F6-BC1F-B95D6F9EF831}" type="presParOf" srcId="{EBE81508-B149-4B3C-B231-97BF5F08472D}" destId="{526F08A7-0F36-4A10-9552-DD6C2051F03D}" srcOrd="0" destOrd="0" presId="urn:microsoft.com/office/officeart/2005/8/layout/vProcess5"/>
    <dgm:cxn modelId="{B87C334A-A201-451D-82A1-9BC70343F9B7}" type="presParOf" srcId="{EBE81508-B149-4B3C-B231-97BF5F08472D}" destId="{1C142A3C-C261-4BDF-AA5A-380DFB57AFB3}" srcOrd="1" destOrd="0" presId="urn:microsoft.com/office/officeart/2005/8/layout/vProcess5"/>
    <dgm:cxn modelId="{0CC7D1E2-82B4-43CC-8B7F-E0D670670362}" type="presParOf" srcId="{EBE81508-B149-4B3C-B231-97BF5F08472D}" destId="{BC2F3DF1-AD97-400D-B287-797886F534A7}" srcOrd="2" destOrd="0" presId="urn:microsoft.com/office/officeart/2005/8/layout/vProcess5"/>
    <dgm:cxn modelId="{62658FCB-122D-4416-9049-6664D29AB272}" type="presParOf" srcId="{EBE81508-B149-4B3C-B231-97BF5F08472D}" destId="{DBE41718-DA30-4B5A-A0C0-CDBBA7C23661}" srcOrd="3" destOrd="0" presId="urn:microsoft.com/office/officeart/2005/8/layout/vProcess5"/>
    <dgm:cxn modelId="{11DEE300-8832-40F2-8D2E-7B9917B6E939}" type="presParOf" srcId="{EBE81508-B149-4B3C-B231-97BF5F08472D}" destId="{FA8701F2-AD46-4A02-B595-5C424090C29D}" srcOrd="4" destOrd="0" presId="urn:microsoft.com/office/officeart/2005/8/layout/vProcess5"/>
    <dgm:cxn modelId="{AC72650B-F6E4-4974-9E37-60B61B58DE80}" type="presParOf" srcId="{EBE81508-B149-4B3C-B231-97BF5F08472D}" destId="{7AE6B7B7-A79E-4C85-8A82-5F3B2B387EC8}" srcOrd="5" destOrd="0" presId="urn:microsoft.com/office/officeart/2005/8/layout/vProcess5"/>
    <dgm:cxn modelId="{023B69D8-4FB4-4089-88E9-804EDE184239}" type="presParOf" srcId="{EBE81508-B149-4B3C-B231-97BF5F08472D}" destId="{EBC9E5EB-B7D4-4A5A-A89E-EE96F110E70D}" srcOrd="6" destOrd="0" presId="urn:microsoft.com/office/officeart/2005/8/layout/vProcess5"/>
    <dgm:cxn modelId="{3B732A4B-AC3A-45E9-BB5B-ECAE454C17B1}" type="presParOf" srcId="{EBE81508-B149-4B3C-B231-97BF5F08472D}" destId="{558A4A37-0048-4916-9499-2D050F3926E8}" srcOrd="7" destOrd="0" presId="urn:microsoft.com/office/officeart/2005/8/layout/vProcess5"/>
    <dgm:cxn modelId="{52F1A441-4AE4-41F0-9C3E-3A200734606E}" type="presParOf" srcId="{EBE81508-B149-4B3C-B231-97BF5F08472D}" destId="{6489DC7E-6BE0-4E24-9ADF-7034E151F455}" srcOrd="8" destOrd="0" presId="urn:microsoft.com/office/officeart/2005/8/layout/vProcess5"/>
    <dgm:cxn modelId="{0FD5C84F-91CC-4CAC-A4E3-FD5DB7C6509E}" type="presParOf" srcId="{EBE81508-B149-4B3C-B231-97BF5F08472D}" destId="{3E3CB770-E061-424C-ABAB-9B577CA3513A}" srcOrd="9" destOrd="0" presId="urn:microsoft.com/office/officeart/2005/8/layout/vProcess5"/>
    <dgm:cxn modelId="{E55846AC-9FA5-4889-AA85-2E84F3CE9749}" type="presParOf" srcId="{EBE81508-B149-4B3C-B231-97BF5F08472D}" destId="{1EF49859-22F1-4916-8A83-B00F424F2384}" srcOrd="10" destOrd="0" presId="urn:microsoft.com/office/officeart/2005/8/layout/vProcess5"/>
    <dgm:cxn modelId="{EB7A1D4D-C1BD-474C-9736-DEFE2FF5EE85}" type="presParOf" srcId="{EBE81508-B149-4B3C-B231-97BF5F08472D}" destId="{014B7DDA-C8A5-4D25-B81A-8F281B13B8A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19B6C7-CBB6-48D9-ADE7-A6B5ECBC9A35}" type="doc">
      <dgm:prSet loTypeId="urn:microsoft.com/office/officeart/2005/8/layout/radial4#1" loCatId="relationship" qsTypeId="urn:microsoft.com/office/officeart/2005/8/quickstyle/simple1#2" qsCatId="simple" csTypeId="urn:microsoft.com/office/officeart/2005/8/colors/colorful2#1" csCatId="accent1" phldr="0"/>
      <dgm:spPr/>
      <dgm:t>
        <a:bodyPr/>
        <a:lstStyle/>
        <a:p>
          <a:endParaRPr lang="en-US"/>
        </a:p>
      </dgm:t>
    </dgm:pt>
    <dgm:pt modelId="{E2AAE795-EF57-4E98-8631-0B692121D828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bg1">
                  <a:lumMod val="95000"/>
                  <a:lumOff val="5000"/>
                </a:schemeClr>
              </a:solidFill>
            </a:rPr>
            <a:t>Bot-Block</a:t>
          </a:r>
        </a:p>
      </dgm:t>
    </dgm:pt>
    <dgm:pt modelId="{10E6E96C-1E3F-4C2F-9F10-217862FD780C}" type="parTrans" cxnId="{29553374-9787-4B01-89CB-C1866C41DB12}">
      <dgm:prSet/>
      <dgm:spPr/>
      <dgm:t>
        <a:bodyPr/>
        <a:lstStyle/>
        <a:p>
          <a:endParaRPr lang="en-US"/>
        </a:p>
      </dgm:t>
    </dgm:pt>
    <dgm:pt modelId="{23FE1042-D4F0-4571-B6C5-4E01D848301F}" type="sibTrans" cxnId="{29553374-9787-4B01-89CB-C1866C41DB12}">
      <dgm:prSet/>
      <dgm:spPr/>
      <dgm:t>
        <a:bodyPr/>
        <a:lstStyle/>
        <a:p>
          <a:endParaRPr lang="en-US"/>
        </a:p>
      </dgm:t>
    </dgm:pt>
    <dgm:pt modelId="{6348DD4B-840A-4F89-A904-7FC150CEC0DC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>
              <a:solidFill>
                <a:schemeClr val="accent4">
                  <a:lumMod val="50000"/>
                </a:schemeClr>
              </a:solidFill>
            </a:rPr>
            <a:t>Research Papers used only </a:t>
          </a:r>
          <a:r>
            <a:rPr lang="en-US" sz="1800" b="1">
              <a:solidFill>
                <a:schemeClr val="accent4">
                  <a:lumMod val="50000"/>
                </a:schemeClr>
              </a:solidFill>
            </a:rPr>
            <a:t>Subset</a:t>
          </a:r>
          <a:r>
            <a:rPr lang="en-US" sz="1800">
              <a:solidFill>
                <a:schemeClr val="accent4">
                  <a:lumMod val="50000"/>
                </a:schemeClr>
              </a:solidFill>
            </a:rPr>
            <a:t> of Features.</a:t>
          </a:r>
          <a:endParaRPr lang="en-US" sz="1800">
            <a:solidFill>
              <a:schemeClr val="bg1">
                <a:lumMod val="95000"/>
                <a:lumOff val="5000"/>
              </a:schemeClr>
            </a:solidFill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>
              <a:solidFill>
                <a:schemeClr val="bg2">
                  <a:lumMod val="60000"/>
                  <a:lumOff val="40000"/>
                </a:schemeClr>
              </a:solidFill>
            </a:rPr>
            <a:t>We used </a:t>
          </a:r>
          <a:r>
            <a:rPr lang="en-US" sz="1800" b="1">
              <a:solidFill>
                <a:schemeClr val="bg2">
                  <a:lumMod val="60000"/>
                  <a:lumOff val="40000"/>
                </a:schemeClr>
              </a:solidFill>
            </a:rPr>
            <a:t>Exhaustive </a:t>
          </a:r>
          <a:r>
            <a:rPr lang="en-US" sz="1800">
              <a:solidFill>
                <a:schemeClr val="bg2">
                  <a:lumMod val="60000"/>
                  <a:lumOff val="40000"/>
                </a:schemeClr>
              </a:solidFill>
            </a:rPr>
            <a:t>features, then selecting the </a:t>
          </a:r>
          <a:r>
            <a:rPr lang="en-US" sz="1800" b="1">
              <a:solidFill>
                <a:schemeClr val="bg2">
                  <a:lumMod val="60000"/>
                  <a:lumOff val="40000"/>
                </a:schemeClr>
              </a:solidFill>
            </a:rPr>
            <a:t>best</a:t>
          </a:r>
          <a:r>
            <a:rPr lang="en-US" sz="1800">
              <a:solidFill>
                <a:schemeClr val="bg2">
                  <a:lumMod val="60000"/>
                  <a:lumOff val="40000"/>
                </a:schemeClr>
              </a:solidFill>
            </a:rPr>
            <a:t>.</a:t>
          </a:r>
        </a:p>
      </dgm:t>
    </dgm:pt>
    <dgm:pt modelId="{0E233BD5-9884-4F5D-9E97-1B5F02FFD0C8}" type="parTrans" cxnId="{71F74F6E-0BAA-4795-A94B-AA7CCE9386C6}">
      <dgm:prSet/>
      <dgm:spPr/>
      <dgm:t>
        <a:bodyPr/>
        <a:lstStyle/>
        <a:p>
          <a:endParaRPr lang="en-US"/>
        </a:p>
      </dgm:t>
    </dgm:pt>
    <dgm:pt modelId="{31BC03A2-36B7-4DF3-98A2-0332B0F3298E}" type="sibTrans" cxnId="{71F74F6E-0BAA-4795-A94B-AA7CCE9386C6}">
      <dgm:prSet/>
      <dgm:spPr/>
      <dgm:t>
        <a:bodyPr/>
        <a:lstStyle/>
        <a:p>
          <a:endParaRPr lang="en-US"/>
        </a:p>
      </dgm:t>
    </dgm:pt>
    <dgm:pt modelId="{76A171A4-C76E-42D3-AB19-4CFDD9463D3A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accent4">
                  <a:lumMod val="75000"/>
                </a:schemeClr>
              </a:solidFill>
            </a:rPr>
            <a:t>Papers used only Direct Features.</a:t>
          </a:r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bg2">
                  <a:lumMod val="60000"/>
                  <a:lumOff val="40000"/>
                </a:schemeClr>
              </a:solidFill>
            </a:rPr>
            <a:t>We used </a:t>
          </a:r>
          <a:r>
            <a:rPr lang="en-US" b="1">
              <a:solidFill>
                <a:schemeClr val="bg2">
                  <a:lumMod val="60000"/>
                  <a:lumOff val="40000"/>
                </a:schemeClr>
              </a:solidFill>
            </a:rPr>
            <a:t>hand-engineered statistical</a:t>
          </a:r>
          <a:r>
            <a:rPr lang="en-US">
              <a:solidFill>
                <a:schemeClr val="bg2">
                  <a:lumMod val="60000"/>
                  <a:lumOff val="40000"/>
                </a:schemeClr>
              </a:solidFill>
            </a:rPr>
            <a:t> features.</a:t>
          </a:r>
        </a:p>
      </dgm:t>
    </dgm:pt>
    <dgm:pt modelId="{9B36E1CF-4484-43FA-8092-3B390A9EFAE6}" type="parTrans" cxnId="{669984E6-D422-48EE-B4FA-1BD67A1418CE}">
      <dgm:prSet/>
      <dgm:spPr/>
      <dgm:t>
        <a:bodyPr/>
        <a:lstStyle/>
        <a:p>
          <a:endParaRPr lang="en-US"/>
        </a:p>
      </dgm:t>
    </dgm:pt>
    <dgm:pt modelId="{795AADD0-BC42-4B97-A6CE-CAEE070B0743}" type="sibTrans" cxnId="{669984E6-D422-48EE-B4FA-1BD67A1418CE}">
      <dgm:prSet/>
      <dgm:spPr/>
      <dgm:t>
        <a:bodyPr/>
        <a:lstStyle/>
        <a:p>
          <a:endParaRPr lang="en-US"/>
        </a:p>
      </dgm:t>
    </dgm:pt>
    <dgm:pt modelId="{5B9437E5-5A0E-475F-9971-8D0BA4212AAB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>
              <a:solidFill>
                <a:schemeClr val="accent4">
                  <a:lumMod val="75000"/>
                </a:schemeClr>
              </a:solidFill>
            </a:rPr>
            <a:t>Previous approaches aimed at General Botnet.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>
              <a:solidFill>
                <a:schemeClr val="bg2">
                  <a:lumMod val="75000"/>
                </a:schemeClr>
              </a:solidFill>
            </a:rPr>
            <a:t>Our focus is </a:t>
          </a:r>
          <a:r>
            <a:rPr lang="en-US" sz="1800" b="1">
              <a:solidFill>
                <a:schemeClr val="bg2">
                  <a:lumMod val="75000"/>
                </a:schemeClr>
              </a:solidFill>
            </a:rPr>
            <a:t>P2P Botnets</a:t>
          </a:r>
          <a:r>
            <a:rPr lang="en-US" sz="1800">
              <a:solidFill>
                <a:schemeClr val="bg2">
                  <a:lumMod val="75000"/>
                </a:schemeClr>
              </a:solidFill>
            </a:rPr>
            <a:t>.</a:t>
          </a:r>
        </a:p>
      </dgm:t>
    </dgm:pt>
    <dgm:pt modelId="{65BD2C9D-61F1-4383-A458-CD776C5EEAD2}" type="parTrans" cxnId="{32832E6E-F00A-465B-A9D5-CB733E770BA0}">
      <dgm:prSet/>
      <dgm:spPr/>
      <dgm:t>
        <a:bodyPr/>
        <a:lstStyle/>
        <a:p>
          <a:endParaRPr lang="en-US"/>
        </a:p>
      </dgm:t>
    </dgm:pt>
    <dgm:pt modelId="{5598244B-3BD9-4E0F-B997-DB6DC60AB491}" type="sibTrans" cxnId="{32832E6E-F00A-465B-A9D5-CB733E770BA0}">
      <dgm:prSet/>
      <dgm:spPr/>
      <dgm:t>
        <a:bodyPr/>
        <a:lstStyle/>
        <a:p>
          <a:endParaRPr lang="en-US"/>
        </a:p>
      </dgm:t>
    </dgm:pt>
    <dgm:pt modelId="{38DB1786-5AA6-4ADD-951D-1DE6047C3A43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accent4">
                  <a:lumMod val="75000"/>
                </a:schemeClr>
              </a:solidFill>
            </a:rPr>
            <a:t>Previous approaches used ML algorithms like </a:t>
          </a:r>
          <a:r>
            <a:rPr lang="en-US" b="1">
              <a:solidFill>
                <a:schemeClr val="accent4">
                  <a:lumMod val="75000"/>
                </a:schemeClr>
              </a:solidFill>
            </a:rPr>
            <a:t>NB, RF, ANN.</a:t>
          </a:r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bg2">
                  <a:lumMod val="75000"/>
                </a:schemeClr>
              </a:solidFill>
            </a:rPr>
            <a:t>We used </a:t>
          </a:r>
          <a:r>
            <a:rPr lang="en-US" b="1">
              <a:solidFill>
                <a:schemeClr val="bg2">
                  <a:lumMod val="75000"/>
                </a:schemeClr>
              </a:solidFill>
            </a:rPr>
            <a:t>Fast and Sophisticated LIGHTGBM</a:t>
          </a:r>
        </a:p>
      </dgm:t>
    </dgm:pt>
    <dgm:pt modelId="{8454B490-0219-47EB-BB82-B5910B70592E}" type="parTrans" cxnId="{0864298D-B7E3-4E28-8616-935FBE4EB9B9}">
      <dgm:prSet/>
      <dgm:spPr/>
    </dgm:pt>
    <dgm:pt modelId="{497680A1-6EE1-4AC8-A77A-DC57D70F7DD9}" type="sibTrans" cxnId="{0864298D-B7E3-4E28-8616-935FBE4EB9B9}">
      <dgm:prSet/>
      <dgm:spPr/>
    </dgm:pt>
    <dgm:pt modelId="{747F9891-CEE1-43AB-8EE5-7E40216C913A}" type="pres">
      <dgm:prSet presAssocID="{AE19B6C7-CBB6-48D9-ADE7-A6B5ECBC9A3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4453CD1-FF23-4524-943E-431778D0731A}" type="pres">
      <dgm:prSet presAssocID="{E2AAE795-EF57-4E98-8631-0B692121D828}" presName="centerShape" presStyleLbl="node0" presStyleIdx="0" presStyleCnt="1"/>
      <dgm:spPr/>
    </dgm:pt>
    <dgm:pt modelId="{9C58A270-6BFB-4A80-BD75-EC7DEC81C33A}" type="pres">
      <dgm:prSet presAssocID="{0E233BD5-9884-4F5D-9E97-1B5F02FFD0C8}" presName="parTrans" presStyleLbl="bgSibTrans2D1" presStyleIdx="0" presStyleCnt="4"/>
      <dgm:spPr/>
    </dgm:pt>
    <dgm:pt modelId="{E98795DF-0FF8-4985-995B-A03C42B6D83C}" type="pres">
      <dgm:prSet presAssocID="{6348DD4B-840A-4F89-A904-7FC150CEC0DC}" presName="node" presStyleLbl="node1" presStyleIdx="0" presStyleCnt="4">
        <dgm:presLayoutVars>
          <dgm:bulletEnabled val="1"/>
        </dgm:presLayoutVars>
      </dgm:prSet>
      <dgm:spPr/>
    </dgm:pt>
    <dgm:pt modelId="{C3FC8966-57FE-4C8D-8903-BE205CE2B0C7}" type="pres">
      <dgm:prSet presAssocID="{9B36E1CF-4484-43FA-8092-3B390A9EFAE6}" presName="parTrans" presStyleLbl="bgSibTrans2D1" presStyleIdx="1" presStyleCnt="4"/>
      <dgm:spPr/>
    </dgm:pt>
    <dgm:pt modelId="{8E6AB0A7-29E6-43B7-8986-94ED54DD84F2}" type="pres">
      <dgm:prSet presAssocID="{76A171A4-C76E-42D3-AB19-4CFDD9463D3A}" presName="node" presStyleLbl="node1" presStyleIdx="1" presStyleCnt="4">
        <dgm:presLayoutVars>
          <dgm:bulletEnabled val="1"/>
        </dgm:presLayoutVars>
      </dgm:prSet>
      <dgm:spPr/>
    </dgm:pt>
    <dgm:pt modelId="{BFA06A25-8FBD-462A-89DD-319C63D87AB3}" type="pres">
      <dgm:prSet presAssocID="{65BD2C9D-61F1-4383-A458-CD776C5EEAD2}" presName="parTrans" presStyleLbl="bgSibTrans2D1" presStyleIdx="2" presStyleCnt="4"/>
      <dgm:spPr/>
    </dgm:pt>
    <dgm:pt modelId="{BED05D0C-89EC-4FB5-B846-1333FE6AC185}" type="pres">
      <dgm:prSet presAssocID="{5B9437E5-5A0E-475F-9971-8D0BA4212AAB}" presName="node" presStyleLbl="node1" presStyleIdx="2" presStyleCnt="4">
        <dgm:presLayoutVars>
          <dgm:bulletEnabled val="1"/>
        </dgm:presLayoutVars>
      </dgm:prSet>
      <dgm:spPr/>
    </dgm:pt>
    <dgm:pt modelId="{313B6128-B31F-4592-82E1-48D5ED00D162}" type="pres">
      <dgm:prSet presAssocID="{8454B490-0219-47EB-BB82-B5910B70592E}" presName="parTrans" presStyleLbl="bgSibTrans2D1" presStyleIdx="3" presStyleCnt="4"/>
      <dgm:spPr/>
    </dgm:pt>
    <dgm:pt modelId="{981BCAEF-93E5-4819-B9B6-1AA5F0E1EFE7}" type="pres">
      <dgm:prSet presAssocID="{38DB1786-5AA6-4ADD-951D-1DE6047C3A43}" presName="node" presStyleLbl="node1" presStyleIdx="3" presStyleCnt="4">
        <dgm:presLayoutVars>
          <dgm:bulletEnabled val="1"/>
        </dgm:presLayoutVars>
      </dgm:prSet>
      <dgm:spPr/>
    </dgm:pt>
  </dgm:ptLst>
  <dgm:cxnLst>
    <dgm:cxn modelId="{85088939-87A5-4B7E-B1C7-A9A394598EF8}" type="presOf" srcId="{76A171A4-C76E-42D3-AB19-4CFDD9463D3A}" destId="{8E6AB0A7-29E6-43B7-8986-94ED54DD84F2}" srcOrd="0" destOrd="0" presId="urn:microsoft.com/office/officeart/2005/8/layout/radial4#1"/>
    <dgm:cxn modelId="{E404493E-676D-47BC-8AF4-B7E3F2EAA27C}" type="presOf" srcId="{65BD2C9D-61F1-4383-A458-CD776C5EEAD2}" destId="{BFA06A25-8FBD-462A-89DD-319C63D87AB3}" srcOrd="0" destOrd="0" presId="urn:microsoft.com/office/officeart/2005/8/layout/radial4#1"/>
    <dgm:cxn modelId="{64A1B268-D7BF-4E44-A90B-1273C3728D46}" type="presOf" srcId="{E2AAE795-EF57-4E98-8631-0B692121D828}" destId="{54453CD1-FF23-4524-943E-431778D0731A}" srcOrd="0" destOrd="0" presId="urn:microsoft.com/office/officeart/2005/8/layout/radial4#1"/>
    <dgm:cxn modelId="{32832E6E-F00A-465B-A9D5-CB733E770BA0}" srcId="{E2AAE795-EF57-4E98-8631-0B692121D828}" destId="{5B9437E5-5A0E-475F-9971-8D0BA4212AAB}" srcOrd="2" destOrd="0" parTransId="{65BD2C9D-61F1-4383-A458-CD776C5EEAD2}" sibTransId="{5598244B-3BD9-4E0F-B997-DB6DC60AB491}"/>
    <dgm:cxn modelId="{71F74F6E-0BAA-4795-A94B-AA7CCE9386C6}" srcId="{E2AAE795-EF57-4E98-8631-0B692121D828}" destId="{6348DD4B-840A-4F89-A904-7FC150CEC0DC}" srcOrd="0" destOrd="0" parTransId="{0E233BD5-9884-4F5D-9E97-1B5F02FFD0C8}" sibTransId="{31BC03A2-36B7-4DF3-98A2-0332B0F3298E}"/>
    <dgm:cxn modelId="{50139770-594B-44F5-8C9E-8B959999CB93}" type="presOf" srcId="{6348DD4B-840A-4F89-A904-7FC150CEC0DC}" destId="{E98795DF-0FF8-4985-995B-A03C42B6D83C}" srcOrd="0" destOrd="0" presId="urn:microsoft.com/office/officeart/2005/8/layout/radial4#1"/>
    <dgm:cxn modelId="{29553374-9787-4B01-89CB-C1866C41DB12}" srcId="{AE19B6C7-CBB6-48D9-ADE7-A6B5ECBC9A35}" destId="{E2AAE795-EF57-4E98-8631-0B692121D828}" srcOrd="0" destOrd="0" parTransId="{10E6E96C-1E3F-4C2F-9F10-217862FD780C}" sibTransId="{23FE1042-D4F0-4571-B6C5-4E01D848301F}"/>
    <dgm:cxn modelId="{BE973E84-6062-46CF-8D25-B8FE7F56EA91}" type="presOf" srcId="{5B9437E5-5A0E-475F-9971-8D0BA4212AAB}" destId="{BED05D0C-89EC-4FB5-B846-1333FE6AC185}" srcOrd="0" destOrd="0" presId="urn:microsoft.com/office/officeart/2005/8/layout/radial4#1"/>
    <dgm:cxn modelId="{0864298D-B7E3-4E28-8616-935FBE4EB9B9}" srcId="{E2AAE795-EF57-4E98-8631-0B692121D828}" destId="{38DB1786-5AA6-4ADD-951D-1DE6047C3A43}" srcOrd="3" destOrd="0" parTransId="{8454B490-0219-47EB-BB82-B5910B70592E}" sibTransId="{497680A1-6EE1-4AC8-A77A-DC57D70F7DD9}"/>
    <dgm:cxn modelId="{322EE49B-225F-4D12-A8CF-238732660F0D}" type="presOf" srcId="{AE19B6C7-CBB6-48D9-ADE7-A6B5ECBC9A35}" destId="{747F9891-CEE1-43AB-8EE5-7E40216C913A}" srcOrd="0" destOrd="0" presId="urn:microsoft.com/office/officeart/2005/8/layout/radial4#1"/>
    <dgm:cxn modelId="{8113B69D-55D4-44D4-85A8-6F415B3697A3}" type="presOf" srcId="{8454B490-0219-47EB-BB82-B5910B70592E}" destId="{313B6128-B31F-4592-82E1-48D5ED00D162}" srcOrd="0" destOrd="0" presId="urn:microsoft.com/office/officeart/2005/8/layout/radial4#1"/>
    <dgm:cxn modelId="{7A43B9C0-85FA-4E4D-BB53-E628F5F60F72}" type="presOf" srcId="{0E233BD5-9884-4F5D-9E97-1B5F02FFD0C8}" destId="{9C58A270-6BFB-4A80-BD75-EC7DEC81C33A}" srcOrd="0" destOrd="0" presId="urn:microsoft.com/office/officeart/2005/8/layout/radial4#1"/>
    <dgm:cxn modelId="{00B4D8C5-3840-4313-BD16-7865048B75FB}" type="presOf" srcId="{38DB1786-5AA6-4ADD-951D-1DE6047C3A43}" destId="{981BCAEF-93E5-4819-B9B6-1AA5F0E1EFE7}" srcOrd="0" destOrd="0" presId="urn:microsoft.com/office/officeart/2005/8/layout/radial4#1"/>
    <dgm:cxn modelId="{669984E6-D422-48EE-B4FA-1BD67A1418CE}" srcId="{E2AAE795-EF57-4E98-8631-0B692121D828}" destId="{76A171A4-C76E-42D3-AB19-4CFDD9463D3A}" srcOrd="1" destOrd="0" parTransId="{9B36E1CF-4484-43FA-8092-3B390A9EFAE6}" sibTransId="{795AADD0-BC42-4B97-A6CE-CAEE070B0743}"/>
    <dgm:cxn modelId="{764DFBED-1071-44FD-8279-638A4F89742A}" type="presOf" srcId="{9B36E1CF-4484-43FA-8092-3B390A9EFAE6}" destId="{C3FC8966-57FE-4C8D-8903-BE205CE2B0C7}" srcOrd="0" destOrd="0" presId="urn:microsoft.com/office/officeart/2005/8/layout/radial4#1"/>
    <dgm:cxn modelId="{1E466A05-4785-4B4D-89DB-8DD51E8338CD}" type="presParOf" srcId="{747F9891-CEE1-43AB-8EE5-7E40216C913A}" destId="{54453CD1-FF23-4524-943E-431778D0731A}" srcOrd="0" destOrd="0" presId="urn:microsoft.com/office/officeart/2005/8/layout/radial4#1"/>
    <dgm:cxn modelId="{594A1544-64E7-4927-8B09-2A0232445F26}" type="presParOf" srcId="{747F9891-CEE1-43AB-8EE5-7E40216C913A}" destId="{9C58A270-6BFB-4A80-BD75-EC7DEC81C33A}" srcOrd="1" destOrd="0" presId="urn:microsoft.com/office/officeart/2005/8/layout/radial4#1"/>
    <dgm:cxn modelId="{9027210F-282E-4581-AC78-5E7A4F35F116}" type="presParOf" srcId="{747F9891-CEE1-43AB-8EE5-7E40216C913A}" destId="{E98795DF-0FF8-4985-995B-A03C42B6D83C}" srcOrd="2" destOrd="0" presId="urn:microsoft.com/office/officeart/2005/8/layout/radial4#1"/>
    <dgm:cxn modelId="{0E57A7AA-E351-4485-B5EF-51F7060B1E7A}" type="presParOf" srcId="{747F9891-CEE1-43AB-8EE5-7E40216C913A}" destId="{C3FC8966-57FE-4C8D-8903-BE205CE2B0C7}" srcOrd="3" destOrd="0" presId="urn:microsoft.com/office/officeart/2005/8/layout/radial4#1"/>
    <dgm:cxn modelId="{123C2C44-4503-4E7A-AFAB-836B8D6E91AF}" type="presParOf" srcId="{747F9891-CEE1-43AB-8EE5-7E40216C913A}" destId="{8E6AB0A7-29E6-43B7-8986-94ED54DD84F2}" srcOrd="4" destOrd="0" presId="urn:microsoft.com/office/officeart/2005/8/layout/radial4#1"/>
    <dgm:cxn modelId="{B0605B31-C1B9-4258-9BE8-EE128BEDE831}" type="presParOf" srcId="{747F9891-CEE1-43AB-8EE5-7E40216C913A}" destId="{BFA06A25-8FBD-462A-89DD-319C63D87AB3}" srcOrd="5" destOrd="0" presId="urn:microsoft.com/office/officeart/2005/8/layout/radial4#1"/>
    <dgm:cxn modelId="{B4C04795-F937-40E3-A9D1-0597C097ADAF}" type="presParOf" srcId="{747F9891-CEE1-43AB-8EE5-7E40216C913A}" destId="{BED05D0C-89EC-4FB5-B846-1333FE6AC185}" srcOrd="6" destOrd="0" presId="urn:microsoft.com/office/officeart/2005/8/layout/radial4#1"/>
    <dgm:cxn modelId="{DCC2244F-38D9-44F5-B0E1-256D5F3DED3C}" type="presParOf" srcId="{747F9891-CEE1-43AB-8EE5-7E40216C913A}" destId="{313B6128-B31F-4592-82E1-48D5ED00D162}" srcOrd="7" destOrd="0" presId="urn:microsoft.com/office/officeart/2005/8/layout/radial4#1"/>
    <dgm:cxn modelId="{EC8701E4-FA4F-485F-805F-DDC3833AFA85}" type="presParOf" srcId="{747F9891-CEE1-43AB-8EE5-7E40216C913A}" destId="{981BCAEF-93E5-4819-B9B6-1AA5F0E1EFE7}" srcOrd="8" destOrd="0" presId="urn:microsoft.com/office/officeart/2005/8/layout/radial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B9A8F0-FD03-4A42-B399-DD1847CF3B9C}" type="doc">
      <dgm:prSet loTypeId="urn:microsoft.com/office/officeart/2009/3/layout/StepUpProcess#1" loCatId="process" qsTypeId="urn:microsoft.com/office/officeart/2005/8/quickstyle/simple1#3" qsCatId="simple" csTypeId="urn:microsoft.com/office/officeart/2005/8/colors/accent2_2#1" csCatId="accent1" phldr="1"/>
      <dgm:spPr/>
      <dgm:t>
        <a:bodyPr/>
        <a:lstStyle/>
        <a:p>
          <a:endParaRPr lang="en-US"/>
        </a:p>
      </dgm:t>
    </dgm:pt>
    <dgm:pt modelId="{6BD16D8A-5653-4713-A20F-D0BDA852D54F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>
              <a:solidFill>
                <a:srgbClr val="0CF60C"/>
              </a:solidFill>
            </a:rPr>
            <a:t>Integration of 5-tuple Flow based and Conversation based models</a:t>
          </a:r>
        </a:p>
      </dgm:t>
    </dgm:pt>
    <dgm:pt modelId="{BA930810-751F-4A79-8FB0-11E4409DC6E9}" type="parTrans" cxnId="{694CEBB9-12E2-4D23-8260-F8576DB485C8}">
      <dgm:prSet/>
      <dgm:spPr/>
      <dgm:t>
        <a:bodyPr/>
        <a:lstStyle/>
        <a:p>
          <a:endParaRPr lang="en-US"/>
        </a:p>
      </dgm:t>
    </dgm:pt>
    <dgm:pt modelId="{C8BA2AF4-FE08-4CC9-B85D-A33B6D14188C}" type="sibTrans" cxnId="{694CEBB9-12E2-4D23-8260-F8576DB485C8}">
      <dgm:prSet/>
      <dgm:spPr/>
      <dgm:t>
        <a:bodyPr/>
        <a:lstStyle/>
        <a:p>
          <a:endParaRPr lang="en-US"/>
        </a:p>
      </dgm:t>
    </dgm:pt>
    <dgm:pt modelId="{1FCF0387-0431-424F-8912-B70996C7CAD2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rgbClr val="F0F80A"/>
              </a:solidFill>
            </a:rPr>
            <a:t>Combine Host-based and Network-based Analysis</a:t>
          </a:r>
        </a:p>
      </dgm:t>
    </dgm:pt>
    <dgm:pt modelId="{21A66327-93DC-4FD4-AE8A-8F24FCE05CDE}" type="parTrans" cxnId="{839A0431-2314-410C-A93A-62822262E2E8}">
      <dgm:prSet/>
      <dgm:spPr/>
      <dgm:t>
        <a:bodyPr/>
        <a:lstStyle/>
        <a:p>
          <a:endParaRPr lang="en-US"/>
        </a:p>
      </dgm:t>
    </dgm:pt>
    <dgm:pt modelId="{1ACD84AE-35B3-4501-8CB5-7896D190196E}" type="sibTrans" cxnId="{839A0431-2314-410C-A93A-62822262E2E8}">
      <dgm:prSet/>
      <dgm:spPr/>
      <dgm:t>
        <a:bodyPr/>
        <a:lstStyle/>
        <a:p>
          <a:endParaRPr lang="en-US"/>
        </a:p>
      </dgm:t>
    </dgm:pt>
    <dgm:pt modelId="{FE0953B8-219F-448F-96B3-4A0C1E3EC459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rgbClr val="12FC0C"/>
              </a:solidFill>
            </a:rPr>
            <a:t>Automated Data Collection and Classification</a:t>
          </a:r>
        </a:p>
      </dgm:t>
    </dgm:pt>
    <dgm:pt modelId="{5707F94D-B8B5-466C-96D1-E1A9A5D090C9}" type="parTrans" cxnId="{1798F706-E69C-4A9C-9B7E-5BBD102A45CC}">
      <dgm:prSet/>
      <dgm:spPr/>
      <dgm:t>
        <a:bodyPr/>
        <a:lstStyle/>
        <a:p>
          <a:endParaRPr lang="en-US"/>
        </a:p>
      </dgm:t>
    </dgm:pt>
    <dgm:pt modelId="{6CF96CC3-3A72-4D0C-9B21-8FD30484CA44}" type="sibTrans" cxnId="{1798F706-E69C-4A9C-9B7E-5BBD102A45CC}">
      <dgm:prSet/>
      <dgm:spPr/>
      <dgm:t>
        <a:bodyPr/>
        <a:lstStyle/>
        <a:p>
          <a:endParaRPr lang="en-US"/>
        </a:p>
      </dgm:t>
    </dgm:pt>
    <dgm:pt modelId="{26682B4D-98F1-4918-8BA4-E9BACFF69973}" type="pres">
      <dgm:prSet presAssocID="{16B9A8F0-FD03-4A42-B399-DD1847CF3B9C}" presName="rootnode" presStyleCnt="0">
        <dgm:presLayoutVars>
          <dgm:chMax/>
          <dgm:chPref/>
          <dgm:dir/>
          <dgm:animLvl val="lvl"/>
        </dgm:presLayoutVars>
      </dgm:prSet>
      <dgm:spPr/>
    </dgm:pt>
    <dgm:pt modelId="{9515C203-8BD5-407E-8585-653A8CA012A0}" type="pres">
      <dgm:prSet presAssocID="{6BD16D8A-5653-4713-A20F-D0BDA852D54F}" presName="composite" presStyleCnt="0"/>
      <dgm:spPr/>
    </dgm:pt>
    <dgm:pt modelId="{E45BFA90-D338-4867-B192-9BF5C62A40B7}" type="pres">
      <dgm:prSet presAssocID="{6BD16D8A-5653-4713-A20F-D0BDA852D54F}" presName="LShape" presStyleLbl="alignNode1" presStyleIdx="0" presStyleCnt="5"/>
      <dgm:spPr/>
    </dgm:pt>
    <dgm:pt modelId="{84F24978-831E-41A8-A919-9DF3159D95B3}" type="pres">
      <dgm:prSet presAssocID="{6BD16D8A-5653-4713-A20F-D0BDA852D54F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1A5B80A-01D5-4349-A5BB-33A20E744C6C}" type="pres">
      <dgm:prSet presAssocID="{6BD16D8A-5653-4713-A20F-D0BDA852D54F}" presName="Triangle" presStyleLbl="alignNode1" presStyleIdx="1" presStyleCnt="5"/>
      <dgm:spPr/>
    </dgm:pt>
    <dgm:pt modelId="{FFE52942-E586-4843-BD0B-117C9B932463}" type="pres">
      <dgm:prSet presAssocID="{C8BA2AF4-FE08-4CC9-B85D-A33B6D14188C}" presName="sibTrans" presStyleCnt="0"/>
      <dgm:spPr/>
    </dgm:pt>
    <dgm:pt modelId="{082D2D2D-6BC2-4A1D-90D7-527C7BFBB016}" type="pres">
      <dgm:prSet presAssocID="{C8BA2AF4-FE08-4CC9-B85D-A33B6D14188C}" presName="space" presStyleCnt="0"/>
      <dgm:spPr/>
    </dgm:pt>
    <dgm:pt modelId="{CD2B0587-425B-4323-83E6-BADEF0A365FB}" type="pres">
      <dgm:prSet presAssocID="{1FCF0387-0431-424F-8912-B70996C7CAD2}" presName="composite" presStyleCnt="0"/>
      <dgm:spPr/>
    </dgm:pt>
    <dgm:pt modelId="{D804A231-4617-491C-9766-3FC53C39479E}" type="pres">
      <dgm:prSet presAssocID="{1FCF0387-0431-424F-8912-B70996C7CAD2}" presName="LShape" presStyleLbl="alignNode1" presStyleIdx="2" presStyleCnt="5"/>
      <dgm:spPr/>
    </dgm:pt>
    <dgm:pt modelId="{BC31EB00-2A90-4CCF-B82C-4A7025E8535A}" type="pres">
      <dgm:prSet presAssocID="{1FCF0387-0431-424F-8912-B70996C7CAD2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19850C3-35E4-43A9-841E-37DE8E695D93}" type="pres">
      <dgm:prSet presAssocID="{1FCF0387-0431-424F-8912-B70996C7CAD2}" presName="Triangle" presStyleLbl="alignNode1" presStyleIdx="3" presStyleCnt="5"/>
      <dgm:spPr/>
    </dgm:pt>
    <dgm:pt modelId="{814AEBBB-BEC6-4360-9A83-36178B73197B}" type="pres">
      <dgm:prSet presAssocID="{1ACD84AE-35B3-4501-8CB5-7896D190196E}" presName="sibTrans" presStyleCnt="0"/>
      <dgm:spPr/>
    </dgm:pt>
    <dgm:pt modelId="{56EBBF49-9546-4DF1-8A8B-2CCFC0AAEB8A}" type="pres">
      <dgm:prSet presAssocID="{1ACD84AE-35B3-4501-8CB5-7896D190196E}" presName="space" presStyleCnt="0"/>
      <dgm:spPr/>
    </dgm:pt>
    <dgm:pt modelId="{F1BDA1DE-7774-41D4-B6CC-EA34BFE0E1F6}" type="pres">
      <dgm:prSet presAssocID="{FE0953B8-219F-448F-96B3-4A0C1E3EC459}" presName="composite" presStyleCnt="0"/>
      <dgm:spPr/>
    </dgm:pt>
    <dgm:pt modelId="{B12A881D-D55E-4ECD-AEB2-4F5DF5258573}" type="pres">
      <dgm:prSet presAssocID="{FE0953B8-219F-448F-96B3-4A0C1E3EC459}" presName="LShape" presStyleLbl="alignNode1" presStyleIdx="4" presStyleCnt="5"/>
      <dgm:spPr/>
    </dgm:pt>
    <dgm:pt modelId="{D1EE6131-7DC5-43B3-95B0-5EA645B87141}" type="pres">
      <dgm:prSet presAssocID="{FE0953B8-219F-448F-96B3-4A0C1E3EC459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798F706-E69C-4A9C-9B7E-5BBD102A45CC}" srcId="{16B9A8F0-FD03-4A42-B399-DD1847CF3B9C}" destId="{FE0953B8-219F-448F-96B3-4A0C1E3EC459}" srcOrd="2" destOrd="0" parTransId="{5707F94D-B8B5-466C-96D1-E1A9A5D090C9}" sibTransId="{6CF96CC3-3A72-4D0C-9B21-8FD30484CA44}"/>
    <dgm:cxn modelId="{839A0431-2314-410C-A93A-62822262E2E8}" srcId="{16B9A8F0-FD03-4A42-B399-DD1847CF3B9C}" destId="{1FCF0387-0431-424F-8912-B70996C7CAD2}" srcOrd="1" destOrd="0" parTransId="{21A66327-93DC-4FD4-AE8A-8F24FCE05CDE}" sibTransId="{1ACD84AE-35B3-4501-8CB5-7896D190196E}"/>
    <dgm:cxn modelId="{E838A636-CEC5-4F8A-A72C-F5842FD679AC}" type="presOf" srcId="{16B9A8F0-FD03-4A42-B399-DD1847CF3B9C}" destId="{26682B4D-98F1-4918-8BA4-E9BACFF69973}" srcOrd="0" destOrd="0" presId="urn:microsoft.com/office/officeart/2009/3/layout/StepUpProcess#1"/>
    <dgm:cxn modelId="{17A33C3A-79F9-4F73-95A0-50CCAC17B19D}" type="presOf" srcId="{FE0953B8-219F-448F-96B3-4A0C1E3EC459}" destId="{D1EE6131-7DC5-43B3-95B0-5EA645B87141}" srcOrd="0" destOrd="0" presId="urn:microsoft.com/office/officeart/2009/3/layout/StepUpProcess#1"/>
    <dgm:cxn modelId="{60541DA7-8955-4D57-9EBB-2FDEEE01D865}" type="presOf" srcId="{1FCF0387-0431-424F-8912-B70996C7CAD2}" destId="{BC31EB00-2A90-4CCF-B82C-4A7025E8535A}" srcOrd="0" destOrd="0" presId="urn:microsoft.com/office/officeart/2009/3/layout/StepUpProcess#1"/>
    <dgm:cxn modelId="{694CEBB9-12E2-4D23-8260-F8576DB485C8}" srcId="{16B9A8F0-FD03-4A42-B399-DD1847CF3B9C}" destId="{6BD16D8A-5653-4713-A20F-D0BDA852D54F}" srcOrd="0" destOrd="0" parTransId="{BA930810-751F-4A79-8FB0-11E4409DC6E9}" sibTransId="{C8BA2AF4-FE08-4CC9-B85D-A33B6D14188C}"/>
    <dgm:cxn modelId="{5F99ABFC-D338-44D6-8487-68C39666EF2D}" type="presOf" srcId="{6BD16D8A-5653-4713-A20F-D0BDA852D54F}" destId="{84F24978-831E-41A8-A919-9DF3159D95B3}" srcOrd="0" destOrd="0" presId="urn:microsoft.com/office/officeart/2009/3/layout/StepUpProcess#1"/>
    <dgm:cxn modelId="{E2B51725-7594-472E-817B-3E0FD2EBC736}" type="presParOf" srcId="{26682B4D-98F1-4918-8BA4-E9BACFF69973}" destId="{9515C203-8BD5-407E-8585-653A8CA012A0}" srcOrd="0" destOrd="0" presId="urn:microsoft.com/office/officeart/2009/3/layout/StepUpProcess#1"/>
    <dgm:cxn modelId="{44073601-BF37-45AB-8808-9A8942EF64F6}" type="presParOf" srcId="{9515C203-8BD5-407E-8585-653A8CA012A0}" destId="{E45BFA90-D338-4867-B192-9BF5C62A40B7}" srcOrd="0" destOrd="0" presId="urn:microsoft.com/office/officeart/2009/3/layout/StepUpProcess#1"/>
    <dgm:cxn modelId="{C7FEF74B-6531-44CE-B00A-451F501A1DC8}" type="presParOf" srcId="{9515C203-8BD5-407E-8585-653A8CA012A0}" destId="{84F24978-831E-41A8-A919-9DF3159D95B3}" srcOrd="1" destOrd="0" presId="urn:microsoft.com/office/officeart/2009/3/layout/StepUpProcess#1"/>
    <dgm:cxn modelId="{81761CFD-B9F0-47CE-9E65-889E960C0D88}" type="presParOf" srcId="{9515C203-8BD5-407E-8585-653A8CA012A0}" destId="{61A5B80A-01D5-4349-A5BB-33A20E744C6C}" srcOrd="2" destOrd="0" presId="urn:microsoft.com/office/officeart/2009/3/layout/StepUpProcess#1"/>
    <dgm:cxn modelId="{DEE3937D-7591-4477-90FA-F0A57A347D6A}" type="presParOf" srcId="{26682B4D-98F1-4918-8BA4-E9BACFF69973}" destId="{FFE52942-E586-4843-BD0B-117C9B932463}" srcOrd="1" destOrd="0" presId="urn:microsoft.com/office/officeart/2009/3/layout/StepUpProcess#1"/>
    <dgm:cxn modelId="{19084028-EDC9-4E4E-9175-CAF75A8B34F8}" type="presParOf" srcId="{FFE52942-E586-4843-BD0B-117C9B932463}" destId="{082D2D2D-6BC2-4A1D-90D7-527C7BFBB016}" srcOrd="0" destOrd="0" presId="urn:microsoft.com/office/officeart/2009/3/layout/StepUpProcess#1"/>
    <dgm:cxn modelId="{E05CDCA0-C17B-4A04-ADF4-697B2A0C9A9E}" type="presParOf" srcId="{26682B4D-98F1-4918-8BA4-E9BACFF69973}" destId="{CD2B0587-425B-4323-83E6-BADEF0A365FB}" srcOrd="2" destOrd="0" presId="urn:microsoft.com/office/officeart/2009/3/layout/StepUpProcess#1"/>
    <dgm:cxn modelId="{FCE01C7D-2243-4E81-AAAC-4FADA0EEAACC}" type="presParOf" srcId="{CD2B0587-425B-4323-83E6-BADEF0A365FB}" destId="{D804A231-4617-491C-9766-3FC53C39479E}" srcOrd="0" destOrd="0" presId="urn:microsoft.com/office/officeart/2009/3/layout/StepUpProcess#1"/>
    <dgm:cxn modelId="{4B681A6F-3089-4CEA-BE56-F6891CA9F317}" type="presParOf" srcId="{CD2B0587-425B-4323-83E6-BADEF0A365FB}" destId="{BC31EB00-2A90-4CCF-B82C-4A7025E8535A}" srcOrd="1" destOrd="0" presId="urn:microsoft.com/office/officeart/2009/3/layout/StepUpProcess#1"/>
    <dgm:cxn modelId="{021BDFD4-AEBD-4BAC-9D3D-7DF5E3CB3225}" type="presParOf" srcId="{CD2B0587-425B-4323-83E6-BADEF0A365FB}" destId="{619850C3-35E4-43A9-841E-37DE8E695D93}" srcOrd="2" destOrd="0" presId="urn:microsoft.com/office/officeart/2009/3/layout/StepUpProcess#1"/>
    <dgm:cxn modelId="{50B52AC9-09C6-4031-B76C-F2E2B30AFF87}" type="presParOf" srcId="{26682B4D-98F1-4918-8BA4-E9BACFF69973}" destId="{814AEBBB-BEC6-4360-9A83-36178B73197B}" srcOrd="3" destOrd="0" presId="urn:microsoft.com/office/officeart/2009/3/layout/StepUpProcess#1"/>
    <dgm:cxn modelId="{A733A8B9-0443-45F0-8543-AFD0D28A0DA3}" type="presParOf" srcId="{814AEBBB-BEC6-4360-9A83-36178B73197B}" destId="{56EBBF49-9546-4DF1-8A8B-2CCFC0AAEB8A}" srcOrd="0" destOrd="0" presId="urn:microsoft.com/office/officeart/2009/3/layout/StepUpProcess#1"/>
    <dgm:cxn modelId="{4E00991C-5C02-4430-B6B2-0BC4993F1FD9}" type="presParOf" srcId="{26682B4D-98F1-4918-8BA4-E9BACFF69973}" destId="{F1BDA1DE-7774-41D4-B6CC-EA34BFE0E1F6}" srcOrd="4" destOrd="0" presId="urn:microsoft.com/office/officeart/2009/3/layout/StepUpProcess#1"/>
    <dgm:cxn modelId="{10183A59-3B1D-4D41-BF23-16A65F1FDED7}" type="presParOf" srcId="{F1BDA1DE-7774-41D4-B6CC-EA34BFE0E1F6}" destId="{B12A881D-D55E-4ECD-AEB2-4F5DF5258573}" srcOrd="0" destOrd="0" presId="urn:microsoft.com/office/officeart/2009/3/layout/StepUpProcess#1"/>
    <dgm:cxn modelId="{5CE1FBD5-090B-4EF0-A4B6-B7C23813A1C0}" type="presParOf" srcId="{F1BDA1DE-7774-41D4-B6CC-EA34BFE0E1F6}" destId="{D1EE6131-7DC5-43B3-95B0-5EA645B87141}" srcOrd="1" destOrd="0" presId="urn:microsoft.com/office/officeart/2009/3/layout/StepUpProcess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42A3C-C261-4BDF-AA5A-380DFB57AFB3}">
      <dsp:nvSpPr>
        <dsp:cNvPr id="0" name=""/>
        <dsp:cNvSpPr/>
      </dsp:nvSpPr>
      <dsp:spPr bwMode="white">
        <a:xfrm>
          <a:off x="0" y="0"/>
          <a:ext cx="3937508" cy="6715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FEATURE EXTRACTION</a:t>
          </a:r>
        </a:p>
      </dsp:txBody>
      <dsp:txXfrm>
        <a:off x="19669" y="19669"/>
        <a:ext cx="3156120" cy="632199"/>
      </dsp:txXfrm>
    </dsp:sp>
    <dsp:sp modelId="{BC2F3DF1-AD97-400D-B287-797886F534A7}">
      <dsp:nvSpPr>
        <dsp:cNvPr id="0" name=""/>
        <dsp:cNvSpPr/>
      </dsp:nvSpPr>
      <dsp:spPr bwMode="white">
        <a:xfrm>
          <a:off x="329766" y="793635"/>
          <a:ext cx="3937508" cy="671537"/>
        </a:xfrm>
        <a:prstGeom prst="roundRect">
          <a:avLst>
            <a:gd name="adj" fmla="val 10000"/>
          </a:avLst>
        </a:prstGeom>
        <a:solidFill>
          <a:schemeClr val="accent4">
            <a:hueOff val="-1575177"/>
            <a:satOff val="-2523"/>
            <a:lumOff val="2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FEATURE SELECTION	</a:t>
          </a:r>
        </a:p>
      </dsp:txBody>
      <dsp:txXfrm>
        <a:off x="349435" y="813304"/>
        <a:ext cx="3131904" cy="632199"/>
      </dsp:txXfrm>
    </dsp:sp>
    <dsp:sp modelId="{DBE41718-DA30-4B5A-A0C0-CDBBA7C23661}">
      <dsp:nvSpPr>
        <dsp:cNvPr id="0" name=""/>
        <dsp:cNvSpPr/>
      </dsp:nvSpPr>
      <dsp:spPr bwMode="white">
        <a:xfrm>
          <a:off x="654610" y="1587271"/>
          <a:ext cx="3937508" cy="671537"/>
        </a:xfrm>
        <a:prstGeom prst="roundRect">
          <a:avLst>
            <a:gd name="adj" fmla="val 10000"/>
          </a:avLst>
        </a:prstGeom>
        <a:solidFill>
          <a:schemeClr val="accent4">
            <a:hueOff val="-3150354"/>
            <a:satOff val="-5046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 BUILDING</a:t>
          </a:r>
        </a:p>
      </dsp:txBody>
      <dsp:txXfrm>
        <a:off x="674279" y="1606940"/>
        <a:ext cx="3136825" cy="632199"/>
      </dsp:txXfrm>
    </dsp:sp>
    <dsp:sp modelId="{FA8701F2-AD46-4A02-B595-5C424090C29D}">
      <dsp:nvSpPr>
        <dsp:cNvPr id="0" name=""/>
        <dsp:cNvSpPr/>
      </dsp:nvSpPr>
      <dsp:spPr bwMode="white">
        <a:xfrm>
          <a:off x="984376" y="2380907"/>
          <a:ext cx="3937508" cy="671537"/>
        </a:xfrm>
        <a:prstGeom prst="roundRect">
          <a:avLst>
            <a:gd name="adj" fmla="val 10000"/>
          </a:avLst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 TESTING</a:t>
          </a:r>
        </a:p>
      </dsp:txBody>
      <dsp:txXfrm>
        <a:off x="1004045" y="2400576"/>
        <a:ext cx="3131904" cy="632199"/>
      </dsp:txXfrm>
    </dsp:sp>
    <dsp:sp modelId="{7AE6B7B7-A79E-4C85-8A82-5F3B2B387EC8}">
      <dsp:nvSpPr>
        <dsp:cNvPr id="0" name=""/>
        <dsp:cNvSpPr/>
      </dsp:nvSpPr>
      <dsp:spPr bwMode="white">
        <a:xfrm>
          <a:off x="3501008" y="514336"/>
          <a:ext cx="436499" cy="43649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599220" y="514336"/>
        <a:ext cx="240075" cy="328465"/>
      </dsp:txXfrm>
    </dsp:sp>
    <dsp:sp modelId="{EBC9E5EB-B7D4-4A5A-A89E-EE96F110E70D}">
      <dsp:nvSpPr>
        <dsp:cNvPr id="0" name=""/>
        <dsp:cNvSpPr/>
      </dsp:nvSpPr>
      <dsp:spPr bwMode="white">
        <a:xfrm>
          <a:off x="3830774" y="1307972"/>
          <a:ext cx="436499" cy="43649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2051338"/>
            <a:satOff val="-3406"/>
            <a:lumOff val="-76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2051338"/>
              <a:satOff val="-3406"/>
              <a:lumOff val="-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928986" y="1307972"/>
        <a:ext cx="240075" cy="328465"/>
      </dsp:txXfrm>
    </dsp:sp>
    <dsp:sp modelId="{558A4A37-0048-4916-9499-2D050F3926E8}">
      <dsp:nvSpPr>
        <dsp:cNvPr id="0" name=""/>
        <dsp:cNvSpPr/>
      </dsp:nvSpPr>
      <dsp:spPr bwMode="white">
        <a:xfrm>
          <a:off x="4155619" y="2101608"/>
          <a:ext cx="436499" cy="43649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4102677"/>
            <a:satOff val="-6812"/>
            <a:lumOff val="-151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4102677"/>
              <a:satOff val="-6812"/>
              <a:lumOff val="-1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253831" y="2101608"/>
        <a:ext cx="240075" cy="3284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53CD1-FF23-4524-943E-431778D0731A}">
      <dsp:nvSpPr>
        <dsp:cNvPr id="0" name=""/>
        <dsp:cNvSpPr/>
      </dsp:nvSpPr>
      <dsp:spPr bwMode="white">
        <a:xfrm>
          <a:off x="3318322" y="2597993"/>
          <a:ext cx="2454649" cy="24546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b="1" kern="1200">
              <a:solidFill>
                <a:schemeClr val="bg1">
                  <a:lumMod val="95000"/>
                  <a:lumOff val="5000"/>
                </a:schemeClr>
              </a:solidFill>
            </a:rPr>
            <a:t>Bot-Block</a:t>
          </a:r>
        </a:p>
      </dsp:txBody>
      <dsp:txXfrm>
        <a:off x="3677797" y="2957468"/>
        <a:ext cx="1735699" cy="1735699"/>
      </dsp:txXfrm>
    </dsp:sp>
    <dsp:sp modelId="{9C58A270-6BFB-4A80-BD75-EC7DEC81C33A}">
      <dsp:nvSpPr>
        <dsp:cNvPr id="0" name=""/>
        <dsp:cNvSpPr/>
      </dsp:nvSpPr>
      <dsp:spPr>
        <a:xfrm rot="11700000">
          <a:off x="1433316" y="2889996"/>
          <a:ext cx="1854178" cy="69957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795DF-0FF8-4985-995B-A03C42B6D83C}">
      <dsp:nvSpPr>
        <dsp:cNvPr id="0" name=""/>
        <dsp:cNvSpPr/>
      </dsp:nvSpPr>
      <dsp:spPr bwMode="white">
        <a:xfrm>
          <a:off x="298947" y="2067069"/>
          <a:ext cx="2331917" cy="18655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accent4">
                  <a:lumMod val="50000"/>
                </a:schemeClr>
              </a:solidFill>
            </a:rPr>
            <a:t>Research Papers used only </a:t>
          </a:r>
          <a:r>
            <a:rPr lang="en-US" sz="1800" b="1" kern="1200">
              <a:solidFill>
                <a:schemeClr val="accent4">
                  <a:lumMod val="50000"/>
                </a:schemeClr>
              </a:solidFill>
            </a:rPr>
            <a:t>Subset</a:t>
          </a:r>
          <a:r>
            <a:rPr lang="en-US" sz="1800" kern="1200">
              <a:solidFill>
                <a:schemeClr val="accent4">
                  <a:lumMod val="50000"/>
                </a:schemeClr>
              </a:solidFill>
            </a:rPr>
            <a:t> of Features.</a:t>
          </a:r>
          <a:endParaRPr lang="en-US" sz="1800" kern="120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2">
                  <a:lumMod val="60000"/>
                  <a:lumOff val="40000"/>
                </a:schemeClr>
              </a:solidFill>
            </a:rPr>
            <a:t>We used </a:t>
          </a:r>
          <a:r>
            <a:rPr lang="en-US" sz="1800" b="1" kern="1200">
              <a:solidFill>
                <a:schemeClr val="bg2">
                  <a:lumMod val="60000"/>
                  <a:lumOff val="40000"/>
                </a:schemeClr>
              </a:solidFill>
            </a:rPr>
            <a:t>Exhaustive </a:t>
          </a:r>
          <a:r>
            <a:rPr lang="en-US" sz="1800" kern="1200">
              <a:solidFill>
                <a:schemeClr val="bg2">
                  <a:lumMod val="60000"/>
                  <a:lumOff val="40000"/>
                </a:schemeClr>
              </a:solidFill>
            </a:rPr>
            <a:t>features, then selecting the </a:t>
          </a:r>
          <a:r>
            <a:rPr lang="en-US" sz="1800" b="1" kern="1200">
              <a:solidFill>
                <a:schemeClr val="bg2">
                  <a:lumMod val="60000"/>
                  <a:lumOff val="40000"/>
                </a:schemeClr>
              </a:solidFill>
            </a:rPr>
            <a:t>best</a:t>
          </a:r>
          <a:r>
            <a:rPr lang="en-US" sz="1800" kern="1200">
              <a:solidFill>
                <a:schemeClr val="bg2">
                  <a:lumMod val="60000"/>
                  <a:lumOff val="40000"/>
                </a:schemeClr>
              </a:solidFill>
            </a:rPr>
            <a:t>.</a:t>
          </a:r>
        </a:p>
      </dsp:txBody>
      <dsp:txXfrm>
        <a:off x="353587" y="2121709"/>
        <a:ext cx="2222637" cy="1756253"/>
      </dsp:txXfrm>
    </dsp:sp>
    <dsp:sp modelId="{C3FC8966-57FE-4C8D-8903-BE205CE2B0C7}">
      <dsp:nvSpPr>
        <dsp:cNvPr id="0" name=""/>
        <dsp:cNvSpPr/>
      </dsp:nvSpPr>
      <dsp:spPr>
        <a:xfrm rot="14700000">
          <a:off x="2662456" y="1425164"/>
          <a:ext cx="1854178" cy="69957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489677"/>
            <a:satOff val="-10832"/>
            <a:lumOff val="-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AB0A7-29E6-43B7-8986-94ED54DD84F2}">
      <dsp:nvSpPr>
        <dsp:cNvPr id="0" name=""/>
        <dsp:cNvSpPr/>
      </dsp:nvSpPr>
      <dsp:spPr bwMode="white">
        <a:xfrm>
          <a:off x="2031782" y="1956"/>
          <a:ext cx="2331917" cy="1865533"/>
        </a:xfrm>
        <a:prstGeom prst="roundRect">
          <a:avLst>
            <a:gd name="adj" fmla="val 10000"/>
          </a:avLst>
        </a:prstGeom>
        <a:solidFill>
          <a:schemeClr val="accent2">
            <a:hueOff val="-489677"/>
            <a:satOff val="-10832"/>
            <a:lumOff val="-21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accent4">
                  <a:lumMod val="75000"/>
                </a:schemeClr>
              </a:solidFill>
            </a:rPr>
            <a:t>Papers used only Direct Features.</a:t>
          </a:r>
          <a:endParaRPr lang="en-US" sz="1900" kern="120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bg2">
                  <a:lumMod val="60000"/>
                  <a:lumOff val="40000"/>
                </a:schemeClr>
              </a:solidFill>
            </a:rPr>
            <a:t>We used </a:t>
          </a:r>
          <a:r>
            <a:rPr lang="en-US" sz="1900" b="1" kern="1200">
              <a:solidFill>
                <a:schemeClr val="bg2">
                  <a:lumMod val="60000"/>
                  <a:lumOff val="40000"/>
                </a:schemeClr>
              </a:solidFill>
            </a:rPr>
            <a:t>hand-engineered statistical</a:t>
          </a:r>
          <a:r>
            <a:rPr lang="en-US" sz="1900" kern="1200">
              <a:solidFill>
                <a:schemeClr val="bg2">
                  <a:lumMod val="60000"/>
                  <a:lumOff val="40000"/>
                </a:schemeClr>
              </a:solidFill>
            </a:rPr>
            <a:t> features.</a:t>
          </a:r>
        </a:p>
      </dsp:txBody>
      <dsp:txXfrm>
        <a:off x="2086422" y="56596"/>
        <a:ext cx="2222637" cy="1756253"/>
      </dsp:txXfrm>
    </dsp:sp>
    <dsp:sp modelId="{BFA06A25-8FBD-462A-89DD-319C63D87AB3}">
      <dsp:nvSpPr>
        <dsp:cNvPr id="0" name=""/>
        <dsp:cNvSpPr/>
      </dsp:nvSpPr>
      <dsp:spPr>
        <a:xfrm rot="17700000">
          <a:off x="4574659" y="1425164"/>
          <a:ext cx="1854178" cy="69957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979354"/>
            <a:satOff val="-21663"/>
            <a:lumOff val="-43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05D0C-89EC-4FB5-B846-1333FE6AC185}">
      <dsp:nvSpPr>
        <dsp:cNvPr id="0" name=""/>
        <dsp:cNvSpPr/>
      </dsp:nvSpPr>
      <dsp:spPr bwMode="white">
        <a:xfrm>
          <a:off x="4727595" y="1956"/>
          <a:ext cx="2331917" cy="1865533"/>
        </a:xfrm>
        <a:prstGeom prst="roundRect">
          <a:avLst>
            <a:gd name="adj" fmla="val 10000"/>
          </a:avLst>
        </a:prstGeom>
        <a:solidFill>
          <a:schemeClr val="accent2">
            <a:hueOff val="-979354"/>
            <a:satOff val="-21663"/>
            <a:lumOff val="-43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accent4">
                  <a:lumMod val="75000"/>
                </a:schemeClr>
              </a:solidFill>
            </a:rPr>
            <a:t>Previous approaches aimed at General Botnet.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2">
                  <a:lumMod val="75000"/>
                </a:schemeClr>
              </a:solidFill>
            </a:rPr>
            <a:t>Our focus is </a:t>
          </a:r>
          <a:r>
            <a:rPr lang="en-US" sz="1800" b="1" kern="1200">
              <a:solidFill>
                <a:schemeClr val="bg2">
                  <a:lumMod val="75000"/>
                </a:schemeClr>
              </a:solidFill>
            </a:rPr>
            <a:t>P2P Botnets</a:t>
          </a:r>
          <a:r>
            <a:rPr lang="en-US" sz="1800" kern="1200">
              <a:solidFill>
                <a:schemeClr val="bg2">
                  <a:lumMod val="75000"/>
                </a:schemeClr>
              </a:solidFill>
            </a:rPr>
            <a:t>.</a:t>
          </a:r>
        </a:p>
      </dsp:txBody>
      <dsp:txXfrm>
        <a:off x="4782235" y="56596"/>
        <a:ext cx="2222637" cy="1756253"/>
      </dsp:txXfrm>
    </dsp:sp>
    <dsp:sp modelId="{313B6128-B31F-4592-82E1-48D5ED00D162}">
      <dsp:nvSpPr>
        <dsp:cNvPr id="0" name=""/>
        <dsp:cNvSpPr/>
      </dsp:nvSpPr>
      <dsp:spPr>
        <a:xfrm rot="20700000">
          <a:off x="5803800" y="2889996"/>
          <a:ext cx="1854178" cy="69957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BCAEF-93E5-4819-B9B6-1AA5F0E1EFE7}">
      <dsp:nvSpPr>
        <dsp:cNvPr id="0" name=""/>
        <dsp:cNvSpPr/>
      </dsp:nvSpPr>
      <dsp:spPr bwMode="white">
        <a:xfrm>
          <a:off x="6460430" y="2067069"/>
          <a:ext cx="2331917" cy="1865533"/>
        </a:xfrm>
        <a:prstGeom prst="roundRect">
          <a:avLst>
            <a:gd name="adj" fmla="val 10000"/>
          </a:avLst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accent4">
                  <a:lumMod val="75000"/>
                </a:schemeClr>
              </a:solidFill>
            </a:rPr>
            <a:t>Previous approaches used ML algorithms like </a:t>
          </a:r>
          <a:r>
            <a:rPr lang="en-US" sz="1900" b="1" kern="1200">
              <a:solidFill>
                <a:schemeClr val="accent4">
                  <a:lumMod val="75000"/>
                </a:schemeClr>
              </a:solidFill>
            </a:rPr>
            <a:t>NB, RF, ANN.</a:t>
          </a:r>
          <a:endParaRPr lang="en-US" sz="1900" kern="120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bg2">
                  <a:lumMod val="75000"/>
                </a:schemeClr>
              </a:solidFill>
            </a:rPr>
            <a:t>We used </a:t>
          </a:r>
          <a:r>
            <a:rPr lang="en-US" sz="1900" b="1" kern="1200">
              <a:solidFill>
                <a:schemeClr val="bg2">
                  <a:lumMod val="75000"/>
                </a:schemeClr>
              </a:solidFill>
            </a:rPr>
            <a:t>Fast and Sophisticated LIGHTGBM</a:t>
          </a:r>
        </a:p>
      </dsp:txBody>
      <dsp:txXfrm>
        <a:off x="6515070" y="2121709"/>
        <a:ext cx="2222637" cy="17562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BFA90-D338-4867-B192-9BF5C62A40B7}">
      <dsp:nvSpPr>
        <dsp:cNvPr id="0" name=""/>
        <dsp:cNvSpPr/>
      </dsp:nvSpPr>
      <dsp:spPr>
        <a:xfrm rot="5400000">
          <a:off x="508805" y="1694195"/>
          <a:ext cx="1518851" cy="2527334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24978-831E-41A8-A919-9DF3159D95B3}">
      <dsp:nvSpPr>
        <dsp:cNvPr id="0" name=""/>
        <dsp:cNvSpPr/>
      </dsp:nvSpPr>
      <dsp:spPr bwMode="white">
        <a:xfrm>
          <a:off x="255270" y="2449324"/>
          <a:ext cx="2281692" cy="200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0CF60C"/>
              </a:solidFill>
            </a:rPr>
            <a:t>Integration of 5-tuple Flow based and Conversation based models</a:t>
          </a:r>
        </a:p>
      </dsp:txBody>
      <dsp:txXfrm>
        <a:off x="255270" y="2449324"/>
        <a:ext cx="2281692" cy="2000036"/>
      </dsp:txXfrm>
    </dsp:sp>
    <dsp:sp modelId="{61A5B80A-01D5-4349-A5BB-33A20E744C6C}">
      <dsp:nvSpPr>
        <dsp:cNvPr id="0" name=""/>
        <dsp:cNvSpPr/>
      </dsp:nvSpPr>
      <dsp:spPr>
        <a:xfrm>
          <a:off x="2106455" y="1508130"/>
          <a:ext cx="430507" cy="430507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4A231-4617-491C-9766-3FC53C39479E}">
      <dsp:nvSpPr>
        <dsp:cNvPr id="0" name=""/>
        <dsp:cNvSpPr/>
      </dsp:nvSpPr>
      <dsp:spPr>
        <a:xfrm rot="5400000">
          <a:off x="3302041" y="1003006"/>
          <a:ext cx="1518851" cy="2527334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1EB00-2A90-4CCF-B82C-4A7025E8535A}">
      <dsp:nvSpPr>
        <dsp:cNvPr id="0" name=""/>
        <dsp:cNvSpPr/>
      </dsp:nvSpPr>
      <dsp:spPr bwMode="white">
        <a:xfrm>
          <a:off x="3048507" y="1758135"/>
          <a:ext cx="2281692" cy="200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rgbClr val="F0F80A"/>
              </a:solidFill>
            </a:rPr>
            <a:t>Combine Host-based and Network-based Analysis</a:t>
          </a:r>
        </a:p>
      </dsp:txBody>
      <dsp:txXfrm>
        <a:off x="3048507" y="1758135"/>
        <a:ext cx="2281692" cy="2000036"/>
      </dsp:txXfrm>
    </dsp:sp>
    <dsp:sp modelId="{619850C3-35E4-43A9-841E-37DE8E695D93}">
      <dsp:nvSpPr>
        <dsp:cNvPr id="0" name=""/>
        <dsp:cNvSpPr/>
      </dsp:nvSpPr>
      <dsp:spPr>
        <a:xfrm>
          <a:off x="4899691" y="816941"/>
          <a:ext cx="430507" cy="430507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A881D-D55E-4ECD-AEB2-4F5DF5258573}">
      <dsp:nvSpPr>
        <dsp:cNvPr id="0" name=""/>
        <dsp:cNvSpPr/>
      </dsp:nvSpPr>
      <dsp:spPr>
        <a:xfrm rot="5400000">
          <a:off x="6095278" y="311817"/>
          <a:ext cx="1518851" cy="2527334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E6131-7DC5-43B3-95B0-5EA645B87141}">
      <dsp:nvSpPr>
        <dsp:cNvPr id="0" name=""/>
        <dsp:cNvSpPr/>
      </dsp:nvSpPr>
      <dsp:spPr bwMode="white">
        <a:xfrm>
          <a:off x="5841744" y="1066945"/>
          <a:ext cx="2281692" cy="200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solidFill>
                <a:srgbClr val="12FC0C"/>
              </a:solidFill>
            </a:rPr>
            <a:t>Automated Data Collection and Classification</a:t>
          </a:r>
        </a:p>
      </dsp:txBody>
      <dsp:txXfrm>
        <a:off x="5841744" y="1066945"/>
        <a:ext cx="2281692" cy="2000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#1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Sty" val="arr"/>
              <dgm:param type="endSty" val="noArr"/>
              <dgm:param type="begPts" val="auto"/>
              <dgm:param type="endPts" val="ct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#1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b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bR"/>
          <dgm:param type="flowDir" val="row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0357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0357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fbb5ea19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fbb5ea19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534910" y="-42021"/>
            <a:ext cx="6593681" cy="23373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bg2"/>
                </a:solidFill>
              </a:rPr>
              <a:t>Bot-Block</a:t>
            </a:r>
            <a:br>
              <a:rPr lang="en-US" sz="6000" b="1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Botnet Detection Tool </a:t>
            </a:r>
            <a:r>
              <a:rPr lang="en-US" cap="small" dirty="0">
                <a:solidFill>
                  <a:schemeClr val="accent3">
                    <a:lumMod val="50000"/>
                  </a:schemeClr>
                </a:solidFill>
              </a:rPr>
              <a:t>using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4800" i="1" dirty="0" err="1">
                <a:solidFill>
                  <a:schemeClr val="accent2"/>
                </a:solidFill>
              </a:rPr>
              <a:t>LightGBM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407160" y="2701290"/>
            <a:ext cx="7226300" cy="2004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cap="smal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TEAM</a:t>
            </a:r>
            <a:r>
              <a:rPr lang="en-GB" sz="1800" cap="smal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3200" cap="smal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–</a:t>
            </a:r>
            <a:r>
              <a:rPr lang="en-GB" sz="1800" cap="smal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4800" cap="small" dirty="0">
                <a:solidFill>
                  <a:srgbClr val="FFFF00"/>
                </a:solidFill>
              </a:rPr>
              <a:t>SaRaNi</a:t>
            </a:r>
            <a:endParaRPr lang="en-GB" sz="3200" cap="small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cap="small" dirty="0">
                <a:solidFill>
                  <a:srgbClr val="FFFF00"/>
                </a:solidFill>
              </a:rPr>
              <a:t>RAMNEET			NIRJHAR			SAPTARSHI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cap="small" dirty="0">
                <a:solidFill>
                  <a:srgbClr val="FFFF00"/>
                </a:solidFill>
              </a:rPr>
              <a:t>SINGH</a:t>
            </a:r>
            <a:r>
              <a:rPr lang="en-GB" sz="2400" cap="smal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	   </a:t>
            </a:r>
            <a:r>
              <a:rPr lang="en-GB" sz="2400" cap="small" dirty="0">
                <a:solidFill>
                  <a:srgbClr val="FFFF00"/>
                </a:solidFill>
              </a:rPr>
              <a:t>DAS			DASGUPTA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cap="small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76047146"/>
              </p:ext>
            </p:extLst>
          </p:nvPr>
        </p:nvGraphicFramePr>
        <p:xfrm>
          <a:off x="2372360" y="1569085"/>
          <a:ext cx="4921885" cy="3052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815340" y="123825"/>
            <a:ext cx="830707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MACHINE LEARNING PIPELINE DESIGN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831677" y="-530923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MACHINE LEARNING PIPELINE</a:t>
            </a:r>
            <a:endParaRPr sz="4000"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1084520" y="991877"/>
            <a:ext cx="5879805" cy="20414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90846" y="1084521"/>
            <a:ext cx="562462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STEP 1 : FEATURE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  Manually  Examined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Research Papers Consulted for EXHAUSTIVE set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Possibly Important set of Features extracted parsing raw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Total Data examples : 2.57M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Dataset split into Train and Test sets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084520" y="3348864"/>
            <a:ext cx="5879805" cy="160551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382233" y="3519377"/>
            <a:ext cx="5252483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STEP 2 : FEATURE SELECTION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Feature Selection Algorithms : </a:t>
            </a:r>
            <a:r>
              <a:rPr lang="en-US" altLang="en-IN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Select-K-Best</a:t>
            </a:r>
            <a:r>
              <a:rPr lang="en-US" alt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altLang="en-IN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RFE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Initially 23 Features --- Finally 10 Features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831677" y="-530923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MACHINE LEARNING PIPELINE</a:t>
            </a:r>
            <a:endParaRPr sz="4000"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1084520" y="991877"/>
            <a:ext cx="5879805" cy="2041451"/>
          </a:xfrm>
          <a:prstGeom prst="roundRect">
            <a:avLst/>
          </a:prstGeom>
          <a:solidFill>
            <a:srgbClr val="9BFF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90846" y="1084521"/>
            <a:ext cx="5624624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STEP 3 : BUILDING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GBDT based LIGHTGBM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More Robust, Less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Cross-Validation Set Size = 33.33% of Train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Metric : Cross-Validation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Batch Size = 10k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084520" y="3348864"/>
            <a:ext cx="5879805" cy="1605517"/>
          </a:xfrm>
          <a:prstGeom prst="roundRect">
            <a:avLst/>
          </a:prstGeom>
          <a:solidFill>
            <a:srgbClr val="0314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382233" y="3519377"/>
            <a:ext cx="525248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STEP 4 : TESTING MODEL</a:t>
            </a:r>
            <a:endParaRPr lang="en-US" sz="2400">
              <a:solidFill>
                <a:schemeClr val="accent2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Model Tested with 10% of Total Data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Accuracy: 99.90%	F1 Score: 99.94%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Precision: 99.93%		Recall: 99.95%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36830" y="11430"/>
          <a:ext cx="9091295" cy="505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2763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bg1">
                    <a:lumMod val="85000"/>
                    <a:lumOff val="15000"/>
                  </a:schemeClr>
                </a:solidFill>
              </a:rPr>
              <a:t>Possible improvements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22490236"/>
              </p:ext>
            </p:extLst>
          </p:nvPr>
        </p:nvGraphicFramePr>
        <p:xfrm>
          <a:off x="508000" y="15875"/>
          <a:ext cx="8128000" cy="5265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100000">
              <a:srgbClr val="034373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58140" y="846455"/>
            <a:ext cx="4206240" cy="4196715"/>
          </a:xfrm>
          <a:prstGeom prst="roundRect">
            <a:avLst/>
          </a:prstGeom>
          <a:gradFill>
            <a:gsLst>
              <a:gs pos="2000">
                <a:schemeClr val="bg2">
                  <a:lumMod val="75000"/>
                </a:schemeClr>
              </a:gs>
              <a:gs pos="76000">
                <a:srgbClr val="F07865">
                  <a:alpha val="100000"/>
                </a:srgbClr>
              </a:gs>
              <a:gs pos="100000">
                <a:srgbClr val="FF0000"/>
              </a:gs>
              <a:gs pos="3000">
                <a:schemeClr val="bg2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25145" y="937260"/>
            <a:ext cx="3898900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accent4">
                    <a:lumMod val="75000"/>
                  </a:schemeClr>
                </a:solidFill>
              </a:rPr>
              <a:t>PRESENT SCENARIO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Attackers use Botnets to launch DDoS, Phishing, Data Stealing and Spamming.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Huge size of Botnets (in millions) is a menace.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Present tools require manual inspection after warning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Time and Expertise is needed to use these tools.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59325" y="846455"/>
            <a:ext cx="4206240" cy="4197350"/>
          </a:xfrm>
          <a:prstGeom prst="roundRect">
            <a:avLst/>
          </a:prstGeom>
          <a:gradFill>
            <a:gsLst>
              <a:gs pos="0">
                <a:srgbClr val="FF6600"/>
              </a:gs>
              <a:gs pos="100000">
                <a:srgbClr val="0CF60C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069840" y="1075690"/>
            <a:ext cx="3824605" cy="3661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00B0F0"/>
                </a:solidFill>
              </a:rPr>
              <a:t>OUR SOLUTION :</a:t>
            </a:r>
          </a:p>
          <a:p>
            <a:r>
              <a:rPr lang="en-US" sz="3200" b="1">
                <a:solidFill>
                  <a:srgbClr val="00B0F0"/>
                </a:solidFill>
              </a:rPr>
              <a:t>BOT-BLOCK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Completely Automated Procedure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Fast Retraining, Robust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Real-time Detection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Ease of use, even by non-experts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3120613" y="22225"/>
            <a:ext cx="31121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</TotalTime>
  <Words>317</Words>
  <Application>Microsoft Office PowerPoint</Application>
  <PresentationFormat>On-screen Show (16:9)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Tw Cen MT</vt:lpstr>
      <vt:lpstr>Arial</vt:lpstr>
      <vt:lpstr>Circuit</vt:lpstr>
      <vt:lpstr>Bot-Block Botnet Detection Tool using LightGBM</vt:lpstr>
      <vt:lpstr>PowerPoint Presentation</vt:lpstr>
      <vt:lpstr>MACHINE LEARNING PIPELINE</vt:lpstr>
      <vt:lpstr>MACHINE LEARNING PIPELINE</vt:lpstr>
      <vt:lpstr>PowerPoint Presentation</vt:lpstr>
      <vt:lpstr>Possible 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Bot-Block Botnet Detection Tool using LightGBM</dc:title>
  <dc:creator>Nirjhar</dc:creator>
  <cp:lastModifiedBy>Ramneet Singh</cp:lastModifiedBy>
  <cp:revision>17</cp:revision>
  <dcterms:created xsi:type="dcterms:W3CDTF">2020-08-11T13:12:11Z</dcterms:created>
  <dcterms:modified xsi:type="dcterms:W3CDTF">2020-08-11T17:03:52Z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