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Libre Franklin"/>
      <p:regular r:id="rId17"/>
      <p:bold r:id="rId18"/>
      <p:italic r:id="rId19"/>
      <p:boldItalic r:id="rId20"/>
    </p:embeddedFont>
    <p:embeddedFont>
      <p:font typeface="Book Antiqua"/>
      <p:regular r:id="rId21"/>
      <p:bold r:id="rId22"/>
      <p:italic r:id="rId23"/>
      <p:boldItalic r:id="rId24"/>
    </p:embeddedFont>
    <p:embeddedFont>
      <p:font typeface="Libre Franklin Medium"/>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9" roundtripDataSignature="AMtx7miJEfsKy75qIlmuJKMJjoW3b57F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22" Type="http://schemas.openxmlformats.org/officeDocument/2006/relationships/font" Target="fonts/BookAntiqua-bold.fntdata"/><Relationship Id="rId21" Type="http://schemas.openxmlformats.org/officeDocument/2006/relationships/font" Target="fonts/BookAntiqua-regular.fntdata"/><Relationship Id="rId24" Type="http://schemas.openxmlformats.org/officeDocument/2006/relationships/font" Target="fonts/BookAntiqua-boldItalic.fntdata"/><Relationship Id="rId23" Type="http://schemas.openxmlformats.org/officeDocument/2006/relationships/font" Target="fonts/BookAntiqu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Medium-bold.fntdata"/><Relationship Id="rId25" Type="http://schemas.openxmlformats.org/officeDocument/2006/relationships/font" Target="fonts/LibreFranklinMedium-regular.fntdata"/><Relationship Id="rId28" Type="http://schemas.openxmlformats.org/officeDocument/2006/relationships/font" Target="fonts/LibreFranklinMedium-boldItalic.fntdata"/><Relationship Id="rId27" Type="http://schemas.openxmlformats.org/officeDocument/2006/relationships/font" Target="fonts/LibreFranklin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19" Type="http://schemas.openxmlformats.org/officeDocument/2006/relationships/font" Target="fonts/LibreFranklin-italic.fntdata"/><Relationship Id="rId18" Type="http://schemas.openxmlformats.org/officeDocument/2006/relationships/font" Target="fonts/LibreFrankli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4" name="Google Shape;94;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Subject Name &amp; Topic Name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925d27d7f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9925d27d7f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9925d27d7f_0_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4" name="Google Shape;114;p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GLOBAL INSTITUTE OF TECHNOLOGY JAIPUR</a:t>
            </a:r>
            <a:endParaRPr/>
          </a:p>
        </p:txBody>
      </p:sp>
      <p:sp>
        <p:nvSpPr>
          <p:cNvPr id="115" name="Google Shape;115;p2: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Sohan Gupta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925d27d7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9925d27d7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90fb6ed18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890fb6ed18_0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890fb6ed18_0_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9e8543e86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89e8543e86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g89e8543e86_0_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 name="Shape 18"/>
        <p:cNvGrpSpPr/>
        <p:nvPr/>
      </p:nvGrpSpPr>
      <p:grpSpPr>
        <a:xfrm>
          <a:off x="0" y="0"/>
          <a:ext cx="0" cy="0"/>
          <a:chOff x="0" y="0"/>
          <a:chExt cx="0" cy="0"/>
        </a:xfrm>
      </p:grpSpPr>
      <p:sp>
        <p:nvSpPr>
          <p:cNvPr id="19" name="Google Shape;19;p17"/>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7"/>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26"/>
          <p:cNvSpPr txBox="1"/>
          <p:nvPr>
            <p:ph type="title"/>
          </p:nvPr>
        </p:nvSpPr>
        <p:spPr>
          <a:xfrm>
            <a:off x="304800" y="457200"/>
            <a:ext cx="8686800" cy="838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6"/>
          <p:cNvSpPr txBox="1"/>
          <p:nvPr>
            <p:ph idx="1" type="body"/>
          </p:nvPr>
        </p:nvSpPr>
        <p:spPr>
          <a:xfrm rot="5400000">
            <a:off x="2385218" y="-526257"/>
            <a:ext cx="4525963" cy="86868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lnSpc>
                <a:spcPct val="100000"/>
              </a:lnSpc>
              <a:spcBef>
                <a:spcPts val="360"/>
              </a:spcBef>
              <a:spcAft>
                <a:spcPts val="0"/>
              </a:spcAft>
              <a:buSzPts val="1260"/>
              <a:buChar char="?"/>
              <a:defRPr/>
            </a:lvl2pPr>
            <a:lvl3pPr indent="-308610" lvl="2" marL="1371600" algn="l">
              <a:lnSpc>
                <a:spcPct val="100000"/>
              </a:lnSpc>
              <a:spcBef>
                <a:spcPts val="360"/>
              </a:spcBef>
              <a:spcAft>
                <a:spcPts val="0"/>
              </a:spcAft>
              <a:buSzPts val="1260"/>
              <a:buChar char="?"/>
              <a:defRPr/>
            </a:lvl3pPr>
            <a:lvl4pPr indent="-308610" lvl="3" marL="1828800" algn="l">
              <a:lnSpc>
                <a:spcPct val="100000"/>
              </a:lnSpc>
              <a:spcBef>
                <a:spcPts val="360"/>
              </a:spcBef>
              <a:spcAft>
                <a:spcPts val="0"/>
              </a:spcAft>
              <a:buSzPts val="1260"/>
              <a:buChar char="?"/>
              <a:defRPr/>
            </a:lvl4pPr>
            <a:lvl5pPr indent="-297179" lvl="4" marL="2286000" algn="l">
              <a:lnSpc>
                <a:spcPct val="100000"/>
              </a:lnSpc>
              <a:spcBef>
                <a:spcPts val="360"/>
              </a:spcBef>
              <a:spcAft>
                <a:spcPts val="0"/>
              </a:spcAft>
              <a:buSzPts val="1080"/>
              <a:buChar char="?"/>
              <a:defRPr/>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82" name="Google Shape;82;p26"/>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6"/>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5" name="Shape 85"/>
        <p:cNvGrpSpPr/>
        <p:nvPr/>
      </p:nvGrpSpPr>
      <p:grpSpPr>
        <a:xfrm>
          <a:off x="0" y="0"/>
          <a:ext cx="0" cy="0"/>
          <a:chOff x="0" y="0"/>
          <a:chExt cx="0" cy="0"/>
        </a:xfrm>
      </p:grpSpPr>
      <p:sp>
        <p:nvSpPr>
          <p:cNvPr id="86" name="Google Shape;86;p27"/>
          <p:cNvSpPr txBox="1"/>
          <p:nvPr>
            <p:ph type="title"/>
          </p:nvPr>
        </p:nvSpPr>
        <p:spPr>
          <a:xfrm rot="5400000">
            <a:off x="4846637" y="2560638"/>
            <a:ext cx="5851525" cy="1828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7"/>
          <p:cNvSpPr txBox="1"/>
          <p:nvPr>
            <p:ph idx="1" type="body"/>
          </p:nvPr>
        </p:nvSpPr>
        <p:spPr>
          <a:xfrm rot="5400000">
            <a:off x="655638" y="350839"/>
            <a:ext cx="5851525" cy="62484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lnSpc>
                <a:spcPct val="100000"/>
              </a:lnSpc>
              <a:spcBef>
                <a:spcPts val="360"/>
              </a:spcBef>
              <a:spcAft>
                <a:spcPts val="0"/>
              </a:spcAft>
              <a:buSzPts val="1260"/>
              <a:buChar char="?"/>
              <a:defRPr/>
            </a:lvl2pPr>
            <a:lvl3pPr indent="-308610" lvl="2" marL="1371600" algn="l">
              <a:lnSpc>
                <a:spcPct val="100000"/>
              </a:lnSpc>
              <a:spcBef>
                <a:spcPts val="360"/>
              </a:spcBef>
              <a:spcAft>
                <a:spcPts val="0"/>
              </a:spcAft>
              <a:buSzPts val="1260"/>
              <a:buChar char="?"/>
              <a:defRPr/>
            </a:lvl3pPr>
            <a:lvl4pPr indent="-308610" lvl="3" marL="1828800" algn="l">
              <a:lnSpc>
                <a:spcPct val="100000"/>
              </a:lnSpc>
              <a:spcBef>
                <a:spcPts val="360"/>
              </a:spcBef>
              <a:spcAft>
                <a:spcPts val="0"/>
              </a:spcAft>
              <a:buSzPts val="1260"/>
              <a:buChar char="?"/>
              <a:defRPr/>
            </a:lvl4pPr>
            <a:lvl5pPr indent="-297179" lvl="4" marL="2286000" algn="l">
              <a:lnSpc>
                <a:spcPct val="100000"/>
              </a:lnSpc>
              <a:spcBef>
                <a:spcPts val="360"/>
              </a:spcBef>
              <a:spcAft>
                <a:spcPts val="0"/>
              </a:spcAft>
              <a:buSzPts val="1080"/>
              <a:buChar char="?"/>
              <a:defRPr/>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88" name="Google Shape;88;p27"/>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7"/>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7"/>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8"/>
          <p:cNvSpPr txBox="1"/>
          <p:nvPr>
            <p:ph type="title"/>
          </p:nvPr>
        </p:nvSpPr>
        <p:spPr>
          <a:xfrm>
            <a:off x="304800" y="457200"/>
            <a:ext cx="8686800" cy="838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8"/>
          <p:cNvSpPr txBox="1"/>
          <p:nvPr>
            <p:ph idx="1" type="body"/>
          </p:nvPr>
        </p:nvSpPr>
        <p:spPr>
          <a:xfrm>
            <a:off x="304800" y="1554162"/>
            <a:ext cx="8686800" cy="4525963"/>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lnSpc>
                <a:spcPct val="100000"/>
              </a:lnSpc>
              <a:spcBef>
                <a:spcPts val="360"/>
              </a:spcBef>
              <a:spcAft>
                <a:spcPts val="0"/>
              </a:spcAft>
              <a:buSzPts val="1260"/>
              <a:buChar char="?"/>
              <a:defRPr/>
            </a:lvl2pPr>
            <a:lvl3pPr indent="-308610" lvl="2" marL="1371600" algn="l">
              <a:lnSpc>
                <a:spcPct val="100000"/>
              </a:lnSpc>
              <a:spcBef>
                <a:spcPts val="360"/>
              </a:spcBef>
              <a:spcAft>
                <a:spcPts val="0"/>
              </a:spcAft>
              <a:buSzPts val="1260"/>
              <a:buChar char="?"/>
              <a:defRPr/>
            </a:lvl3pPr>
            <a:lvl4pPr indent="-308610" lvl="3" marL="1828800" algn="l">
              <a:lnSpc>
                <a:spcPct val="100000"/>
              </a:lnSpc>
              <a:spcBef>
                <a:spcPts val="360"/>
              </a:spcBef>
              <a:spcAft>
                <a:spcPts val="0"/>
              </a:spcAft>
              <a:buSzPts val="1260"/>
              <a:buChar char="?"/>
              <a:defRPr/>
            </a:lvl4pPr>
            <a:lvl5pPr indent="-297179" lvl="4" marL="2286000" algn="l">
              <a:lnSpc>
                <a:spcPct val="100000"/>
              </a:lnSpc>
              <a:spcBef>
                <a:spcPts val="360"/>
              </a:spcBef>
              <a:spcAft>
                <a:spcPts val="0"/>
              </a:spcAft>
              <a:buSzPts val="1080"/>
              <a:buChar char="?"/>
              <a:defRPr/>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25" name="Google Shape;25;p18"/>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8"/>
          <p:cNvSpPr txBox="1"/>
          <p:nvPr>
            <p:ph idx="11" type="ftr"/>
          </p:nvPr>
        </p:nvSpPr>
        <p:spPr>
          <a:xfrm>
            <a:off x="3581400" y="76200"/>
            <a:ext cx="2895600" cy="2889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8"/>
          <p:cNvSpPr txBox="1"/>
          <p:nvPr>
            <p:ph idx="12" type="sldNum"/>
          </p:nvPr>
        </p:nvSpPr>
        <p:spPr>
          <a:xfrm>
            <a:off x="8229600" y="6473952"/>
            <a:ext cx="758952" cy="2468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8" name="Shape 28"/>
        <p:cNvGrpSpPr/>
        <p:nvPr/>
      </p:nvGrpSpPr>
      <p:grpSpPr>
        <a:xfrm>
          <a:off x="0" y="0"/>
          <a:ext cx="0" cy="0"/>
          <a:chOff x="0" y="0"/>
          <a:chExt cx="0" cy="0"/>
        </a:xfrm>
      </p:grpSpPr>
      <p:cxnSp>
        <p:nvCxnSpPr>
          <p:cNvPr id="29" name="Google Shape;29;p19"/>
          <p:cNvCxnSpPr/>
          <p:nvPr/>
        </p:nvCxnSpPr>
        <p:spPr>
          <a:xfrm>
            <a:off x="514350" y="5349902"/>
            <a:ext cx="8629650" cy="2381"/>
          </a:xfrm>
          <a:prstGeom prst="straightConnector1">
            <a:avLst/>
          </a:prstGeom>
          <a:noFill/>
          <a:ln cap="flat" cmpd="sng" w="9525">
            <a:solidFill>
              <a:schemeClr val="accent1"/>
            </a:solidFill>
            <a:prstDash val="solid"/>
            <a:round/>
            <a:headEnd len="sm" w="sm" type="none"/>
            <a:tailEnd len="sm" w="sm" type="none"/>
          </a:ln>
        </p:spPr>
      </p:cxnSp>
      <p:sp>
        <p:nvSpPr>
          <p:cNvPr id="30" name="Google Shape;30;p19"/>
          <p:cNvSpPr txBox="1"/>
          <p:nvPr>
            <p:ph type="ctrTitle"/>
          </p:nvPr>
        </p:nvSpPr>
        <p:spPr>
          <a:xfrm>
            <a:off x="381000" y="4853411"/>
            <a:ext cx="8458200" cy="12223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 type="subTitle"/>
          </p:nvPr>
        </p:nvSpPr>
        <p:spPr>
          <a:xfrm>
            <a:off x="381000" y="3886200"/>
            <a:ext cx="8458200" cy="914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480"/>
              </a:spcBef>
              <a:spcAft>
                <a:spcPts val="0"/>
              </a:spcAft>
              <a:buSzPts val="1680"/>
              <a:buNone/>
              <a:defRPr sz="2400">
                <a:solidFill>
                  <a:srgbClr val="44332A"/>
                </a:solidFill>
              </a:defRPr>
            </a:lvl1pPr>
            <a:lvl2pPr lvl="1" algn="ctr">
              <a:lnSpc>
                <a:spcPct val="100000"/>
              </a:lnSpc>
              <a:spcBef>
                <a:spcPts val="360"/>
              </a:spcBef>
              <a:spcAft>
                <a:spcPts val="0"/>
              </a:spcAft>
              <a:buSzPts val="126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260"/>
              <a:buNone/>
              <a:defRPr/>
            </a:lvl4pPr>
            <a:lvl5pPr lvl="4" algn="ctr">
              <a:lnSpc>
                <a:spcPct val="100000"/>
              </a:lnSpc>
              <a:spcBef>
                <a:spcPts val="360"/>
              </a:spcBef>
              <a:spcAft>
                <a:spcPts val="0"/>
              </a:spcAft>
              <a:buSzPts val="1080"/>
              <a:buNone/>
              <a:defRPr/>
            </a:lvl5pPr>
            <a:lvl6pPr lvl="5" algn="ctr">
              <a:lnSpc>
                <a:spcPct val="100000"/>
              </a:lnSpc>
              <a:spcBef>
                <a:spcPts val="360"/>
              </a:spcBef>
              <a:spcAft>
                <a:spcPts val="0"/>
              </a:spcAft>
              <a:buSzPts val="1080"/>
              <a:buNone/>
              <a:defRPr/>
            </a:lvl6pPr>
            <a:lvl7pPr lvl="6" algn="ctr">
              <a:lnSpc>
                <a:spcPct val="100000"/>
              </a:lnSpc>
              <a:spcBef>
                <a:spcPts val="360"/>
              </a:spcBef>
              <a:spcAft>
                <a:spcPts val="0"/>
              </a:spcAft>
              <a:buSzPts val="1080"/>
              <a:buNone/>
              <a:defRPr/>
            </a:lvl7pPr>
            <a:lvl8pPr lvl="7" algn="ctr">
              <a:lnSpc>
                <a:spcPct val="100000"/>
              </a:lnSpc>
              <a:spcBef>
                <a:spcPts val="360"/>
              </a:spcBef>
              <a:spcAft>
                <a:spcPts val="0"/>
              </a:spcAft>
              <a:buSzPts val="1080"/>
              <a:buNone/>
              <a:defRPr/>
            </a:lvl8pPr>
            <a:lvl9pPr lvl="8" algn="ctr">
              <a:lnSpc>
                <a:spcPct val="100000"/>
              </a:lnSpc>
              <a:spcBef>
                <a:spcPts val="360"/>
              </a:spcBef>
              <a:spcAft>
                <a:spcPts val="0"/>
              </a:spcAft>
              <a:buSzPts val="1080"/>
              <a:buNone/>
              <a:defRPr/>
            </a:lvl9pPr>
          </a:lstStyle>
          <a:p/>
        </p:txBody>
      </p:sp>
      <p:sp>
        <p:nvSpPr>
          <p:cNvPr id="32" name="Google Shape;32;p19"/>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9"/>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2" type="sldNum"/>
          </p:nvPr>
        </p:nvSpPr>
        <p:spPr>
          <a:xfrm>
            <a:off x="8229600" y="6473952"/>
            <a:ext cx="758952" cy="2468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a:blip r:embed="rId2">
            <a:alphaModFix/>
          </a:blip>
          <a:stretch>
            <a:fillRect/>
          </a:stretch>
        </a:blipFill>
      </p:bgPr>
    </p:bg>
    <p:spTree>
      <p:nvGrpSpPr>
        <p:cNvPr id="35" name="Shape 35"/>
        <p:cNvGrpSpPr/>
        <p:nvPr/>
      </p:nvGrpSpPr>
      <p:grpSpPr>
        <a:xfrm>
          <a:off x="0" y="0"/>
          <a:ext cx="0" cy="0"/>
          <a:chOff x="0" y="0"/>
          <a:chExt cx="0" cy="0"/>
        </a:xfrm>
      </p:grpSpPr>
      <p:cxnSp>
        <p:nvCxnSpPr>
          <p:cNvPr id="36" name="Google Shape;36;p20"/>
          <p:cNvCxnSpPr/>
          <p:nvPr/>
        </p:nvCxnSpPr>
        <p:spPr>
          <a:xfrm>
            <a:off x="514350" y="3444902"/>
            <a:ext cx="8629650" cy="2381"/>
          </a:xfrm>
          <a:prstGeom prst="straightConnector1">
            <a:avLst/>
          </a:prstGeom>
          <a:noFill/>
          <a:ln cap="flat" cmpd="sng" w="9525">
            <a:solidFill>
              <a:schemeClr val="accent1"/>
            </a:solidFill>
            <a:prstDash val="solid"/>
            <a:round/>
            <a:headEnd len="sm" w="sm" type="none"/>
            <a:tailEnd len="sm" w="sm" type="none"/>
          </a:ln>
        </p:spPr>
      </p:cxnSp>
      <p:sp>
        <p:nvSpPr>
          <p:cNvPr id="37" name="Google Shape;37;p20"/>
          <p:cNvSpPr txBox="1"/>
          <p:nvPr>
            <p:ph idx="1" type="body"/>
          </p:nvPr>
        </p:nvSpPr>
        <p:spPr>
          <a:xfrm>
            <a:off x="381000" y="1676400"/>
            <a:ext cx="8458200" cy="1219200"/>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400"/>
              </a:spcBef>
              <a:spcAft>
                <a:spcPts val="0"/>
              </a:spcAft>
              <a:buSzPts val="1400"/>
              <a:buNone/>
              <a:defRPr sz="2000">
                <a:solidFill>
                  <a:srgbClr val="DCD0B0"/>
                </a:solidFill>
              </a:defRPr>
            </a:lvl1pPr>
            <a:lvl2pPr indent="-228600" lvl="1" marL="914400" algn="l">
              <a:lnSpc>
                <a:spcPct val="100000"/>
              </a:lnSpc>
              <a:spcBef>
                <a:spcPts val="360"/>
              </a:spcBef>
              <a:spcAft>
                <a:spcPts val="0"/>
              </a:spcAft>
              <a:buSzPts val="1260"/>
              <a:buNone/>
              <a:defRPr sz="1800">
                <a:solidFill>
                  <a:schemeClr val="lt1"/>
                </a:solidFill>
              </a:defRPr>
            </a:lvl2pPr>
            <a:lvl3pPr indent="-228600" lvl="2" marL="1371600" algn="l">
              <a:lnSpc>
                <a:spcPct val="100000"/>
              </a:lnSpc>
              <a:spcBef>
                <a:spcPts val="320"/>
              </a:spcBef>
              <a:spcAft>
                <a:spcPts val="0"/>
              </a:spcAft>
              <a:buSzPts val="1120"/>
              <a:buNone/>
              <a:defRPr sz="1600">
                <a:solidFill>
                  <a:schemeClr val="lt1"/>
                </a:solidFill>
              </a:defRPr>
            </a:lvl3pPr>
            <a:lvl4pPr indent="-228600" lvl="3" marL="1828800" algn="l">
              <a:lnSpc>
                <a:spcPct val="100000"/>
              </a:lnSpc>
              <a:spcBef>
                <a:spcPts val="280"/>
              </a:spcBef>
              <a:spcAft>
                <a:spcPts val="0"/>
              </a:spcAft>
              <a:buSzPts val="980"/>
              <a:buNone/>
              <a:defRPr sz="1400">
                <a:solidFill>
                  <a:schemeClr val="lt1"/>
                </a:solidFill>
              </a:defRPr>
            </a:lvl4pPr>
            <a:lvl5pPr indent="-228600" lvl="4" marL="2286000" algn="l">
              <a:lnSpc>
                <a:spcPct val="100000"/>
              </a:lnSpc>
              <a:spcBef>
                <a:spcPts val="280"/>
              </a:spcBef>
              <a:spcAft>
                <a:spcPts val="0"/>
              </a:spcAft>
              <a:buSzPts val="840"/>
              <a:buNone/>
              <a:defRPr sz="1400">
                <a:solidFill>
                  <a:schemeClr val="lt1"/>
                </a:solidFill>
              </a:defRPr>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38" name="Google Shape;38;p20"/>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0"/>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0"/>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20"/>
          <p:cNvSpPr txBox="1"/>
          <p:nvPr>
            <p:ph type="title"/>
          </p:nvPr>
        </p:nvSpPr>
        <p:spPr>
          <a:xfrm>
            <a:off x="180475" y="2947085"/>
            <a:ext cx="8686800" cy="1184825"/>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lt2"/>
              </a:buClr>
              <a:buSzPts val="3600"/>
              <a:buFont typeface="Libre Franklin Medium"/>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1"/>
          <p:cNvSpPr txBox="1"/>
          <p:nvPr>
            <p:ph type="title"/>
          </p:nvPr>
        </p:nvSpPr>
        <p:spPr>
          <a:xfrm>
            <a:off x="301752" y="457200"/>
            <a:ext cx="8686800" cy="84124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 type="body"/>
          </p:nvPr>
        </p:nvSpPr>
        <p:spPr>
          <a:xfrm>
            <a:off x="304800" y="1600200"/>
            <a:ext cx="4191000" cy="4724400"/>
          </a:xfrm>
          <a:prstGeom prst="rect">
            <a:avLst/>
          </a:prstGeom>
          <a:noFill/>
          <a:ln>
            <a:noFill/>
          </a:ln>
        </p:spPr>
        <p:txBody>
          <a:bodyPr anchorCtr="0" anchor="t" bIns="45700" lIns="91425" spcFirstLastPara="1" rIns="91425" wrap="square" tIns="45700">
            <a:normAutofit/>
          </a:bodyPr>
          <a:lstStyle>
            <a:lvl1pPr indent="-353060" lvl="0" marL="457200" algn="l">
              <a:lnSpc>
                <a:spcPct val="100000"/>
              </a:lnSpc>
              <a:spcBef>
                <a:spcPts val="560"/>
              </a:spcBef>
              <a:spcAft>
                <a:spcPts val="0"/>
              </a:spcAft>
              <a:buSzPts val="1960"/>
              <a:buChar char="?"/>
              <a:defRPr sz="2800"/>
            </a:lvl1pPr>
            <a:lvl2pPr indent="-335280" lvl="1" marL="914400" algn="l">
              <a:lnSpc>
                <a:spcPct val="100000"/>
              </a:lnSpc>
              <a:spcBef>
                <a:spcPts val="480"/>
              </a:spcBef>
              <a:spcAft>
                <a:spcPts val="0"/>
              </a:spcAft>
              <a:buSzPts val="1680"/>
              <a:buChar char="?"/>
              <a:defRPr sz="2400"/>
            </a:lvl2pPr>
            <a:lvl3pPr indent="-317500" lvl="2" marL="1371600" algn="l">
              <a:lnSpc>
                <a:spcPct val="100000"/>
              </a:lnSpc>
              <a:spcBef>
                <a:spcPts val="400"/>
              </a:spcBef>
              <a:spcAft>
                <a:spcPts val="0"/>
              </a:spcAft>
              <a:buSzPts val="1400"/>
              <a:buChar char="?"/>
              <a:defRPr sz="2000"/>
            </a:lvl3pPr>
            <a:lvl4pPr indent="-308610" lvl="3" marL="1828800" algn="l">
              <a:lnSpc>
                <a:spcPct val="100000"/>
              </a:lnSpc>
              <a:spcBef>
                <a:spcPts val="360"/>
              </a:spcBef>
              <a:spcAft>
                <a:spcPts val="0"/>
              </a:spcAft>
              <a:buSzPts val="1260"/>
              <a:buChar char="?"/>
              <a:defRPr sz="1800"/>
            </a:lvl4pPr>
            <a:lvl5pPr indent="-297179" lvl="4" marL="2286000" algn="l">
              <a:lnSpc>
                <a:spcPct val="100000"/>
              </a:lnSpc>
              <a:spcBef>
                <a:spcPts val="360"/>
              </a:spcBef>
              <a:spcAft>
                <a:spcPts val="0"/>
              </a:spcAft>
              <a:buSzPts val="1080"/>
              <a:buChar char="?"/>
              <a:defRPr sz="1800"/>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45" name="Google Shape;45;p21"/>
          <p:cNvSpPr txBox="1"/>
          <p:nvPr>
            <p:ph idx="2" type="body"/>
          </p:nvPr>
        </p:nvSpPr>
        <p:spPr>
          <a:xfrm>
            <a:off x="4648200" y="1600200"/>
            <a:ext cx="4343400" cy="4724400"/>
          </a:xfrm>
          <a:prstGeom prst="rect">
            <a:avLst/>
          </a:prstGeom>
          <a:noFill/>
          <a:ln>
            <a:noFill/>
          </a:ln>
        </p:spPr>
        <p:txBody>
          <a:bodyPr anchorCtr="0" anchor="t" bIns="45700" lIns="91425" spcFirstLastPara="1" rIns="91425" wrap="square" tIns="45700">
            <a:normAutofit/>
          </a:bodyPr>
          <a:lstStyle>
            <a:lvl1pPr indent="-353060" lvl="0" marL="457200" algn="l">
              <a:lnSpc>
                <a:spcPct val="100000"/>
              </a:lnSpc>
              <a:spcBef>
                <a:spcPts val="560"/>
              </a:spcBef>
              <a:spcAft>
                <a:spcPts val="0"/>
              </a:spcAft>
              <a:buSzPts val="1960"/>
              <a:buChar char="?"/>
              <a:defRPr sz="2800"/>
            </a:lvl1pPr>
            <a:lvl2pPr indent="-335280" lvl="1" marL="914400" algn="l">
              <a:lnSpc>
                <a:spcPct val="100000"/>
              </a:lnSpc>
              <a:spcBef>
                <a:spcPts val="480"/>
              </a:spcBef>
              <a:spcAft>
                <a:spcPts val="0"/>
              </a:spcAft>
              <a:buSzPts val="1680"/>
              <a:buChar char="?"/>
              <a:defRPr sz="2400"/>
            </a:lvl2pPr>
            <a:lvl3pPr indent="-317500" lvl="2" marL="1371600" algn="l">
              <a:lnSpc>
                <a:spcPct val="100000"/>
              </a:lnSpc>
              <a:spcBef>
                <a:spcPts val="400"/>
              </a:spcBef>
              <a:spcAft>
                <a:spcPts val="0"/>
              </a:spcAft>
              <a:buSzPts val="1400"/>
              <a:buChar char="?"/>
              <a:defRPr sz="2000"/>
            </a:lvl3pPr>
            <a:lvl4pPr indent="-308610" lvl="3" marL="1828800" algn="l">
              <a:lnSpc>
                <a:spcPct val="100000"/>
              </a:lnSpc>
              <a:spcBef>
                <a:spcPts val="360"/>
              </a:spcBef>
              <a:spcAft>
                <a:spcPts val="0"/>
              </a:spcAft>
              <a:buSzPts val="1260"/>
              <a:buChar char="?"/>
              <a:defRPr sz="1800"/>
            </a:lvl4pPr>
            <a:lvl5pPr indent="-297179" lvl="4" marL="2286000" algn="l">
              <a:lnSpc>
                <a:spcPct val="100000"/>
              </a:lnSpc>
              <a:spcBef>
                <a:spcPts val="360"/>
              </a:spcBef>
              <a:spcAft>
                <a:spcPts val="0"/>
              </a:spcAft>
              <a:buSzPts val="1080"/>
              <a:buChar char="?"/>
              <a:defRPr sz="1800"/>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46" name="Google Shape;46;p21"/>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1"/>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1"/>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9" name="Shape 49"/>
        <p:cNvGrpSpPr/>
        <p:nvPr/>
      </p:nvGrpSpPr>
      <p:grpSpPr>
        <a:xfrm>
          <a:off x="0" y="0"/>
          <a:ext cx="0" cy="0"/>
          <a:chOff x="0" y="0"/>
          <a:chExt cx="0" cy="0"/>
        </a:xfrm>
      </p:grpSpPr>
      <p:sp>
        <p:nvSpPr>
          <p:cNvPr id="50" name="Google Shape;50;p22"/>
          <p:cNvSpPr txBox="1"/>
          <p:nvPr>
            <p:ph type="title"/>
          </p:nvPr>
        </p:nvSpPr>
        <p:spPr>
          <a:xfrm>
            <a:off x="304800" y="5410200"/>
            <a:ext cx="8610600" cy="8826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3600"/>
              <a:buFont typeface="Libre Franklin Medium"/>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2"/>
          <p:cNvSpPr txBox="1"/>
          <p:nvPr>
            <p:ph idx="1" type="body"/>
          </p:nvPr>
        </p:nvSpPr>
        <p:spPr>
          <a:xfrm>
            <a:off x="281444" y="666750"/>
            <a:ext cx="4290556" cy="6397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1260"/>
              <a:buNone/>
              <a:defRPr b="0" sz="1800" cap="none">
                <a:solidFill>
                  <a:srgbClr val="AF7621"/>
                </a:solidFill>
                <a:latin typeface="Libre Franklin Medium"/>
                <a:ea typeface="Libre Franklin Medium"/>
                <a:cs typeface="Libre Franklin Medium"/>
                <a:sym typeface="Libre Franklin Medium"/>
              </a:defRPr>
            </a:lvl1pPr>
            <a:lvl2pPr indent="-228600" lvl="1" marL="914400" algn="l">
              <a:lnSpc>
                <a:spcPct val="100000"/>
              </a:lnSpc>
              <a:spcBef>
                <a:spcPts val="400"/>
              </a:spcBef>
              <a:spcAft>
                <a:spcPts val="0"/>
              </a:spcAft>
              <a:buSzPts val="1400"/>
              <a:buNone/>
              <a:defRPr b="1" sz="2000"/>
            </a:lvl2pPr>
            <a:lvl3pPr indent="-228600" lvl="2" marL="1371600" algn="l">
              <a:lnSpc>
                <a:spcPct val="100000"/>
              </a:lnSpc>
              <a:spcBef>
                <a:spcPts val="360"/>
              </a:spcBef>
              <a:spcAft>
                <a:spcPts val="0"/>
              </a:spcAft>
              <a:buSzPts val="126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960"/>
              <a:buNone/>
              <a:defRPr b="1" sz="1600"/>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52" name="Google Shape;52;p22"/>
          <p:cNvSpPr txBox="1"/>
          <p:nvPr>
            <p:ph idx="2" type="body"/>
          </p:nvPr>
        </p:nvSpPr>
        <p:spPr>
          <a:xfrm>
            <a:off x="4645025" y="666750"/>
            <a:ext cx="4292241" cy="6397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1260"/>
              <a:buNone/>
              <a:defRPr b="0" sz="1800" cap="none">
                <a:solidFill>
                  <a:srgbClr val="AF7621"/>
                </a:solidFill>
                <a:latin typeface="Libre Franklin Medium"/>
                <a:ea typeface="Libre Franklin Medium"/>
                <a:cs typeface="Libre Franklin Medium"/>
                <a:sym typeface="Libre Franklin Medium"/>
              </a:defRPr>
            </a:lvl1pPr>
            <a:lvl2pPr indent="-228600" lvl="1" marL="914400" algn="l">
              <a:lnSpc>
                <a:spcPct val="100000"/>
              </a:lnSpc>
              <a:spcBef>
                <a:spcPts val="400"/>
              </a:spcBef>
              <a:spcAft>
                <a:spcPts val="0"/>
              </a:spcAft>
              <a:buSzPts val="1400"/>
              <a:buNone/>
              <a:defRPr b="1" sz="2000"/>
            </a:lvl2pPr>
            <a:lvl3pPr indent="-228600" lvl="2" marL="1371600" algn="l">
              <a:lnSpc>
                <a:spcPct val="100000"/>
              </a:lnSpc>
              <a:spcBef>
                <a:spcPts val="360"/>
              </a:spcBef>
              <a:spcAft>
                <a:spcPts val="0"/>
              </a:spcAft>
              <a:buSzPts val="126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960"/>
              <a:buNone/>
              <a:defRPr b="1" sz="1600"/>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53" name="Google Shape;53;p22"/>
          <p:cNvSpPr txBox="1"/>
          <p:nvPr>
            <p:ph idx="3" type="body"/>
          </p:nvPr>
        </p:nvSpPr>
        <p:spPr>
          <a:xfrm>
            <a:off x="281444" y="1316037"/>
            <a:ext cx="4290556" cy="3941763"/>
          </a:xfrm>
          <a:prstGeom prst="rect">
            <a:avLst/>
          </a:prstGeom>
          <a:noFill/>
          <a:ln>
            <a:noFill/>
          </a:ln>
        </p:spPr>
        <p:txBody>
          <a:bodyPr anchorCtr="0" anchor="t" bIns="45700" lIns="91425" spcFirstLastPara="1" rIns="91425" wrap="square" tIns="45700">
            <a:normAutofit/>
          </a:bodyPr>
          <a:lstStyle>
            <a:lvl1pPr indent="-335280" lvl="0" marL="457200" algn="l">
              <a:lnSpc>
                <a:spcPct val="100000"/>
              </a:lnSpc>
              <a:spcBef>
                <a:spcPts val="480"/>
              </a:spcBef>
              <a:spcAft>
                <a:spcPts val="0"/>
              </a:spcAft>
              <a:buSzPts val="1680"/>
              <a:buChar char="?"/>
              <a:defRPr sz="2400"/>
            </a:lvl1pPr>
            <a:lvl2pPr indent="-317500" lvl="1" marL="914400" algn="l">
              <a:lnSpc>
                <a:spcPct val="100000"/>
              </a:lnSpc>
              <a:spcBef>
                <a:spcPts val="400"/>
              </a:spcBef>
              <a:spcAft>
                <a:spcPts val="0"/>
              </a:spcAft>
              <a:buSzPts val="1400"/>
              <a:buChar char="?"/>
              <a:defRPr sz="2000"/>
            </a:lvl2pPr>
            <a:lvl3pPr indent="-308610" lvl="2" marL="1371600" algn="l">
              <a:lnSpc>
                <a:spcPct val="100000"/>
              </a:lnSpc>
              <a:spcBef>
                <a:spcPts val="360"/>
              </a:spcBef>
              <a:spcAft>
                <a:spcPts val="0"/>
              </a:spcAft>
              <a:buSzPts val="1260"/>
              <a:buChar char="?"/>
              <a:defRPr sz="1800"/>
            </a:lvl3pPr>
            <a:lvl4pPr indent="-299719" lvl="3" marL="1828800" algn="l">
              <a:lnSpc>
                <a:spcPct val="100000"/>
              </a:lnSpc>
              <a:spcBef>
                <a:spcPts val="320"/>
              </a:spcBef>
              <a:spcAft>
                <a:spcPts val="0"/>
              </a:spcAft>
              <a:buSzPts val="1120"/>
              <a:buChar char="?"/>
              <a:defRPr sz="1600"/>
            </a:lvl4pPr>
            <a:lvl5pPr indent="-289560" lvl="4" marL="2286000" algn="l">
              <a:lnSpc>
                <a:spcPct val="100000"/>
              </a:lnSpc>
              <a:spcBef>
                <a:spcPts val="320"/>
              </a:spcBef>
              <a:spcAft>
                <a:spcPts val="0"/>
              </a:spcAft>
              <a:buSzPts val="960"/>
              <a:buChar char="?"/>
              <a:defRPr sz="1600"/>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54" name="Google Shape;54;p22"/>
          <p:cNvSpPr txBox="1"/>
          <p:nvPr>
            <p:ph idx="4" type="body"/>
          </p:nvPr>
        </p:nvSpPr>
        <p:spPr>
          <a:xfrm>
            <a:off x="4648730" y="1316037"/>
            <a:ext cx="4288536" cy="3941763"/>
          </a:xfrm>
          <a:prstGeom prst="rect">
            <a:avLst/>
          </a:prstGeom>
          <a:noFill/>
          <a:ln>
            <a:noFill/>
          </a:ln>
        </p:spPr>
        <p:txBody>
          <a:bodyPr anchorCtr="0" anchor="t" bIns="45700" lIns="91425" spcFirstLastPara="1" rIns="91425" wrap="square" tIns="45700">
            <a:normAutofit/>
          </a:bodyPr>
          <a:lstStyle>
            <a:lvl1pPr indent="-335280" lvl="0" marL="457200" algn="l">
              <a:lnSpc>
                <a:spcPct val="100000"/>
              </a:lnSpc>
              <a:spcBef>
                <a:spcPts val="480"/>
              </a:spcBef>
              <a:spcAft>
                <a:spcPts val="0"/>
              </a:spcAft>
              <a:buSzPts val="1680"/>
              <a:buChar char="?"/>
              <a:defRPr sz="2400"/>
            </a:lvl1pPr>
            <a:lvl2pPr indent="-317500" lvl="1" marL="914400" algn="l">
              <a:lnSpc>
                <a:spcPct val="100000"/>
              </a:lnSpc>
              <a:spcBef>
                <a:spcPts val="400"/>
              </a:spcBef>
              <a:spcAft>
                <a:spcPts val="0"/>
              </a:spcAft>
              <a:buSzPts val="1400"/>
              <a:buChar char="?"/>
              <a:defRPr sz="2000"/>
            </a:lvl2pPr>
            <a:lvl3pPr indent="-308610" lvl="2" marL="1371600" algn="l">
              <a:lnSpc>
                <a:spcPct val="100000"/>
              </a:lnSpc>
              <a:spcBef>
                <a:spcPts val="360"/>
              </a:spcBef>
              <a:spcAft>
                <a:spcPts val="0"/>
              </a:spcAft>
              <a:buSzPts val="1260"/>
              <a:buChar char="?"/>
              <a:defRPr sz="1800"/>
            </a:lvl3pPr>
            <a:lvl4pPr indent="-299719" lvl="3" marL="1828800" algn="l">
              <a:lnSpc>
                <a:spcPct val="100000"/>
              </a:lnSpc>
              <a:spcBef>
                <a:spcPts val="320"/>
              </a:spcBef>
              <a:spcAft>
                <a:spcPts val="0"/>
              </a:spcAft>
              <a:buSzPts val="1120"/>
              <a:buChar char="?"/>
              <a:defRPr sz="1600"/>
            </a:lvl4pPr>
            <a:lvl5pPr indent="-289560" lvl="4" marL="2286000" algn="l">
              <a:lnSpc>
                <a:spcPct val="100000"/>
              </a:lnSpc>
              <a:spcBef>
                <a:spcPts val="320"/>
              </a:spcBef>
              <a:spcAft>
                <a:spcPts val="0"/>
              </a:spcAft>
              <a:buSzPts val="960"/>
              <a:buChar char="?"/>
              <a:defRPr sz="1600"/>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55" name="Google Shape;55;p22"/>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txBox="1"/>
          <p:nvPr>
            <p:ph idx="12" type="sldNum"/>
          </p:nvPr>
        </p:nvSpPr>
        <p:spPr>
          <a:xfrm>
            <a:off x="8229600" y="6477000"/>
            <a:ext cx="762000" cy="2468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22"/>
          <p:cNvCxnSpPr/>
          <p:nvPr/>
        </p:nvCxnSpPr>
        <p:spPr>
          <a:xfrm>
            <a:off x="514350" y="6019800"/>
            <a:ext cx="8629650" cy="2381"/>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23"/>
          <p:cNvSpPr txBox="1"/>
          <p:nvPr>
            <p:ph type="title"/>
          </p:nvPr>
        </p:nvSpPr>
        <p:spPr>
          <a:xfrm>
            <a:off x="301752" y="457200"/>
            <a:ext cx="8686800" cy="84124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3"/>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4" name="Shape 64"/>
        <p:cNvGrpSpPr/>
        <p:nvPr/>
      </p:nvGrpSpPr>
      <p:grpSpPr>
        <a:xfrm>
          <a:off x="0" y="0"/>
          <a:ext cx="0" cy="0"/>
          <a:chOff x="0" y="0"/>
          <a:chExt cx="0" cy="0"/>
        </a:xfrm>
      </p:grpSpPr>
      <p:cxnSp>
        <p:nvCxnSpPr>
          <p:cNvPr id="65" name="Google Shape;65;p24"/>
          <p:cNvCxnSpPr/>
          <p:nvPr/>
        </p:nvCxnSpPr>
        <p:spPr>
          <a:xfrm>
            <a:off x="514350" y="5849117"/>
            <a:ext cx="8629650" cy="2381"/>
          </a:xfrm>
          <a:prstGeom prst="straightConnector1">
            <a:avLst/>
          </a:prstGeom>
          <a:noFill/>
          <a:ln cap="flat" cmpd="sng" w="9525">
            <a:solidFill>
              <a:schemeClr val="accent1"/>
            </a:solidFill>
            <a:prstDash val="solid"/>
            <a:round/>
            <a:headEnd len="sm" w="sm" type="none"/>
            <a:tailEnd len="sm" w="sm" type="none"/>
          </a:ln>
        </p:spPr>
      </p:cxnSp>
      <p:sp>
        <p:nvSpPr>
          <p:cNvPr id="66" name="Google Shape;66;p24"/>
          <p:cNvSpPr txBox="1"/>
          <p:nvPr>
            <p:ph type="title"/>
          </p:nvPr>
        </p:nvSpPr>
        <p:spPr>
          <a:xfrm>
            <a:off x="457200" y="5486400"/>
            <a:ext cx="8458200" cy="5207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2000"/>
              <a:buFont typeface="Libre Franklin Medium"/>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txBox="1"/>
          <p:nvPr>
            <p:ph idx="1" type="body"/>
          </p:nvPr>
        </p:nvSpPr>
        <p:spPr>
          <a:xfrm>
            <a:off x="457200" y="609600"/>
            <a:ext cx="3008313" cy="4800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SzPts val="980"/>
              <a:buNone/>
              <a:defRPr sz="1400"/>
            </a:lvl1pPr>
            <a:lvl2pPr indent="-228600" lvl="1" marL="914400" algn="l">
              <a:lnSpc>
                <a:spcPct val="100000"/>
              </a:lnSpc>
              <a:spcBef>
                <a:spcPts val="240"/>
              </a:spcBef>
              <a:spcAft>
                <a:spcPts val="0"/>
              </a:spcAft>
              <a:buSzPts val="840"/>
              <a:buNone/>
              <a:defRPr sz="1200"/>
            </a:lvl2pPr>
            <a:lvl3pPr indent="-228600" lvl="2" marL="1371600" algn="l">
              <a:lnSpc>
                <a:spcPct val="100000"/>
              </a:lnSpc>
              <a:spcBef>
                <a:spcPts val="200"/>
              </a:spcBef>
              <a:spcAft>
                <a:spcPts val="0"/>
              </a:spcAft>
              <a:buSzPts val="70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540"/>
              <a:buNone/>
              <a:defRPr sz="900"/>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68" name="Google Shape;68;p24"/>
          <p:cNvSpPr txBox="1"/>
          <p:nvPr>
            <p:ph idx="2" type="body"/>
          </p:nvPr>
        </p:nvSpPr>
        <p:spPr>
          <a:xfrm>
            <a:off x="3575050" y="609600"/>
            <a:ext cx="5340350" cy="480060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40"/>
              </a:spcBef>
              <a:spcAft>
                <a:spcPts val="0"/>
              </a:spcAft>
              <a:buSzPts val="2240"/>
              <a:buChar char="?"/>
              <a:defRPr sz="3200"/>
            </a:lvl1pPr>
            <a:lvl2pPr indent="-353060" lvl="1" marL="914400" algn="l">
              <a:lnSpc>
                <a:spcPct val="100000"/>
              </a:lnSpc>
              <a:spcBef>
                <a:spcPts val="560"/>
              </a:spcBef>
              <a:spcAft>
                <a:spcPts val="0"/>
              </a:spcAft>
              <a:buSzPts val="1960"/>
              <a:buChar char="?"/>
              <a:defRPr sz="2800"/>
            </a:lvl2pPr>
            <a:lvl3pPr indent="-335280" lvl="2" marL="1371600" algn="l">
              <a:lnSpc>
                <a:spcPct val="100000"/>
              </a:lnSpc>
              <a:spcBef>
                <a:spcPts val="480"/>
              </a:spcBef>
              <a:spcAft>
                <a:spcPts val="0"/>
              </a:spcAft>
              <a:buSzPts val="1680"/>
              <a:buChar char="?"/>
              <a:defRPr sz="2400"/>
            </a:lvl3pPr>
            <a:lvl4pPr indent="-317500" lvl="3" marL="1828800" algn="l">
              <a:lnSpc>
                <a:spcPct val="100000"/>
              </a:lnSpc>
              <a:spcBef>
                <a:spcPts val="400"/>
              </a:spcBef>
              <a:spcAft>
                <a:spcPts val="0"/>
              </a:spcAft>
              <a:buSzPts val="1400"/>
              <a:buChar char="?"/>
              <a:defRPr sz="2000"/>
            </a:lvl4pPr>
            <a:lvl5pPr indent="-304800" lvl="4" marL="2286000" algn="l">
              <a:lnSpc>
                <a:spcPct val="100000"/>
              </a:lnSpc>
              <a:spcBef>
                <a:spcPts val="400"/>
              </a:spcBef>
              <a:spcAft>
                <a:spcPts val="0"/>
              </a:spcAft>
              <a:buSzPts val="1200"/>
              <a:buChar char="?"/>
              <a:defRPr sz="2000"/>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
        <p:nvSpPr>
          <p:cNvPr id="69" name="Google Shape;69;p24"/>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4"/>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25"/>
          <p:cNvSpPr/>
          <p:nvPr>
            <p:ph idx="2" type="pic"/>
          </p:nvPr>
        </p:nvSpPr>
        <p:spPr>
          <a:xfrm>
            <a:off x="3505200" y="616634"/>
            <a:ext cx="5029200" cy="3657600"/>
          </a:xfrm>
          <a:prstGeom prst="rect">
            <a:avLst/>
          </a:prstGeom>
          <a:solidFill>
            <a:schemeClr val="lt1"/>
          </a:solidFill>
          <a:ln cap="flat" cmpd="sng" w="9525">
            <a:solidFill>
              <a:schemeClr val="accent1"/>
            </a:solidFill>
            <a:prstDash val="solid"/>
            <a:round/>
            <a:headEnd len="sm" w="sm" type="none"/>
            <a:tailEnd len="sm" w="sm" type="none"/>
          </a:ln>
          <a:effectLst>
            <a:reflection blurRad="0" dir="5400000" dist="900" endA="500" endPos="10000" fadeDir="5400000" kx="0" rotWithShape="0" algn="bl" stA="49000" stPos="0" sy="-90000" ky="0"/>
          </a:effectLst>
        </p:spPr>
        <p:txBody>
          <a:bodyPr anchorCtr="0" anchor="t" bIns="45700" lIns="91425" spcFirstLastPara="1" rIns="91425" wrap="square" tIns="45700">
            <a:normAutofit/>
          </a:bodyPr>
          <a:lstStyle>
            <a:lvl1pPr lvl="0" marR="0" rtl="0" algn="l">
              <a:lnSpc>
                <a:spcPct val="100000"/>
              </a:lnSpc>
              <a:spcBef>
                <a:spcPts val="640"/>
              </a:spcBef>
              <a:spcAft>
                <a:spcPts val="0"/>
              </a:spcAft>
              <a:buClr>
                <a:schemeClr val="accent1"/>
              </a:buClr>
              <a:buSzPts val="2240"/>
              <a:buFont typeface="Noto Sans Symbols"/>
              <a:buNone/>
              <a:defRPr b="0" i="0" sz="3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560"/>
              </a:spcBef>
              <a:spcAft>
                <a:spcPts val="0"/>
              </a:spcAft>
              <a:buClr>
                <a:schemeClr val="accent1"/>
              </a:buClr>
              <a:buSzPts val="1960"/>
              <a:buFont typeface="Noto Sans Symbols"/>
              <a:buChar char="🞤"/>
              <a:defRPr b="0" i="0" sz="2800" u="none" cap="none" strike="noStrike">
                <a:solidFill>
                  <a:schemeClr val="dk2"/>
                </a:solidFill>
                <a:latin typeface="Libre Franklin"/>
                <a:ea typeface="Libre Franklin"/>
                <a:cs typeface="Libre Franklin"/>
                <a:sym typeface="Libre Franklin"/>
              </a:defRPr>
            </a:lvl2pPr>
            <a:lvl3pPr lvl="2" marR="0" rtl="0" algn="l">
              <a:lnSpc>
                <a:spcPct val="100000"/>
              </a:lnSpc>
              <a:spcBef>
                <a:spcPts val="480"/>
              </a:spcBef>
              <a:spcAft>
                <a:spcPts val="0"/>
              </a:spcAft>
              <a:buClr>
                <a:schemeClr val="accent1"/>
              </a:buClr>
              <a:buSzPts val="1680"/>
              <a:buFont typeface="Noto Sans Symbols"/>
              <a:buChar char="🞫"/>
              <a:defRPr b="0" i="0" sz="2400" u="none" cap="none" strike="noStrike">
                <a:solidFill>
                  <a:schemeClr val="dk2"/>
                </a:solidFill>
                <a:latin typeface="Libre Franklin"/>
                <a:ea typeface="Libre Franklin"/>
                <a:cs typeface="Libre Franklin"/>
                <a:sym typeface="Libre Franklin"/>
              </a:defRPr>
            </a:lvl3pPr>
            <a:lvl4pPr lvl="3" marR="0" rtl="0" algn="l">
              <a:lnSpc>
                <a:spcPct val="100000"/>
              </a:lnSpc>
              <a:spcBef>
                <a:spcPts val="400"/>
              </a:spcBef>
              <a:spcAft>
                <a:spcPts val="0"/>
              </a:spcAft>
              <a:buClr>
                <a:schemeClr val="accent1"/>
              </a:buClr>
              <a:buSzPts val="1400"/>
              <a:buFont typeface="Noto Sans Symbols"/>
              <a:buChar char="🞲"/>
              <a:defRPr b="0" i="0" sz="2000" u="none" cap="none" strike="noStrike">
                <a:solidFill>
                  <a:schemeClr val="dk2"/>
                </a:solidFill>
                <a:latin typeface="Libre Franklin"/>
                <a:ea typeface="Libre Franklin"/>
                <a:cs typeface="Libre Franklin"/>
                <a:sym typeface="Libre Franklin"/>
              </a:defRPr>
            </a:lvl4pPr>
            <a:lvl5pPr lvl="4" marR="0" rtl="0" algn="l">
              <a:lnSpc>
                <a:spcPct val="100000"/>
              </a:lnSpc>
              <a:spcBef>
                <a:spcPts val="360"/>
              </a:spcBef>
              <a:spcAft>
                <a:spcPts val="0"/>
              </a:spcAft>
              <a:buClr>
                <a:schemeClr val="accent1"/>
              </a:buClr>
              <a:buSzPts val="1080"/>
              <a:buFont typeface="Noto Sans Symbols"/>
              <a:buChar char="🞩"/>
              <a:defRPr b="0" i="0" sz="1800" u="none" cap="none" strike="noStrike">
                <a:solidFill>
                  <a:schemeClr val="dk2"/>
                </a:solidFill>
                <a:latin typeface="Libre Franklin"/>
                <a:ea typeface="Libre Franklin"/>
                <a:cs typeface="Libre Franklin"/>
                <a:sym typeface="Libre Franklin"/>
              </a:defRPr>
            </a:lvl5pPr>
            <a:lvl6pPr lvl="5" marR="0" rtl="0" algn="l">
              <a:lnSpc>
                <a:spcPct val="100000"/>
              </a:lnSpc>
              <a:spcBef>
                <a:spcPts val="360"/>
              </a:spcBef>
              <a:spcAft>
                <a:spcPts val="0"/>
              </a:spcAft>
              <a:buClr>
                <a:schemeClr val="accent1"/>
              </a:buClr>
              <a:buSzPts val="1080"/>
              <a:buFont typeface="Noto Sans Symbols"/>
              <a:buChar char="🞤"/>
              <a:defRPr b="0" i="0" sz="1800" u="none" cap="none" strike="noStrike">
                <a:solidFill>
                  <a:schemeClr val="dk2"/>
                </a:solidFill>
                <a:latin typeface="Libre Franklin"/>
                <a:ea typeface="Libre Franklin"/>
                <a:cs typeface="Libre Franklin"/>
                <a:sym typeface="Libre Franklin"/>
              </a:defRPr>
            </a:lvl6pPr>
            <a:lvl7pPr lvl="6" marR="0" rtl="0" algn="l">
              <a:lnSpc>
                <a:spcPct val="100000"/>
              </a:lnSpc>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7pPr>
            <a:lvl8pPr lvl="7" marR="0" rtl="0" algn="l">
              <a:lnSpc>
                <a:spcPct val="100000"/>
              </a:lnSpc>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8pPr>
            <a:lvl9pPr lvl="8" marR="0" rtl="0" algn="l">
              <a:lnSpc>
                <a:spcPct val="100000"/>
              </a:lnSpc>
              <a:spcBef>
                <a:spcPts val="280"/>
              </a:spcBef>
              <a:spcAft>
                <a:spcPts val="0"/>
              </a:spcAft>
              <a:buClr>
                <a:schemeClr val="accent1"/>
              </a:buClr>
              <a:buSzPts val="840"/>
              <a:buFont typeface="Noto Sans Symbols"/>
              <a:buChar char="◼"/>
              <a:defRPr b="0" i="0" sz="1400" u="none" cap="none" strike="noStrike">
                <a:solidFill>
                  <a:schemeClr val="dk2"/>
                </a:solidFill>
                <a:latin typeface="Libre Franklin"/>
                <a:ea typeface="Libre Franklin"/>
                <a:cs typeface="Libre Franklin"/>
                <a:sym typeface="Libre Franklin"/>
              </a:defRPr>
            </a:lvl9pPr>
          </a:lstStyle>
          <a:p/>
        </p:txBody>
      </p:sp>
      <p:sp>
        <p:nvSpPr>
          <p:cNvPr id="74" name="Google Shape;74;p25"/>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5"/>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25"/>
          <p:cNvSpPr txBox="1"/>
          <p:nvPr>
            <p:ph type="title"/>
          </p:nvPr>
        </p:nvSpPr>
        <p:spPr>
          <a:xfrm>
            <a:off x="381000" y="4993760"/>
            <a:ext cx="5867400" cy="52228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2000"/>
              <a:buFont typeface="Libre Franklin Medium"/>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 type="body"/>
          </p:nvPr>
        </p:nvSpPr>
        <p:spPr>
          <a:xfrm>
            <a:off x="381000" y="5533218"/>
            <a:ext cx="5867400" cy="768350"/>
          </a:xfrm>
          <a:prstGeom prst="rect">
            <a:avLst/>
          </a:prstGeom>
          <a:noFill/>
          <a:ln>
            <a:noFill/>
          </a:ln>
        </p:spPr>
        <p:txBody>
          <a:bodyPr anchorCtr="0" anchor="t" bIns="45700" lIns="109725" spcFirstLastPara="1" rIns="91425" wrap="square" tIns="0">
            <a:normAutofit/>
          </a:bodyPr>
          <a:lstStyle>
            <a:lvl1pPr indent="-228600" lvl="0" marL="457200" algn="l">
              <a:lnSpc>
                <a:spcPct val="100000"/>
              </a:lnSpc>
              <a:spcBef>
                <a:spcPts val="280"/>
              </a:spcBef>
              <a:spcAft>
                <a:spcPts val="0"/>
              </a:spcAft>
              <a:buSzPts val="980"/>
              <a:buNone/>
              <a:defRPr sz="1400"/>
            </a:lvl1pPr>
            <a:lvl2pPr indent="-281940" lvl="1" marL="914400" algn="l">
              <a:lnSpc>
                <a:spcPct val="100000"/>
              </a:lnSpc>
              <a:spcBef>
                <a:spcPts val="240"/>
              </a:spcBef>
              <a:spcAft>
                <a:spcPts val="0"/>
              </a:spcAft>
              <a:buSzPts val="840"/>
              <a:buChar char="?"/>
              <a:defRPr sz="1200"/>
            </a:lvl2pPr>
            <a:lvl3pPr indent="-273050" lvl="2" marL="1371600" algn="l">
              <a:lnSpc>
                <a:spcPct val="100000"/>
              </a:lnSpc>
              <a:spcBef>
                <a:spcPts val="200"/>
              </a:spcBef>
              <a:spcAft>
                <a:spcPts val="0"/>
              </a:spcAft>
              <a:buSzPts val="700"/>
              <a:buChar char="?"/>
              <a:defRPr sz="1000"/>
            </a:lvl3pPr>
            <a:lvl4pPr indent="-268605" lvl="3" marL="1828800" algn="l">
              <a:lnSpc>
                <a:spcPct val="100000"/>
              </a:lnSpc>
              <a:spcBef>
                <a:spcPts val="180"/>
              </a:spcBef>
              <a:spcAft>
                <a:spcPts val="0"/>
              </a:spcAft>
              <a:buSzPts val="630"/>
              <a:buChar char="?"/>
              <a:defRPr sz="900"/>
            </a:lvl4pPr>
            <a:lvl5pPr indent="-262889" lvl="4" marL="2286000" algn="l">
              <a:lnSpc>
                <a:spcPct val="100000"/>
              </a:lnSpc>
              <a:spcBef>
                <a:spcPts val="180"/>
              </a:spcBef>
              <a:spcAft>
                <a:spcPts val="0"/>
              </a:spcAft>
              <a:buSzPts val="540"/>
              <a:buChar char="?"/>
              <a:defRPr sz="900"/>
            </a:lvl5pPr>
            <a:lvl6pPr indent="-297179" lvl="5" marL="2743200" algn="l">
              <a:lnSpc>
                <a:spcPct val="100000"/>
              </a:lnSpc>
              <a:spcBef>
                <a:spcPts val="360"/>
              </a:spcBef>
              <a:spcAft>
                <a:spcPts val="0"/>
              </a:spcAft>
              <a:buSzPts val="1080"/>
              <a:buChar char="?"/>
              <a:defRPr/>
            </a:lvl6pPr>
            <a:lvl7pPr indent="-297179" lvl="6" marL="3200400" algn="l">
              <a:lnSpc>
                <a:spcPct val="100000"/>
              </a:lnSpc>
              <a:spcBef>
                <a:spcPts val="360"/>
              </a:spcBef>
              <a:spcAft>
                <a:spcPts val="0"/>
              </a:spcAft>
              <a:buSzPts val="1080"/>
              <a:buChar char="?"/>
              <a:defRPr/>
            </a:lvl7pPr>
            <a:lvl8pPr indent="-297179" lvl="7" marL="3657600" algn="l">
              <a:lnSpc>
                <a:spcPct val="100000"/>
              </a:lnSpc>
              <a:spcBef>
                <a:spcPts val="360"/>
              </a:spcBef>
              <a:spcAft>
                <a:spcPts val="0"/>
              </a:spcAft>
              <a:buSzPts val="1080"/>
              <a:buChar char="◆"/>
              <a:defRPr/>
            </a:lvl8pPr>
            <a:lvl9pPr indent="-297179" lvl="8" marL="4114800" algn="l">
              <a:lnSpc>
                <a:spcPct val="100000"/>
              </a:lnSpc>
              <a:spcBef>
                <a:spcPts val="360"/>
              </a:spcBef>
              <a:spcAft>
                <a:spcPts val="0"/>
              </a:spcAft>
              <a:buSzPts val="108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cxnSp>
        <p:nvCxnSpPr>
          <p:cNvPr id="10" name="Google Shape;10;p16"/>
          <p:cNvCxnSpPr/>
          <p:nvPr/>
        </p:nvCxnSpPr>
        <p:spPr>
          <a:xfrm>
            <a:off x="514350" y="1050898"/>
            <a:ext cx="8629650" cy="2381"/>
          </a:xfrm>
          <a:prstGeom prst="straightConnector1">
            <a:avLst/>
          </a:prstGeom>
          <a:noFill/>
          <a:ln cap="flat" cmpd="sng" w="9525">
            <a:solidFill>
              <a:schemeClr val="accent1"/>
            </a:solidFill>
            <a:prstDash val="solid"/>
            <a:round/>
            <a:headEnd len="sm" w="sm" type="none"/>
            <a:tailEnd len="sm" w="sm" type="none"/>
          </a:ln>
        </p:spPr>
      </p:cxnSp>
      <p:sp>
        <p:nvSpPr>
          <p:cNvPr id="11" name="Google Shape;11;p16"/>
          <p:cNvSpPr txBox="1"/>
          <p:nvPr>
            <p:ph idx="1" type="body"/>
          </p:nvPr>
        </p:nvSpPr>
        <p:spPr>
          <a:xfrm>
            <a:off x="304800" y="1554162"/>
            <a:ext cx="8686800" cy="4525963"/>
          </a:xfrm>
          <a:prstGeom prst="rect">
            <a:avLst/>
          </a:prstGeom>
          <a:noFill/>
          <a:ln>
            <a:noFill/>
          </a:ln>
        </p:spPr>
        <p:txBody>
          <a:bodyPr anchorCtr="0" anchor="t" bIns="45700" lIns="91425" spcFirstLastPara="1" rIns="91425" wrap="square" tIns="45700">
            <a:normAutofit/>
          </a:bodyPr>
          <a:lstStyle>
            <a:lvl1pPr indent="-370840" lvl="0" marL="457200" marR="0" rtl="0" algn="l">
              <a:lnSpc>
                <a:spcPct val="100000"/>
              </a:lnSpc>
              <a:spcBef>
                <a:spcPts val="640"/>
              </a:spcBef>
              <a:spcAft>
                <a:spcPts val="0"/>
              </a:spcAft>
              <a:buClr>
                <a:schemeClr val="accent1"/>
              </a:buClr>
              <a:buSzPts val="2240"/>
              <a:buFont typeface="Noto Sans Symbols"/>
              <a:buChar char="🞭"/>
              <a:defRPr b="0" i="0" sz="3200" u="none" cap="none" strike="noStrike">
                <a:solidFill>
                  <a:schemeClr val="dk2"/>
                </a:solidFill>
                <a:latin typeface="Libre Franklin"/>
                <a:ea typeface="Libre Franklin"/>
                <a:cs typeface="Libre Franklin"/>
                <a:sym typeface="Libre Franklin"/>
              </a:defRPr>
            </a:lvl1pPr>
            <a:lvl2pPr indent="-353060" lvl="1" marL="914400" marR="0" rtl="0" algn="l">
              <a:lnSpc>
                <a:spcPct val="100000"/>
              </a:lnSpc>
              <a:spcBef>
                <a:spcPts val="560"/>
              </a:spcBef>
              <a:spcAft>
                <a:spcPts val="0"/>
              </a:spcAft>
              <a:buClr>
                <a:schemeClr val="accent1"/>
              </a:buClr>
              <a:buSzPts val="1960"/>
              <a:buFont typeface="Noto Sans Symbols"/>
              <a:buChar char="🞤"/>
              <a:defRPr b="0" i="0" sz="2800" u="none" cap="none" strike="noStrike">
                <a:solidFill>
                  <a:schemeClr val="dk2"/>
                </a:solidFill>
                <a:latin typeface="Libre Franklin"/>
                <a:ea typeface="Libre Franklin"/>
                <a:cs typeface="Libre Franklin"/>
                <a:sym typeface="Libre Franklin"/>
              </a:defRPr>
            </a:lvl2pPr>
            <a:lvl3pPr indent="-335280" lvl="2" marL="1371600" marR="0" rtl="0" algn="l">
              <a:lnSpc>
                <a:spcPct val="100000"/>
              </a:lnSpc>
              <a:spcBef>
                <a:spcPts val="480"/>
              </a:spcBef>
              <a:spcAft>
                <a:spcPts val="0"/>
              </a:spcAft>
              <a:buClr>
                <a:schemeClr val="accent1"/>
              </a:buClr>
              <a:buSzPts val="1680"/>
              <a:buFont typeface="Noto Sans Symbols"/>
              <a:buChar char="🞫"/>
              <a:defRPr b="0" i="0" sz="2400" u="none" cap="none" strike="noStrike">
                <a:solidFill>
                  <a:schemeClr val="dk2"/>
                </a:solidFill>
                <a:latin typeface="Libre Franklin"/>
                <a:ea typeface="Libre Franklin"/>
                <a:cs typeface="Libre Franklin"/>
                <a:sym typeface="Libre Franklin"/>
              </a:defRPr>
            </a:lvl3pPr>
            <a:lvl4pPr indent="-317500" lvl="3" marL="1828800" marR="0" rtl="0" algn="l">
              <a:lnSpc>
                <a:spcPct val="100000"/>
              </a:lnSpc>
              <a:spcBef>
                <a:spcPts val="400"/>
              </a:spcBef>
              <a:spcAft>
                <a:spcPts val="0"/>
              </a:spcAft>
              <a:buClr>
                <a:schemeClr val="accent1"/>
              </a:buClr>
              <a:buSzPts val="1400"/>
              <a:buFont typeface="Noto Sans Symbols"/>
              <a:buChar char="🞲"/>
              <a:defRPr b="0" i="0" sz="2000" u="none" cap="none" strike="noStrike">
                <a:solidFill>
                  <a:schemeClr val="dk2"/>
                </a:solidFill>
                <a:latin typeface="Libre Franklin"/>
                <a:ea typeface="Libre Franklin"/>
                <a:cs typeface="Libre Franklin"/>
                <a:sym typeface="Libre Franklin"/>
              </a:defRPr>
            </a:lvl4pPr>
            <a:lvl5pPr indent="-297179" lvl="4" marL="2286000" marR="0" rtl="0" algn="l">
              <a:lnSpc>
                <a:spcPct val="100000"/>
              </a:lnSpc>
              <a:spcBef>
                <a:spcPts val="360"/>
              </a:spcBef>
              <a:spcAft>
                <a:spcPts val="0"/>
              </a:spcAft>
              <a:buClr>
                <a:schemeClr val="accent1"/>
              </a:buClr>
              <a:buSzPts val="1080"/>
              <a:buFont typeface="Noto Sans Symbols"/>
              <a:buChar char="🞩"/>
              <a:defRPr b="0" i="0" sz="1800" u="none" cap="none" strike="noStrike">
                <a:solidFill>
                  <a:schemeClr val="dk2"/>
                </a:solidFill>
                <a:latin typeface="Libre Franklin"/>
                <a:ea typeface="Libre Franklin"/>
                <a:cs typeface="Libre Franklin"/>
                <a:sym typeface="Libre Franklin"/>
              </a:defRPr>
            </a:lvl5pPr>
            <a:lvl6pPr indent="-297179" lvl="5" marL="2743200" marR="0" rtl="0" algn="l">
              <a:lnSpc>
                <a:spcPct val="100000"/>
              </a:lnSpc>
              <a:spcBef>
                <a:spcPts val="360"/>
              </a:spcBef>
              <a:spcAft>
                <a:spcPts val="0"/>
              </a:spcAft>
              <a:buClr>
                <a:schemeClr val="accent1"/>
              </a:buClr>
              <a:buSzPts val="1080"/>
              <a:buFont typeface="Noto Sans Symbols"/>
              <a:buChar char="🞤"/>
              <a:defRPr b="0" i="0" sz="1800" u="none" cap="none" strike="noStrike">
                <a:solidFill>
                  <a:schemeClr val="dk2"/>
                </a:solidFill>
                <a:latin typeface="Libre Franklin"/>
                <a:ea typeface="Libre Franklin"/>
                <a:cs typeface="Libre Franklin"/>
                <a:sym typeface="Libre Franklin"/>
              </a:defRPr>
            </a:lvl6pPr>
            <a:lvl7pPr indent="-289560" lvl="6" marL="3200400" marR="0" rtl="0" algn="l">
              <a:lnSpc>
                <a:spcPct val="100000"/>
              </a:lnSpc>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7pPr>
            <a:lvl8pPr indent="-289559" lvl="7" marL="3657600" marR="0" rtl="0" algn="l">
              <a:lnSpc>
                <a:spcPct val="100000"/>
              </a:lnSpc>
              <a:spcBef>
                <a:spcPts val="320"/>
              </a:spcBef>
              <a:spcAft>
                <a:spcPts val="0"/>
              </a:spcAft>
              <a:buClr>
                <a:schemeClr val="accent1"/>
              </a:buClr>
              <a:buSzPts val="960"/>
              <a:buFont typeface="Noto Sans Symbols"/>
              <a:buChar char="◆"/>
              <a:defRPr b="0" i="0" sz="1600" u="none" cap="none" strike="noStrike">
                <a:solidFill>
                  <a:schemeClr val="dk2"/>
                </a:solidFill>
                <a:latin typeface="Libre Franklin"/>
                <a:ea typeface="Libre Franklin"/>
                <a:cs typeface="Libre Franklin"/>
                <a:sym typeface="Libre Franklin"/>
              </a:defRPr>
            </a:lvl8pPr>
            <a:lvl9pPr indent="-281940" lvl="8" marL="4114800" marR="0" rtl="0" algn="l">
              <a:lnSpc>
                <a:spcPct val="100000"/>
              </a:lnSpc>
              <a:spcBef>
                <a:spcPts val="280"/>
              </a:spcBef>
              <a:spcAft>
                <a:spcPts val="0"/>
              </a:spcAft>
              <a:buClr>
                <a:schemeClr val="accent1"/>
              </a:buClr>
              <a:buSzPts val="840"/>
              <a:buFont typeface="Noto Sans Symbols"/>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16"/>
          <p:cNvSpPr txBox="1"/>
          <p:nvPr>
            <p:ph idx="10" type="dt"/>
          </p:nvPr>
        </p:nvSpPr>
        <p:spPr>
          <a:xfrm>
            <a:off x="6477000" y="76200"/>
            <a:ext cx="2514600" cy="288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D28E28"/>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6"/>
          <p:cNvSpPr txBox="1"/>
          <p:nvPr>
            <p:ph idx="11" type="ftr"/>
          </p:nvPr>
        </p:nvSpPr>
        <p:spPr>
          <a:xfrm>
            <a:off x="3124200" y="76200"/>
            <a:ext cx="3352800" cy="2889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D28E28"/>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16"/>
          <p:cNvSpPr txBox="1"/>
          <p:nvPr>
            <p:ph idx="12" type="sldNum"/>
          </p:nvPr>
        </p:nvSpPr>
        <p:spPr>
          <a:xfrm>
            <a:off x="8229600" y="6477000"/>
            <a:ext cx="762000" cy="24447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6"/>
          <p:cNvSpPr txBox="1"/>
          <p:nvPr>
            <p:ph type="title"/>
          </p:nvPr>
        </p:nvSpPr>
        <p:spPr>
          <a:xfrm>
            <a:off x="304800" y="457200"/>
            <a:ext cx="8686800" cy="8382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3600"/>
              <a:buFont typeface="Libre Franklin Medium"/>
              <a:buNone/>
              <a:defRPr b="0" i="0" sz="3600" u="none" cap="none" strike="noStrike">
                <a:solidFill>
                  <a:schemeClr val="dk2"/>
                </a:solidFill>
                <a:latin typeface="Libre Franklin Medium"/>
                <a:ea typeface="Libre Franklin Medium"/>
                <a:cs typeface="Libre Franklin Medium"/>
                <a:sym typeface="Libre Franklin Medium"/>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16" name="Google Shape;16;p16"/>
          <p:cNvCxnSpPr/>
          <p:nvPr/>
        </p:nvCxnSpPr>
        <p:spPr>
          <a:xfrm>
            <a:off x="514350" y="1050898"/>
            <a:ext cx="8629650" cy="2381"/>
          </a:xfrm>
          <a:prstGeom prst="straightConnector1">
            <a:avLst/>
          </a:prstGeom>
          <a:noFill/>
          <a:ln cap="flat" cmpd="sng" w="9525">
            <a:solidFill>
              <a:schemeClr val="accent1"/>
            </a:solidFill>
            <a:prstDash val="solid"/>
            <a:round/>
            <a:headEnd len="sm" w="sm" type="none"/>
            <a:tailEnd len="sm" w="sm" type="none"/>
          </a:ln>
        </p:spPr>
      </p:cxnSp>
      <p:cxnSp>
        <p:nvCxnSpPr>
          <p:cNvPr id="17" name="Google Shape;17;p16"/>
          <p:cNvCxnSpPr/>
          <p:nvPr/>
        </p:nvCxnSpPr>
        <p:spPr>
          <a:xfrm>
            <a:off x="514350" y="1057986"/>
            <a:ext cx="8629650" cy="2381"/>
          </a:xfrm>
          <a:prstGeom prst="straightConnector1">
            <a:avLst/>
          </a:prstGeom>
          <a:noFill/>
          <a:ln cap="flat" cmpd="sng" w="9525">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nvSpPr>
        <p:spPr>
          <a:xfrm>
            <a:off x="0" y="1066800"/>
            <a:ext cx="9144000" cy="1000126"/>
          </a:xfrm>
          <a:prstGeom prst="rect">
            <a:avLst/>
          </a:prstGeom>
          <a:noFill/>
          <a:ln>
            <a:noFill/>
          </a:ln>
        </p:spPr>
        <p:txBody>
          <a:bodyPr anchorCtr="0" anchor="t" bIns="42075" lIns="84175" spcFirstLastPara="1" rIns="84175" wrap="square" tIns="42075">
            <a:normAutofit/>
          </a:bodyPr>
          <a:lstStyle/>
          <a:p>
            <a:pPr indent="-294674" lvl="0" marL="294674" marR="0" rtl="0" algn="ctr">
              <a:lnSpc>
                <a:spcPct val="80000"/>
              </a:lnSpc>
              <a:spcBef>
                <a:spcPts val="0"/>
              </a:spcBef>
              <a:spcAft>
                <a:spcPts val="0"/>
              </a:spcAft>
              <a:buClr>
                <a:srgbClr val="000000"/>
              </a:buClr>
              <a:buSzPts val="3325"/>
              <a:buFont typeface="Arial"/>
              <a:buNone/>
            </a:pPr>
            <a:r>
              <a:rPr b="1" i="0" lang="en-US" sz="3325" u="none" cap="none" strike="noStrike">
                <a:solidFill>
                  <a:srgbClr val="0070C0"/>
                </a:solidFill>
                <a:latin typeface="Book Antiqua"/>
                <a:ea typeface="Book Antiqua"/>
                <a:cs typeface="Book Antiqua"/>
                <a:sym typeface="Book Antiqua"/>
              </a:rPr>
              <a:t>            </a:t>
            </a:r>
            <a:r>
              <a:rPr b="1" i="0" lang="en-US" sz="2400" u="none" cap="none" strike="noStrike">
                <a:solidFill>
                  <a:srgbClr val="0070C0"/>
                </a:solidFill>
                <a:latin typeface="Book Antiqua"/>
                <a:ea typeface="Book Antiqua"/>
                <a:cs typeface="Book Antiqua"/>
                <a:sym typeface="Book Antiqua"/>
              </a:rPr>
              <a:t>Department of </a:t>
            </a:r>
            <a:endParaRPr b="0" i="0" sz="1400" u="none" cap="none" strike="noStrike">
              <a:solidFill>
                <a:srgbClr val="000000"/>
              </a:solidFill>
              <a:latin typeface="Arial"/>
              <a:ea typeface="Arial"/>
              <a:cs typeface="Arial"/>
              <a:sym typeface="Arial"/>
            </a:endParaRPr>
          </a:p>
          <a:p>
            <a:pPr indent="-294674" lvl="0" marL="294674" marR="0" rtl="0" algn="ctr">
              <a:lnSpc>
                <a:spcPct val="80000"/>
              </a:lnSpc>
              <a:spcBef>
                <a:spcPts val="691"/>
              </a:spcBef>
              <a:spcAft>
                <a:spcPts val="0"/>
              </a:spcAft>
              <a:buClr>
                <a:srgbClr val="000000"/>
              </a:buClr>
              <a:buSzPts val="2400"/>
              <a:buFont typeface="Arial"/>
              <a:buNone/>
            </a:pPr>
            <a:r>
              <a:rPr b="1" i="0" lang="en-US" sz="2400" u="none" cap="none" strike="noStrike">
                <a:solidFill>
                  <a:srgbClr val="0070C0"/>
                </a:solidFill>
                <a:latin typeface="Book Antiqua"/>
                <a:ea typeface="Book Antiqua"/>
                <a:cs typeface="Book Antiqua"/>
                <a:sym typeface="Book Antiqua"/>
              </a:rPr>
              <a:t>             Computer Science &amp; Engineering</a:t>
            </a:r>
            <a:endParaRPr b="0" i="0" sz="1400" u="none" cap="none" strike="noStrike">
              <a:solidFill>
                <a:srgbClr val="000000"/>
              </a:solidFill>
              <a:latin typeface="Arial"/>
              <a:ea typeface="Arial"/>
              <a:cs typeface="Arial"/>
              <a:sym typeface="Arial"/>
            </a:endParaRPr>
          </a:p>
          <a:p>
            <a:pPr indent="-294674" lvl="0" marL="294674" marR="0" rtl="0" algn="ctr">
              <a:lnSpc>
                <a:spcPct val="80000"/>
              </a:lnSpc>
              <a:spcBef>
                <a:spcPts val="691"/>
              </a:spcBef>
              <a:spcAft>
                <a:spcPts val="0"/>
              </a:spcAft>
              <a:buClr>
                <a:srgbClr val="000000"/>
              </a:buClr>
              <a:buSzPts val="4975"/>
              <a:buFont typeface="Arial"/>
              <a:buNone/>
            </a:pPr>
            <a:r>
              <a:t/>
            </a:r>
            <a:endParaRPr b="0" i="0" sz="4975" u="none" cap="none" strike="noStrike">
              <a:solidFill>
                <a:srgbClr val="FF0000"/>
              </a:solidFill>
              <a:latin typeface="Libre Franklin"/>
              <a:ea typeface="Libre Franklin"/>
              <a:cs typeface="Libre Franklin"/>
              <a:sym typeface="Libre Franklin"/>
            </a:endParaRPr>
          </a:p>
          <a:p>
            <a:pPr indent="-294674" lvl="0" marL="294674" marR="0" rtl="0" algn="ctr">
              <a:lnSpc>
                <a:spcPct val="80000"/>
              </a:lnSpc>
              <a:spcBef>
                <a:spcPts val="691"/>
              </a:spcBef>
              <a:spcAft>
                <a:spcPts val="0"/>
              </a:spcAft>
              <a:buClr>
                <a:srgbClr val="000000"/>
              </a:buClr>
              <a:buSzPts val="1375"/>
              <a:buFont typeface="Arial"/>
              <a:buNone/>
            </a:pPr>
            <a:r>
              <a:t/>
            </a:r>
            <a:endParaRPr b="0" i="0" sz="1375" u="none" cap="none" strike="noStrike">
              <a:solidFill>
                <a:srgbClr val="FF0000"/>
              </a:solidFill>
              <a:latin typeface="Libre Franklin"/>
              <a:ea typeface="Libre Franklin"/>
              <a:cs typeface="Libre Franklin"/>
              <a:sym typeface="Libre Franklin"/>
            </a:endParaRPr>
          </a:p>
        </p:txBody>
      </p:sp>
      <p:sp>
        <p:nvSpPr>
          <p:cNvPr id="97" name="Google Shape;97;p1"/>
          <p:cNvSpPr txBox="1"/>
          <p:nvPr/>
        </p:nvSpPr>
        <p:spPr>
          <a:xfrm>
            <a:off x="1447800" y="152403"/>
            <a:ext cx="7543800" cy="500063"/>
          </a:xfrm>
          <a:prstGeom prst="rect">
            <a:avLst/>
          </a:prstGeom>
          <a:noFill/>
          <a:ln>
            <a:noFill/>
          </a:ln>
        </p:spPr>
        <p:txBody>
          <a:bodyPr anchorCtr="0" anchor="ctr" bIns="45700" lIns="91400" spcFirstLastPara="1" rIns="91400" wrap="square" tIns="45700">
            <a:noAutofit/>
          </a:bodyPr>
          <a:lstStyle/>
          <a:p>
            <a:pPr indent="-294674" lvl="0" marL="294674" marR="0" rtl="0" algn="ctr">
              <a:lnSpc>
                <a:spcPct val="100000"/>
              </a:lnSpc>
              <a:spcBef>
                <a:spcPts val="0"/>
              </a:spcBef>
              <a:spcAft>
                <a:spcPts val="0"/>
              </a:spcAft>
              <a:buClr>
                <a:srgbClr val="000000"/>
              </a:buClr>
              <a:buSzPts val="2400"/>
              <a:buFont typeface="Arial"/>
              <a:buNone/>
            </a:pPr>
            <a:r>
              <a:rPr b="1" i="0" lang="en-US" sz="2400" u="none" cap="none" strike="noStrike">
                <a:solidFill>
                  <a:srgbClr val="0070C0"/>
                </a:solidFill>
                <a:latin typeface="Times New Roman"/>
                <a:ea typeface="Times New Roman"/>
                <a:cs typeface="Times New Roman"/>
                <a:sym typeface="Times New Roman"/>
              </a:rPr>
              <a:t>GLOBAL INSTITUTE OF TECHNOLOGY</a:t>
            </a:r>
            <a:endParaRPr b="1" i="0" sz="2400" u="none" cap="none" strike="noStrike">
              <a:solidFill>
                <a:srgbClr val="0070C0"/>
              </a:solidFill>
              <a:latin typeface="Times New Roman"/>
              <a:ea typeface="Times New Roman"/>
              <a:cs typeface="Times New Roman"/>
              <a:sym typeface="Times New Roman"/>
            </a:endParaRPr>
          </a:p>
        </p:txBody>
      </p:sp>
      <p:pic>
        <p:nvPicPr>
          <p:cNvPr descr="logo_globe_color-e1552884169375" id="98" name="Google Shape;98;p1"/>
          <p:cNvPicPr preferRelativeResize="0"/>
          <p:nvPr/>
        </p:nvPicPr>
        <p:blipFill rotWithShape="1">
          <a:blip r:embed="rId3">
            <a:alphaModFix/>
          </a:blip>
          <a:srcRect b="0" l="0" r="0" t="0"/>
          <a:stretch/>
        </p:blipFill>
        <p:spPr>
          <a:xfrm>
            <a:off x="152400" y="152401"/>
            <a:ext cx="1042988" cy="1057274"/>
          </a:xfrm>
          <a:prstGeom prst="rect">
            <a:avLst/>
          </a:prstGeom>
          <a:noFill/>
          <a:ln>
            <a:noFill/>
          </a:ln>
        </p:spPr>
      </p:pic>
      <p:sp>
        <p:nvSpPr>
          <p:cNvPr id="99" name="Google Shape;99;p1"/>
          <p:cNvSpPr txBox="1"/>
          <p:nvPr/>
        </p:nvSpPr>
        <p:spPr>
          <a:xfrm>
            <a:off x="673894" y="2667000"/>
            <a:ext cx="8317706" cy="1600200"/>
          </a:xfrm>
          <a:prstGeom prst="rect">
            <a:avLst/>
          </a:prstGeom>
          <a:noFill/>
          <a:ln>
            <a:noFill/>
          </a:ln>
        </p:spPr>
        <p:txBody>
          <a:bodyPr anchorCtr="0" anchor="t" bIns="42075" lIns="84175" spcFirstLastPara="1" rIns="84175" wrap="square" tIns="42075">
            <a:normAutofit/>
          </a:bodyPr>
          <a:lstStyle/>
          <a:p>
            <a:pPr indent="-294674" lvl="0" marL="294674" marR="0" rtl="0" algn="ctr">
              <a:lnSpc>
                <a:spcPct val="100000"/>
              </a:lnSpc>
              <a:spcBef>
                <a:spcPts val="0"/>
              </a:spcBef>
              <a:spcAft>
                <a:spcPts val="0"/>
              </a:spcAft>
              <a:buClr>
                <a:srgbClr val="000000"/>
              </a:buClr>
              <a:buSzPts val="2400"/>
              <a:buFont typeface="Arial"/>
              <a:buNone/>
            </a:pPr>
            <a:r>
              <a:rPr b="1" i="0" lang="en-US" sz="2400" u="none" cap="none" strike="noStrike">
                <a:solidFill>
                  <a:srgbClr val="00B050"/>
                </a:solidFill>
                <a:latin typeface="Book Antiqua"/>
                <a:ea typeface="Book Antiqua"/>
                <a:cs typeface="Book Antiqua"/>
                <a:sym typeface="Book Antiqua"/>
              </a:rPr>
              <a:t>Subject Name with code: Data Structure &amp; Algorithms</a:t>
            </a:r>
            <a:endParaRPr b="0" i="0" sz="1400" u="none" cap="none" strike="noStrike">
              <a:solidFill>
                <a:srgbClr val="000000"/>
              </a:solidFill>
              <a:latin typeface="Arial"/>
              <a:ea typeface="Arial"/>
              <a:cs typeface="Arial"/>
              <a:sym typeface="Arial"/>
            </a:endParaRPr>
          </a:p>
          <a:p>
            <a:pPr indent="-294674" lvl="0" marL="294674" marR="0" rtl="0" algn="ctr">
              <a:lnSpc>
                <a:spcPct val="100000"/>
              </a:lnSpc>
              <a:spcBef>
                <a:spcPts val="691"/>
              </a:spcBef>
              <a:spcAft>
                <a:spcPts val="0"/>
              </a:spcAft>
              <a:buClr>
                <a:srgbClr val="000000"/>
              </a:buClr>
              <a:buSzPts val="2400"/>
              <a:buFont typeface="Arial"/>
              <a:buNone/>
            </a:pPr>
            <a:r>
              <a:t/>
            </a:r>
            <a:endParaRPr b="1" i="0" sz="2400" u="none" cap="none" strike="noStrike">
              <a:solidFill>
                <a:srgbClr val="00B050"/>
              </a:solidFill>
              <a:latin typeface="Book Antiqua"/>
              <a:ea typeface="Book Antiqua"/>
              <a:cs typeface="Book Antiqua"/>
              <a:sym typeface="Book Antiqua"/>
            </a:endParaRPr>
          </a:p>
          <a:p>
            <a:pPr indent="-294674" lvl="0" marL="294674" marR="0" rtl="0" algn="ctr">
              <a:lnSpc>
                <a:spcPct val="100000"/>
              </a:lnSpc>
              <a:spcBef>
                <a:spcPts val="691"/>
              </a:spcBef>
              <a:spcAft>
                <a:spcPts val="0"/>
              </a:spcAft>
              <a:buClr>
                <a:srgbClr val="000000"/>
              </a:buClr>
              <a:buSzPts val="2400"/>
              <a:buFont typeface="Arial"/>
              <a:buNone/>
            </a:pPr>
            <a:r>
              <a:rPr b="1" i="0" lang="en-US" sz="2400" u="none" cap="none" strike="noStrike">
                <a:solidFill>
                  <a:srgbClr val="00B050"/>
                </a:solidFill>
                <a:latin typeface="Book Antiqua"/>
                <a:ea typeface="Book Antiqua"/>
                <a:cs typeface="Book Antiqua"/>
                <a:sym typeface="Book Antiqua"/>
              </a:rPr>
              <a:t>Unit-3</a:t>
            </a:r>
            <a:endParaRPr b="0" i="0" sz="1400" u="none" cap="none" strike="noStrike">
              <a:solidFill>
                <a:srgbClr val="000000"/>
              </a:solidFill>
              <a:latin typeface="Arial"/>
              <a:ea typeface="Arial"/>
              <a:cs typeface="Arial"/>
              <a:sym typeface="Arial"/>
            </a:endParaRPr>
          </a:p>
          <a:p>
            <a:pPr indent="-294674" lvl="0" marL="294674" marR="0" rtl="0" algn="ctr">
              <a:lnSpc>
                <a:spcPct val="100000"/>
              </a:lnSpc>
              <a:spcBef>
                <a:spcPts val="691"/>
              </a:spcBef>
              <a:spcAft>
                <a:spcPts val="0"/>
              </a:spcAft>
              <a:buClr>
                <a:srgbClr val="000000"/>
              </a:buClr>
              <a:buSzPts val="2400"/>
              <a:buFont typeface="Arial"/>
              <a:buNone/>
            </a:pPr>
            <a:r>
              <a:t/>
            </a:r>
            <a:endParaRPr b="1" i="0" sz="2400" u="none" cap="none" strike="noStrike">
              <a:solidFill>
                <a:srgbClr val="00B050"/>
              </a:solidFill>
              <a:latin typeface="Book Antiqua"/>
              <a:ea typeface="Book Antiqua"/>
              <a:cs typeface="Book Antiqua"/>
              <a:sym typeface="Book Antiqua"/>
            </a:endParaRPr>
          </a:p>
          <a:p>
            <a:pPr indent="-294674" lvl="0" marL="294674" marR="0" rtl="0" algn="ctr">
              <a:lnSpc>
                <a:spcPct val="100000"/>
              </a:lnSpc>
              <a:spcBef>
                <a:spcPts val="691"/>
              </a:spcBef>
              <a:spcAft>
                <a:spcPts val="0"/>
              </a:spcAft>
              <a:buClr>
                <a:srgbClr val="000000"/>
              </a:buClr>
              <a:buSzPts val="2800"/>
              <a:buFont typeface="Arial"/>
              <a:buNone/>
            </a:pPr>
            <a:r>
              <a:t/>
            </a:r>
            <a:endParaRPr b="0" i="0" sz="2800" u="none" cap="none" strike="noStrike">
              <a:solidFill>
                <a:srgbClr val="00B050"/>
              </a:solidFill>
              <a:latin typeface="Libre Franklin"/>
              <a:ea typeface="Libre Franklin"/>
              <a:cs typeface="Libre Franklin"/>
              <a:sym typeface="Libre Franklin"/>
            </a:endParaRPr>
          </a:p>
        </p:txBody>
      </p:sp>
      <p:sp>
        <p:nvSpPr>
          <p:cNvPr id="100" name="Google Shape;100;p1"/>
          <p:cNvSpPr txBox="1"/>
          <p:nvPr/>
        </p:nvSpPr>
        <p:spPr>
          <a:xfrm>
            <a:off x="902494" y="5181600"/>
            <a:ext cx="8012906" cy="1955264"/>
          </a:xfrm>
          <a:prstGeom prst="rect">
            <a:avLst/>
          </a:prstGeom>
          <a:noFill/>
          <a:ln>
            <a:noFill/>
          </a:ln>
        </p:spPr>
        <p:txBody>
          <a:bodyPr anchorCtr="0" anchor="t" bIns="42075" lIns="84175" spcFirstLastPara="1" rIns="84175" wrap="square" tIns="42075">
            <a:normAutofit/>
          </a:bodyPr>
          <a:lstStyle/>
          <a:p>
            <a:pPr indent="-294674" lvl="0" marL="294674" marR="0" rtl="0" algn="l">
              <a:lnSpc>
                <a:spcPct val="100000"/>
              </a:lnSpc>
              <a:spcBef>
                <a:spcPts val="0"/>
              </a:spcBef>
              <a:spcAft>
                <a:spcPts val="0"/>
              </a:spcAft>
              <a:buClr>
                <a:srgbClr val="000000"/>
              </a:buClr>
              <a:buSzPts val="2800"/>
              <a:buFont typeface="Arial"/>
              <a:buNone/>
            </a:pPr>
            <a:r>
              <a:rPr b="1" i="0" lang="en-US" sz="2800" u="none" cap="none" strike="noStrike">
                <a:solidFill>
                  <a:srgbClr val="00B050"/>
                </a:solidFill>
                <a:latin typeface="Book Antiqua"/>
                <a:ea typeface="Book Antiqua"/>
                <a:cs typeface="Book Antiqua"/>
                <a:sym typeface="Book Antiqua"/>
              </a:rPr>
              <a:t>         </a:t>
            </a:r>
            <a:r>
              <a:rPr b="1" i="0" lang="en-US" sz="2400" u="none" cap="none" strike="noStrike">
                <a:solidFill>
                  <a:srgbClr val="00B050"/>
                </a:solidFill>
                <a:latin typeface="Book Antiqua"/>
                <a:ea typeface="Book Antiqua"/>
                <a:cs typeface="Book Antiqua"/>
                <a:sym typeface="Book Antiqua"/>
              </a:rPr>
              <a:t>Presented by:  Mr. Sohan Lal Gupta</a:t>
            </a:r>
            <a:endParaRPr b="0" i="0" sz="1400" u="none" cap="none" strike="noStrike">
              <a:solidFill>
                <a:srgbClr val="000000"/>
              </a:solidFill>
              <a:latin typeface="Arial"/>
              <a:ea typeface="Arial"/>
              <a:cs typeface="Arial"/>
              <a:sym typeface="Arial"/>
            </a:endParaRPr>
          </a:p>
          <a:p>
            <a:pPr indent="-294674" lvl="0" marL="294674" marR="0" rtl="0" algn="ctr">
              <a:lnSpc>
                <a:spcPct val="100000"/>
              </a:lnSpc>
              <a:spcBef>
                <a:spcPts val="691"/>
              </a:spcBef>
              <a:spcAft>
                <a:spcPts val="0"/>
              </a:spcAft>
              <a:buClr>
                <a:srgbClr val="000000"/>
              </a:buClr>
              <a:buSzPts val="2400"/>
              <a:buFont typeface="Arial"/>
              <a:buNone/>
            </a:pPr>
            <a:r>
              <a:rPr b="1" i="0" lang="en-US" sz="2400" u="none" cap="none" strike="noStrike">
                <a:solidFill>
                  <a:srgbClr val="00B050"/>
                </a:solidFill>
                <a:latin typeface="Book Antiqua"/>
                <a:ea typeface="Book Antiqua"/>
                <a:cs typeface="Book Antiqua"/>
                <a:sym typeface="Book Antiqua"/>
              </a:rPr>
              <a:t>               Assistant Professor, CSE</a:t>
            </a:r>
            <a:endParaRPr b="0" i="0" sz="1400" u="none" cap="none" strike="noStrike">
              <a:solidFill>
                <a:srgbClr val="000000"/>
              </a:solidFill>
              <a:latin typeface="Arial"/>
              <a:ea typeface="Arial"/>
              <a:cs typeface="Arial"/>
              <a:sym typeface="Arial"/>
            </a:endParaRPr>
          </a:p>
          <a:p>
            <a:pPr indent="-294674" lvl="0" marL="294674" marR="0" rtl="0" algn="ctr">
              <a:lnSpc>
                <a:spcPct val="100000"/>
              </a:lnSpc>
              <a:spcBef>
                <a:spcPts val="691"/>
              </a:spcBef>
              <a:spcAft>
                <a:spcPts val="0"/>
              </a:spcAft>
              <a:buClr>
                <a:srgbClr val="000000"/>
              </a:buClr>
              <a:buSzPts val="2800"/>
              <a:buFont typeface="Arial"/>
              <a:buNone/>
            </a:pPr>
            <a:r>
              <a:rPr b="1" i="0" lang="en-US" sz="2800" u="none" cap="none" strike="noStrike">
                <a:solidFill>
                  <a:srgbClr val="00B050"/>
                </a:solidFill>
                <a:latin typeface="Book Antiqua"/>
                <a:ea typeface="Book Antiqua"/>
                <a:cs typeface="Book Antiqua"/>
                <a:sym typeface="Book Antiqua"/>
              </a:rPr>
              <a:t>                                </a:t>
            </a:r>
            <a:endParaRPr b="0" i="0" sz="2800" u="none" cap="none" strike="noStrike">
              <a:solidFill>
                <a:srgbClr val="00B050"/>
              </a:solidFill>
              <a:latin typeface="Libre Franklin"/>
              <a:ea typeface="Libre Franklin"/>
              <a:cs typeface="Libre Franklin"/>
              <a:sym typeface="Libre Franklin"/>
            </a:endParaRPr>
          </a:p>
          <a:p>
            <a:pPr indent="-294674" lvl="0" marL="294674" marR="0" rtl="0" algn="ctr">
              <a:lnSpc>
                <a:spcPct val="100000"/>
              </a:lnSpc>
              <a:spcBef>
                <a:spcPts val="691"/>
              </a:spcBef>
              <a:spcAft>
                <a:spcPts val="0"/>
              </a:spcAft>
              <a:buClr>
                <a:srgbClr val="000000"/>
              </a:buClr>
              <a:buSzPts val="2800"/>
              <a:buFont typeface="Arial"/>
              <a:buNone/>
            </a:pPr>
            <a:r>
              <a:t/>
            </a:r>
            <a:endParaRPr b="0" i="0" sz="2800" u="none" cap="none" strike="noStrike">
              <a:solidFill>
                <a:srgbClr val="00B050"/>
              </a:solidFill>
              <a:latin typeface="Libre Franklin"/>
              <a:ea typeface="Libre Franklin"/>
              <a:cs typeface="Libre Franklin"/>
              <a:sym typeface="Libre Franklin"/>
            </a:endParaRPr>
          </a:p>
        </p:txBody>
      </p:sp>
    </p:spTree>
  </p:cSld>
  <p:clrMapOvr>
    <a:masterClrMapping/>
  </p:clrMapOvr>
  <p:transition advTm="18736">
    <p:strips dir="ld"/>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9925d27d7f_0_10"/>
          <p:cNvSpPr txBox="1"/>
          <p:nvPr>
            <p:ph idx="1" type="body"/>
          </p:nvPr>
        </p:nvSpPr>
        <p:spPr>
          <a:xfrm>
            <a:off x="304800" y="1020325"/>
            <a:ext cx="8686800" cy="58377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b="1" lang="en-US" sz="1100">
                <a:solidFill>
                  <a:schemeClr val="dk1"/>
                </a:solidFill>
                <a:latin typeface="Arial"/>
                <a:ea typeface="Arial"/>
                <a:cs typeface="Arial"/>
                <a:sym typeface="Arial"/>
              </a:rPr>
              <a:t>Algorithm for Selection Sort:</a:t>
            </a:r>
            <a:endParaRPr b="1" sz="1100">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US" sz="1100">
                <a:solidFill>
                  <a:schemeClr val="dk1"/>
                </a:solidFill>
                <a:latin typeface="Arial"/>
                <a:ea typeface="Arial"/>
                <a:cs typeface="Arial"/>
                <a:sym typeface="Arial"/>
              </a:rPr>
              <a:t>Step 1</a:t>
            </a:r>
            <a:r>
              <a:rPr lang="en-US" sz="1100">
                <a:solidFill>
                  <a:schemeClr val="dk1"/>
                </a:solidFill>
                <a:latin typeface="Arial"/>
                <a:ea typeface="Arial"/>
                <a:cs typeface="Arial"/>
                <a:sym typeface="Arial"/>
              </a:rPr>
              <a:t> − Set min to the first location</a:t>
            </a:r>
            <a:endParaRPr sz="1100">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US" sz="1100">
                <a:solidFill>
                  <a:schemeClr val="dk1"/>
                </a:solidFill>
                <a:latin typeface="Arial"/>
                <a:ea typeface="Arial"/>
                <a:cs typeface="Arial"/>
                <a:sym typeface="Arial"/>
              </a:rPr>
              <a:t>Step 2</a:t>
            </a:r>
            <a:r>
              <a:rPr lang="en-US" sz="1100">
                <a:solidFill>
                  <a:schemeClr val="dk1"/>
                </a:solidFill>
                <a:latin typeface="Arial"/>
                <a:ea typeface="Arial"/>
                <a:cs typeface="Arial"/>
                <a:sym typeface="Arial"/>
              </a:rPr>
              <a:t> − Search the minimum element in the array</a:t>
            </a:r>
            <a:endParaRPr sz="1100">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US" sz="1100">
                <a:solidFill>
                  <a:schemeClr val="dk1"/>
                </a:solidFill>
                <a:latin typeface="Arial"/>
                <a:ea typeface="Arial"/>
                <a:cs typeface="Arial"/>
                <a:sym typeface="Arial"/>
              </a:rPr>
              <a:t>Step 3</a:t>
            </a:r>
            <a:r>
              <a:rPr lang="en-US" sz="1100">
                <a:solidFill>
                  <a:schemeClr val="dk1"/>
                </a:solidFill>
                <a:latin typeface="Arial"/>
                <a:ea typeface="Arial"/>
                <a:cs typeface="Arial"/>
                <a:sym typeface="Arial"/>
              </a:rPr>
              <a:t> – swap the first location with the minimum value in the array</a:t>
            </a:r>
            <a:endParaRPr sz="1100">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US" sz="1100">
                <a:solidFill>
                  <a:schemeClr val="dk1"/>
                </a:solidFill>
                <a:latin typeface="Arial"/>
                <a:ea typeface="Arial"/>
                <a:cs typeface="Arial"/>
                <a:sym typeface="Arial"/>
              </a:rPr>
              <a:t>Step 4</a:t>
            </a:r>
            <a:r>
              <a:rPr lang="en-US" sz="1100">
                <a:solidFill>
                  <a:schemeClr val="dk1"/>
                </a:solidFill>
                <a:latin typeface="Arial"/>
                <a:ea typeface="Arial"/>
                <a:cs typeface="Arial"/>
                <a:sym typeface="Arial"/>
              </a:rPr>
              <a:t> – assign the second element as min.</a:t>
            </a:r>
            <a:endParaRPr sz="1100">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US" sz="1100">
                <a:solidFill>
                  <a:schemeClr val="dk1"/>
                </a:solidFill>
                <a:latin typeface="Arial"/>
                <a:ea typeface="Arial"/>
                <a:cs typeface="Arial"/>
                <a:sym typeface="Arial"/>
              </a:rPr>
              <a:t>Step 5</a:t>
            </a:r>
            <a:r>
              <a:rPr lang="en-US" sz="1100">
                <a:solidFill>
                  <a:schemeClr val="dk1"/>
                </a:solidFill>
                <a:latin typeface="Arial"/>
                <a:ea typeface="Arial"/>
                <a:cs typeface="Arial"/>
                <a:sym typeface="Arial"/>
              </a:rPr>
              <a:t> − Repeat the process until we get a sorted array.</a:t>
            </a:r>
            <a:endParaRPr sz="1100">
              <a:solidFill>
                <a:schemeClr val="dk1"/>
              </a:solidFill>
              <a:latin typeface="Arial"/>
              <a:ea typeface="Arial"/>
              <a:cs typeface="Arial"/>
              <a:sym typeface="Arial"/>
            </a:endParaRPr>
          </a:p>
          <a:p>
            <a:pPr indent="0" lvl="0" marL="0" rtl="0" algn="l">
              <a:lnSpc>
                <a:spcPct val="100000"/>
              </a:lnSpc>
              <a:spcBef>
                <a:spcPts val="4500"/>
              </a:spcBef>
              <a:spcAft>
                <a:spcPts val="0"/>
              </a:spcAft>
              <a:buSzPts val="1260"/>
              <a:buNone/>
            </a:pPr>
            <a:r>
              <a:t/>
            </a:r>
            <a:endParaRPr sz="1100">
              <a:solidFill>
                <a:schemeClr val="dk1"/>
              </a:solidFill>
              <a:latin typeface="Arial"/>
              <a:ea typeface="Arial"/>
              <a:cs typeface="Arial"/>
              <a:sym typeface="Arial"/>
            </a:endParaRPr>
          </a:p>
        </p:txBody>
      </p:sp>
      <p:grpSp>
        <p:nvGrpSpPr>
          <p:cNvPr id="194" name="Google Shape;194;g9925d27d7f_0_10"/>
          <p:cNvGrpSpPr/>
          <p:nvPr/>
        </p:nvGrpSpPr>
        <p:grpSpPr>
          <a:xfrm>
            <a:off x="-1" y="0"/>
            <a:ext cx="9144001" cy="307801"/>
            <a:chOff x="-1" y="0"/>
            <a:chExt cx="9144001" cy="307801"/>
          </a:xfrm>
        </p:grpSpPr>
        <p:sp>
          <p:nvSpPr>
            <p:cNvPr id="195" name="Google Shape;195;g9925d27d7f_0_10"/>
            <p:cNvSpPr txBox="1"/>
            <p:nvPr/>
          </p:nvSpPr>
          <p:spPr>
            <a:xfrm>
              <a:off x="-1" y="1"/>
              <a:ext cx="4275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GLOBAL INSTITUTE OF TECHNOLOGY JAIPUR</a:t>
              </a:r>
              <a:endParaRPr b="0" i="0" sz="1400" u="none" cap="none" strike="noStrike">
                <a:solidFill>
                  <a:schemeClr val="dk1"/>
                </a:solidFill>
                <a:latin typeface="Libre Franklin"/>
                <a:ea typeface="Libre Franklin"/>
                <a:cs typeface="Libre Franklin"/>
                <a:sym typeface="Libre Franklin"/>
              </a:endParaRPr>
            </a:p>
          </p:txBody>
        </p:sp>
        <p:sp>
          <p:nvSpPr>
            <p:cNvPr id="196" name="Google Shape;196;g9925d27d7f_0_10"/>
            <p:cNvSpPr txBox="1"/>
            <p:nvPr/>
          </p:nvSpPr>
          <p:spPr>
            <a:xfrm>
              <a:off x="4876799" y="0"/>
              <a:ext cx="27600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Data Structure &amp; Algorithms</a:t>
              </a:r>
              <a:endParaRPr b="0" i="0" sz="1400" u="none" cap="none" strike="noStrike">
                <a:solidFill>
                  <a:schemeClr val="dk1"/>
                </a:solidFill>
                <a:latin typeface="Libre Franklin"/>
                <a:ea typeface="Libre Franklin"/>
                <a:cs typeface="Libre Franklin"/>
                <a:sym typeface="Libre Franklin"/>
              </a:endParaRPr>
            </a:p>
          </p:txBody>
        </p:sp>
        <p:sp>
          <p:nvSpPr>
            <p:cNvPr id="197" name="Google Shape;197;g9925d27d7f_0_10"/>
            <p:cNvSpPr txBox="1"/>
            <p:nvPr/>
          </p:nvSpPr>
          <p:spPr>
            <a:xfrm>
              <a:off x="7772400" y="0"/>
              <a:ext cx="1371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CSE/ III Sem</a:t>
              </a:r>
              <a:endParaRPr b="0" i="0" sz="1400" u="none" cap="none" strike="noStrike">
                <a:solidFill>
                  <a:schemeClr val="dk1"/>
                </a:solidFill>
                <a:latin typeface="Libre Franklin"/>
                <a:ea typeface="Libre Franklin"/>
                <a:cs typeface="Libre Franklin"/>
                <a:sym typeface="Libre Franklin"/>
              </a:endParaRPr>
            </a:p>
          </p:txBody>
        </p:sp>
      </p:grpSp>
      <p:sp>
        <p:nvSpPr>
          <p:cNvPr id="198" name="Google Shape;198;g9925d27d7f_0_10"/>
          <p:cNvSpPr txBox="1"/>
          <p:nvPr/>
        </p:nvSpPr>
        <p:spPr>
          <a:xfrm>
            <a:off x="7636932" y="6400800"/>
            <a:ext cx="150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Sohan Gupta</a:t>
            </a:r>
            <a:endParaRPr b="0" i="0" sz="14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5"/>
          <p:cNvSpPr txBox="1"/>
          <p:nvPr>
            <p:ph idx="1" type="body"/>
          </p:nvPr>
        </p:nvSpPr>
        <p:spPr>
          <a:xfrm>
            <a:off x="304800" y="1219200"/>
            <a:ext cx="8686800" cy="4860925"/>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4200"/>
              <a:buNone/>
            </a:pPr>
            <a:r>
              <a:t/>
            </a:r>
            <a:endParaRPr b="1" sz="6000">
              <a:solidFill>
                <a:srgbClr val="00B050"/>
              </a:solidFill>
            </a:endParaRPr>
          </a:p>
          <a:p>
            <a:pPr indent="0" lvl="0" marL="0" rtl="0" algn="ctr">
              <a:lnSpc>
                <a:spcPct val="100000"/>
              </a:lnSpc>
              <a:spcBef>
                <a:spcPts val="1200"/>
              </a:spcBef>
              <a:spcAft>
                <a:spcPts val="0"/>
              </a:spcAft>
              <a:buSzPts val="4200"/>
              <a:buNone/>
            </a:pPr>
            <a:r>
              <a:rPr b="1" lang="en-US" sz="6000">
                <a:solidFill>
                  <a:srgbClr val="00B050"/>
                </a:solidFill>
              </a:rPr>
              <a:t>Thank You… .</a:t>
            </a:r>
            <a:endParaRPr/>
          </a:p>
        </p:txBody>
      </p:sp>
      <p:sp>
        <p:nvSpPr>
          <p:cNvPr id="204" name="Google Shape;204;p15"/>
          <p:cNvSpPr/>
          <p:nvPr/>
        </p:nvSpPr>
        <p:spPr>
          <a:xfrm>
            <a:off x="838200" y="2967335"/>
            <a:ext cx="7772400" cy="258532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t/>
            </a:r>
            <a:endParaRPr b="1" i="0" sz="5400" u="none" cap="none" strike="noStrike">
              <a:solidFill>
                <a:srgbClr val="803800"/>
              </a:solidFill>
              <a:latin typeface="Libre Franklin"/>
              <a:ea typeface="Libre Franklin"/>
              <a:cs typeface="Libre Franklin"/>
              <a:sym typeface="Libre Franklin"/>
            </a:endParaRPr>
          </a:p>
          <a:p>
            <a:pPr indent="0" lvl="0" marL="0" marR="0" rtl="0" algn="ctr">
              <a:lnSpc>
                <a:spcPct val="100000"/>
              </a:lnSpc>
              <a:spcBef>
                <a:spcPts val="0"/>
              </a:spcBef>
              <a:spcAft>
                <a:spcPts val="0"/>
              </a:spcAft>
              <a:buClr>
                <a:srgbClr val="000000"/>
              </a:buClr>
              <a:buSzPts val="5400"/>
              <a:buFont typeface="Arial"/>
              <a:buNone/>
            </a:pPr>
            <a:r>
              <a:t/>
            </a:r>
            <a:endParaRPr b="1" i="0" sz="5400" u="none" cap="none" strike="noStrike">
              <a:solidFill>
                <a:srgbClr val="803800"/>
              </a:solidFill>
              <a:latin typeface="Libre Franklin"/>
              <a:ea typeface="Libre Franklin"/>
              <a:cs typeface="Libre Franklin"/>
              <a:sym typeface="Libre Franklin"/>
            </a:endParaRPr>
          </a:p>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803800"/>
                </a:solidFill>
                <a:latin typeface="Libre Franklin"/>
                <a:ea typeface="Libre Franklin"/>
                <a:cs typeface="Libre Franklin"/>
                <a:sym typeface="Libre Franklin"/>
              </a:rPr>
              <a:t>Any Quries ? </a:t>
            </a:r>
            <a:endParaRPr b="1" i="0" sz="5400" u="none" cap="none" strike="noStrike">
              <a:solidFill>
                <a:srgbClr val="803800"/>
              </a:solidFill>
              <a:latin typeface="Libre Franklin"/>
              <a:ea typeface="Libre Franklin"/>
              <a:cs typeface="Libre Franklin"/>
              <a:sym typeface="Libre Franklin"/>
            </a:endParaRPr>
          </a:p>
        </p:txBody>
      </p:sp>
      <p:grpSp>
        <p:nvGrpSpPr>
          <p:cNvPr id="205" name="Google Shape;205;p15"/>
          <p:cNvGrpSpPr/>
          <p:nvPr/>
        </p:nvGrpSpPr>
        <p:grpSpPr>
          <a:xfrm>
            <a:off x="-1" y="0"/>
            <a:ext cx="9144001" cy="307777"/>
            <a:chOff x="-1" y="0"/>
            <a:chExt cx="9144001" cy="307777"/>
          </a:xfrm>
        </p:grpSpPr>
        <p:sp>
          <p:nvSpPr>
            <p:cNvPr id="206" name="Google Shape;206;p15"/>
            <p:cNvSpPr txBox="1"/>
            <p:nvPr/>
          </p:nvSpPr>
          <p:spPr>
            <a:xfrm>
              <a:off x="-1" y="1"/>
              <a:ext cx="4275667"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GLOBAL INSTITUTE OF TECHNOLOGY JAIPUR</a:t>
              </a:r>
              <a:endParaRPr b="0" i="0" sz="1400" u="none" cap="none" strike="noStrike">
                <a:solidFill>
                  <a:schemeClr val="dk1"/>
                </a:solidFill>
                <a:latin typeface="Libre Franklin"/>
                <a:ea typeface="Libre Franklin"/>
                <a:cs typeface="Libre Franklin"/>
                <a:sym typeface="Libre Franklin"/>
              </a:endParaRPr>
            </a:p>
          </p:txBody>
        </p:sp>
        <p:sp>
          <p:nvSpPr>
            <p:cNvPr id="207" name="Google Shape;207;p15"/>
            <p:cNvSpPr txBox="1"/>
            <p:nvPr/>
          </p:nvSpPr>
          <p:spPr>
            <a:xfrm>
              <a:off x="4876799" y="0"/>
              <a:ext cx="276013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Data Structure &amp; Algorithms</a:t>
              </a:r>
              <a:endParaRPr b="0" i="0" sz="1400" u="none" cap="none" strike="noStrike">
                <a:solidFill>
                  <a:schemeClr val="dk1"/>
                </a:solidFill>
                <a:latin typeface="Libre Franklin"/>
                <a:ea typeface="Libre Franklin"/>
                <a:cs typeface="Libre Franklin"/>
                <a:sym typeface="Libre Franklin"/>
              </a:endParaRPr>
            </a:p>
          </p:txBody>
        </p:sp>
        <p:sp>
          <p:nvSpPr>
            <p:cNvPr id="208" name="Google Shape;208;p15"/>
            <p:cNvSpPr txBox="1"/>
            <p:nvPr/>
          </p:nvSpPr>
          <p:spPr>
            <a:xfrm>
              <a:off x="7772400" y="0"/>
              <a:ext cx="13716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CSE/ III Sem</a:t>
              </a:r>
              <a:endParaRPr b="0" i="0" sz="1400" u="none" cap="none" strike="noStrike">
                <a:solidFill>
                  <a:schemeClr val="dk1"/>
                </a:solidFill>
                <a:latin typeface="Libre Franklin"/>
                <a:ea typeface="Libre Franklin"/>
                <a:cs typeface="Libre Franklin"/>
                <a:sym typeface="Libre Franklin"/>
              </a:endParaRPr>
            </a:p>
          </p:txBody>
        </p:sp>
      </p:grpSp>
      <p:sp>
        <p:nvSpPr>
          <p:cNvPr id="209" name="Google Shape;209;p15"/>
          <p:cNvSpPr txBox="1"/>
          <p:nvPr/>
        </p:nvSpPr>
        <p:spPr>
          <a:xfrm>
            <a:off x="7636932" y="6400800"/>
            <a:ext cx="150706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Sohan Gupta</a:t>
            </a:r>
            <a:endParaRPr b="0" i="0" sz="14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txBox="1"/>
          <p:nvPr>
            <p:ph idx="1" type="body"/>
          </p:nvPr>
        </p:nvSpPr>
        <p:spPr>
          <a:xfrm>
            <a:off x="304800" y="1554162"/>
            <a:ext cx="8686800" cy="4525963"/>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360"/>
              </a:spcBef>
              <a:spcAft>
                <a:spcPts val="0"/>
              </a:spcAft>
              <a:buSzPts val="1260"/>
              <a:buNone/>
            </a:pPr>
            <a:r>
              <a:t/>
            </a:r>
            <a:endParaRPr/>
          </a:p>
          <a:p>
            <a:pPr indent="-228600" lvl="0" marL="457200" rtl="0" algn="l">
              <a:lnSpc>
                <a:spcPct val="100000"/>
              </a:lnSpc>
              <a:spcBef>
                <a:spcPts val="360"/>
              </a:spcBef>
              <a:spcAft>
                <a:spcPts val="0"/>
              </a:spcAft>
              <a:buSzPts val="1260"/>
              <a:buNone/>
            </a:pPr>
            <a:r>
              <a:t/>
            </a:r>
            <a:endParaRPr/>
          </a:p>
          <a:p>
            <a:pPr indent="0" lvl="0" marL="148590" rtl="0" algn="l">
              <a:lnSpc>
                <a:spcPct val="100000"/>
              </a:lnSpc>
              <a:spcBef>
                <a:spcPts val="360"/>
              </a:spcBef>
              <a:spcAft>
                <a:spcPts val="0"/>
              </a:spcAft>
              <a:buSzPts val="1260"/>
              <a:buNone/>
            </a:pPr>
            <a:r>
              <a:rPr lang="en-US"/>
              <a:t>                  </a:t>
            </a:r>
            <a:endParaRPr/>
          </a:p>
          <a:p>
            <a:pPr indent="0" lvl="0" marL="148590" rtl="0" algn="l">
              <a:lnSpc>
                <a:spcPct val="100000"/>
              </a:lnSpc>
              <a:spcBef>
                <a:spcPts val="360"/>
              </a:spcBef>
              <a:spcAft>
                <a:spcPts val="0"/>
              </a:spcAft>
              <a:buSzPts val="1260"/>
              <a:buNone/>
            </a:pPr>
            <a:r>
              <a:rPr lang="en-US"/>
              <a:t>                              Lecture No. 3</a:t>
            </a:r>
            <a:endParaRPr/>
          </a:p>
        </p:txBody>
      </p:sp>
      <p:grpSp>
        <p:nvGrpSpPr>
          <p:cNvPr id="106" name="Google Shape;106;p9"/>
          <p:cNvGrpSpPr/>
          <p:nvPr/>
        </p:nvGrpSpPr>
        <p:grpSpPr>
          <a:xfrm>
            <a:off x="0" y="153888"/>
            <a:ext cx="7560599" cy="307812"/>
            <a:chOff x="0" y="0"/>
            <a:chExt cx="7560599" cy="307812"/>
          </a:xfrm>
        </p:grpSpPr>
        <p:sp>
          <p:nvSpPr>
            <p:cNvPr id="107" name="Google Shape;107;p9"/>
            <p:cNvSpPr txBox="1"/>
            <p:nvPr/>
          </p:nvSpPr>
          <p:spPr>
            <a:xfrm>
              <a:off x="0" y="12"/>
              <a:ext cx="42975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GLOBAL INSTITUTE OF TECHNOLOGY JAIPUR</a:t>
              </a:r>
              <a:endParaRPr b="0" i="0" sz="1400" u="none" cap="none" strike="noStrike">
                <a:solidFill>
                  <a:schemeClr val="dk1"/>
                </a:solidFill>
                <a:latin typeface="Libre Franklin"/>
                <a:ea typeface="Libre Franklin"/>
                <a:cs typeface="Libre Franklin"/>
                <a:sym typeface="Libre Franklin"/>
              </a:endParaRPr>
            </a:p>
          </p:txBody>
        </p:sp>
        <p:sp>
          <p:nvSpPr>
            <p:cNvPr id="108" name="Google Shape;108;p9"/>
            <p:cNvSpPr txBox="1"/>
            <p:nvPr/>
          </p:nvSpPr>
          <p:spPr>
            <a:xfrm>
              <a:off x="4876799" y="0"/>
              <a:ext cx="26838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Data Structure &amp; Algorithms</a:t>
              </a:r>
              <a:endParaRPr b="0" i="0" sz="1400" u="none" cap="none" strike="noStrike">
                <a:solidFill>
                  <a:schemeClr val="dk1"/>
                </a:solidFill>
                <a:latin typeface="Libre Franklin"/>
                <a:ea typeface="Libre Franklin"/>
                <a:cs typeface="Libre Franklin"/>
                <a:sym typeface="Libre Franklin"/>
              </a:endParaRPr>
            </a:p>
          </p:txBody>
        </p:sp>
      </p:grpSp>
      <p:sp>
        <p:nvSpPr>
          <p:cNvPr id="109" name="Google Shape;109;p9"/>
          <p:cNvSpPr txBox="1"/>
          <p:nvPr/>
        </p:nvSpPr>
        <p:spPr>
          <a:xfrm>
            <a:off x="7916333" y="153888"/>
            <a:ext cx="1227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CSE/ III Sem</a:t>
            </a:r>
            <a:endParaRPr b="0" i="0" sz="1400" u="none" cap="none" strike="noStrike">
              <a:solidFill>
                <a:schemeClr val="dk1"/>
              </a:solidFill>
              <a:latin typeface="Libre Franklin"/>
              <a:ea typeface="Libre Franklin"/>
              <a:cs typeface="Libre Franklin"/>
              <a:sym typeface="Libre Franklin"/>
            </a:endParaRPr>
          </a:p>
        </p:txBody>
      </p:sp>
      <p:sp>
        <p:nvSpPr>
          <p:cNvPr id="110" name="Google Shape;110;p9"/>
          <p:cNvSpPr txBox="1"/>
          <p:nvPr/>
        </p:nvSpPr>
        <p:spPr>
          <a:xfrm>
            <a:off x="7636932" y="6400800"/>
            <a:ext cx="150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Sohan Gupta</a:t>
            </a:r>
            <a:endParaRPr b="0" i="0" sz="14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304800" y="457200"/>
            <a:ext cx="8686800" cy="838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2400"/>
              <a:buNone/>
            </a:pPr>
            <a:r>
              <a:rPr lang="en-US" sz="2400">
                <a:latin typeface="Times New Roman"/>
                <a:ea typeface="Times New Roman"/>
                <a:cs typeface="Times New Roman"/>
                <a:sym typeface="Times New Roman"/>
              </a:rPr>
              <a:t>3.4.2 Insertion sort :</a:t>
            </a:r>
            <a:endParaRPr sz="2400">
              <a:latin typeface="Times New Roman"/>
              <a:ea typeface="Times New Roman"/>
              <a:cs typeface="Times New Roman"/>
              <a:sym typeface="Times New Roman"/>
            </a:endParaRPr>
          </a:p>
        </p:txBody>
      </p:sp>
      <p:sp>
        <p:nvSpPr>
          <p:cNvPr id="118" name="Google Shape;118;p2"/>
          <p:cNvSpPr txBox="1"/>
          <p:nvPr>
            <p:ph idx="1" type="body"/>
          </p:nvPr>
        </p:nvSpPr>
        <p:spPr>
          <a:xfrm>
            <a:off x="304800" y="1295400"/>
            <a:ext cx="8686800" cy="51816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360"/>
              </a:spcBef>
              <a:spcAft>
                <a:spcPts val="0"/>
              </a:spcAft>
              <a:buClr>
                <a:srgbClr val="333333"/>
              </a:buClr>
              <a:buSzPts val="1800"/>
              <a:buFont typeface="Arial"/>
              <a:buChar char="❏"/>
            </a:pPr>
            <a:r>
              <a:rPr lang="en-US" sz="1900">
                <a:latin typeface="Times New Roman"/>
                <a:ea typeface="Times New Roman"/>
                <a:cs typeface="Times New Roman"/>
                <a:sym typeface="Times New Roman"/>
              </a:rPr>
              <a:t>Insertion sort works similarly as we sort cards in our hand in a card game.</a:t>
            </a:r>
            <a:endParaRPr/>
          </a:p>
          <a:p>
            <a:pPr indent="-342900" lvl="0" marL="457200" rtl="0" algn="l">
              <a:lnSpc>
                <a:spcPct val="150000"/>
              </a:lnSpc>
              <a:spcBef>
                <a:spcPts val="0"/>
              </a:spcBef>
              <a:spcAft>
                <a:spcPts val="0"/>
              </a:spcAft>
              <a:buClr>
                <a:schemeClr val="dk1"/>
              </a:buClr>
              <a:buSzPts val="1800"/>
              <a:buFont typeface="Arial"/>
              <a:buChar char="❏"/>
            </a:pPr>
            <a:r>
              <a:rPr lang="en-US" sz="1900">
                <a:latin typeface="Times New Roman"/>
                <a:ea typeface="Times New Roman"/>
                <a:cs typeface="Times New Roman"/>
                <a:sym typeface="Times New Roman"/>
              </a:rPr>
              <a:t>We assume that the first card is already sorted then, we select an unsorted card. If the unsorted card is greater than the card in hand, it is placed on the right otherwise, to the left. In the same way, other unsorted cards are taken and put at their right place.</a:t>
            </a:r>
            <a:endParaRPr/>
          </a:p>
          <a:p>
            <a:pPr indent="-342900" lvl="0" marL="457200" rtl="0" algn="l">
              <a:lnSpc>
                <a:spcPct val="150000"/>
              </a:lnSpc>
              <a:spcBef>
                <a:spcPts val="0"/>
              </a:spcBef>
              <a:spcAft>
                <a:spcPts val="0"/>
              </a:spcAft>
              <a:buClr>
                <a:srgbClr val="333333"/>
              </a:buClr>
              <a:buSzPts val="1800"/>
              <a:buFont typeface="Arial"/>
              <a:buChar char="❏"/>
            </a:pPr>
            <a:r>
              <a:rPr lang="en-US" sz="1900">
                <a:latin typeface="Times New Roman"/>
                <a:ea typeface="Times New Roman"/>
                <a:cs typeface="Times New Roman"/>
                <a:sym typeface="Times New Roman"/>
              </a:rPr>
              <a:t>It is efficient for smaller data sets, but very inefficient for larger lists.</a:t>
            </a:r>
            <a:endParaRPr/>
          </a:p>
          <a:p>
            <a:pPr indent="-342900" lvl="0" marL="457200" rtl="0" algn="l">
              <a:lnSpc>
                <a:spcPct val="150000"/>
              </a:lnSpc>
              <a:spcBef>
                <a:spcPts val="0"/>
              </a:spcBef>
              <a:spcAft>
                <a:spcPts val="0"/>
              </a:spcAft>
              <a:buClr>
                <a:srgbClr val="333333"/>
              </a:buClr>
              <a:buSzPts val="1800"/>
              <a:buFont typeface="Arial"/>
              <a:buChar char="❏"/>
            </a:pPr>
            <a:r>
              <a:rPr lang="en-US" sz="1900">
                <a:latin typeface="Times New Roman"/>
                <a:ea typeface="Times New Roman"/>
                <a:cs typeface="Times New Roman"/>
                <a:sym typeface="Times New Roman"/>
              </a:rPr>
              <a:t>It is better than Selection Sort and Bubble Sort algorithms.</a:t>
            </a:r>
            <a:endParaRPr/>
          </a:p>
          <a:p>
            <a:pPr indent="-342900" lvl="0" marL="457200" rtl="0" algn="l">
              <a:lnSpc>
                <a:spcPct val="150000"/>
              </a:lnSpc>
              <a:spcBef>
                <a:spcPts val="0"/>
              </a:spcBef>
              <a:spcAft>
                <a:spcPts val="0"/>
              </a:spcAft>
              <a:buClr>
                <a:srgbClr val="333333"/>
              </a:buClr>
              <a:buSzPts val="1800"/>
              <a:buFont typeface="Arial"/>
              <a:buChar char="❏"/>
            </a:pPr>
            <a:r>
              <a:rPr lang="en-US" sz="1900">
                <a:latin typeface="Times New Roman"/>
                <a:ea typeface="Times New Roman"/>
                <a:cs typeface="Times New Roman"/>
                <a:sym typeface="Times New Roman"/>
              </a:rPr>
              <a:t>Its space complexity is less. Like bubble Sort, insertion sort also requires a single additional memory space.</a:t>
            </a:r>
            <a:endParaRPr/>
          </a:p>
          <a:p>
            <a:pPr indent="0" lvl="0" marL="0" rtl="0" algn="l">
              <a:lnSpc>
                <a:spcPct val="100000"/>
              </a:lnSpc>
              <a:spcBef>
                <a:spcPts val="360"/>
              </a:spcBef>
              <a:spcAft>
                <a:spcPts val="0"/>
              </a:spcAft>
              <a:buSzPts val="1260"/>
              <a:buNone/>
            </a:pPr>
            <a:r>
              <a:t/>
            </a:r>
            <a:endParaRPr sz="1200">
              <a:solidFill>
                <a:srgbClr val="333333"/>
              </a:solidFill>
              <a:highlight>
                <a:srgbClr val="FFFFFF"/>
              </a:highlight>
              <a:latin typeface="Arial"/>
              <a:ea typeface="Arial"/>
              <a:cs typeface="Arial"/>
              <a:sym typeface="Arial"/>
            </a:endParaRPr>
          </a:p>
        </p:txBody>
      </p:sp>
      <p:grpSp>
        <p:nvGrpSpPr>
          <p:cNvPr id="119" name="Google Shape;119;p2"/>
          <p:cNvGrpSpPr/>
          <p:nvPr/>
        </p:nvGrpSpPr>
        <p:grpSpPr>
          <a:xfrm>
            <a:off x="0" y="153888"/>
            <a:ext cx="9144000" cy="307812"/>
            <a:chOff x="0" y="0"/>
            <a:chExt cx="9144000" cy="307812"/>
          </a:xfrm>
        </p:grpSpPr>
        <p:sp>
          <p:nvSpPr>
            <p:cNvPr id="120" name="Google Shape;120;p2"/>
            <p:cNvSpPr txBox="1"/>
            <p:nvPr/>
          </p:nvSpPr>
          <p:spPr>
            <a:xfrm>
              <a:off x="0" y="12"/>
              <a:ext cx="4297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GLOBAL INSTITUTE OF TECHNOLOGY JAIPUR</a:t>
              </a:r>
              <a:endParaRPr b="0" i="0" sz="1400" u="none" cap="none" strike="noStrike">
                <a:solidFill>
                  <a:schemeClr val="dk1"/>
                </a:solidFill>
                <a:latin typeface="Libre Franklin"/>
                <a:ea typeface="Libre Franklin"/>
                <a:cs typeface="Libre Franklin"/>
                <a:sym typeface="Libre Franklin"/>
              </a:endParaRPr>
            </a:p>
          </p:txBody>
        </p:sp>
        <p:sp>
          <p:nvSpPr>
            <p:cNvPr id="121" name="Google Shape;121;p2"/>
            <p:cNvSpPr txBox="1"/>
            <p:nvPr/>
          </p:nvSpPr>
          <p:spPr>
            <a:xfrm>
              <a:off x="4876799" y="0"/>
              <a:ext cx="268393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Data Structure &amp; Algorithms</a:t>
              </a:r>
              <a:endParaRPr b="0" i="0" sz="1400" u="none" cap="none" strike="noStrike">
                <a:solidFill>
                  <a:schemeClr val="dk1"/>
                </a:solidFill>
                <a:latin typeface="Libre Franklin"/>
                <a:ea typeface="Libre Franklin"/>
                <a:cs typeface="Libre Franklin"/>
                <a:sym typeface="Libre Franklin"/>
              </a:endParaRPr>
            </a:p>
          </p:txBody>
        </p:sp>
        <p:sp>
          <p:nvSpPr>
            <p:cNvPr id="122" name="Google Shape;122;p2"/>
            <p:cNvSpPr txBox="1"/>
            <p:nvPr/>
          </p:nvSpPr>
          <p:spPr>
            <a:xfrm>
              <a:off x="7916333" y="0"/>
              <a:ext cx="122766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CSE/ III Sem</a:t>
              </a:r>
              <a:endParaRPr b="0" i="0" sz="1400" u="none" cap="none" strike="noStrike">
                <a:solidFill>
                  <a:schemeClr val="dk1"/>
                </a:solidFill>
                <a:latin typeface="Libre Franklin"/>
                <a:ea typeface="Libre Franklin"/>
                <a:cs typeface="Libre Franklin"/>
                <a:sym typeface="Libre Franklin"/>
              </a:endParaRPr>
            </a:p>
          </p:txBody>
        </p:sp>
      </p:grpSp>
      <p:sp>
        <p:nvSpPr>
          <p:cNvPr id="123" name="Google Shape;123;p2"/>
          <p:cNvSpPr txBox="1"/>
          <p:nvPr/>
        </p:nvSpPr>
        <p:spPr>
          <a:xfrm>
            <a:off x="7636932" y="6400800"/>
            <a:ext cx="150706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Sohan Gupta</a:t>
            </a:r>
            <a:endParaRPr b="0" i="0" sz="14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pSp>
        <p:nvGrpSpPr>
          <p:cNvPr id="128" name="Google Shape;128;p4"/>
          <p:cNvGrpSpPr/>
          <p:nvPr/>
        </p:nvGrpSpPr>
        <p:grpSpPr>
          <a:xfrm>
            <a:off x="-1" y="0"/>
            <a:ext cx="9144001" cy="307777"/>
            <a:chOff x="-1" y="0"/>
            <a:chExt cx="9144001" cy="307777"/>
          </a:xfrm>
        </p:grpSpPr>
        <p:sp>
          <p:nvSpPr>
            <p:cNvPr id="129" name="Google Shape;129;p4"/>
            <p:cNvSpPr txBox="1"/>
            <p:nvPr/>
          </p:nvSpPr>
          <p:spPr>
            <a:xfrm>
              <a:off x="-1" y="1"/>
              <a:ext cx="4275667"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GLOBAL INSTITUTE OF TECHNOLOGY JAIPUR</a:t>
              </a:r>
              <a:endParaRPr b="0" i="0" sz="1400" u="none" cap="none" strike="noStrike">
                <a:solidFill>
                  <a:schemeClr val="dk1"/>
                </a:solidFill>
                <a:latin typeface="Libre Franklin"/>
                <a:ea typeface="Libre Franklin"/>
                <a:cs typeface="Libre Franklin"/>
                <a:sym typeface="Libre Franklin"/>
              </a:endParaRPr>
            </a:p>
          </p:txBody>
        </p:sp>
        <p:sp>
          <p:nvSpPr>
            <p:cNvPr id="130" name="Google Shape;130;p4"/>
            <p:cNvSpPr txBox="1"/>
            <p:nvPr/>
          </p:nvSpPr>
          <p:spPr>
            <a:xfrm>
              <a:off x="4876799" y="0"/>
              <a:ext cx="276013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Data Structure &amp; Algorithms</a:t>
              </a:r>
              <a:endParaRPr b="0" i="0" sz="1400" u="none" cap="none" strike="noStrike">
                <a:solidFill>
                  <a:schemeClr val="dk1"/>
                </a:solidFill>
                <a:latin typeface="Libre Franklin"/>
                <a:ea typeface="Libre Franklin"/>
                <a:cs typeface="Libre Franklin"/>
                <a:sym typeface="Libre Franklin"/>
              </a:endParaRPr>
            </a:p>
          </p:txBody>
        </p:sp>
        <p:sp>
          <p:nvSpPr>
            <p:cNvPr id="131" name="Google Shape;131;p4"/>
            <p:cNvSpPr txBox="1"/>
            <p:nvPr/>
          </p:nvSpPr>
          <p:spPr>
            <a:xfrm>
              <a:off x="7772400" y="0"/>
              <a:ext cx="13716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CSE/ III Sem</a:t>
              </a:r>
              <a:endParaRPr b="0" i="0" sz="1400" u="none" cap="none" strike="noStrike">
                <a:solidFill>
                  <a:schemeClr val="dk1"/>
                </a:solidFill>
                <a:latin typeface="Libre Franklin"/>
                <a:ea typeface="Libre Franklin"/>
                <a:cs typeface="Libre Franklin"/>
                <a:sym typeface="Libre Franklin"/>
              </a:endParaRPr>
            </a:p>
          </p:txBody>
        </p:sp>
      </p:grpSp>
      <p:sp>
        <p:nvSpPr>
          <p:cNvPr id="132" name="Google Shape;132;p4"/>
          <p:cNvSpPr txBox="1"/>
          <p:nvPr/>
        </p:nvSpPr>
        <p:spPr>
          <a:xfrm>
            <a:off x="7636932" y="6400800"/>
            <a:ext cx="150706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Sohan Gupta</a:t>
            </a:r>
            <a:endParaRPr b="0" i="0" sz="1400" u="none" cap="none" strike="noStrike">
              <a:solidFill>
                <a:schemeClr val="dk1"/>
              </a:solidFill>
              <a:latin typeface="Libre Franklin"/>
              <a:ea typeface="Libre Franklin"/>
              <a:cs typeface="Libre Franklin"/>
              <a:sym typeface="Libre Franklin"/>
            </a:endParaRPr>
          </a:p>
        </p:txBody>
      </p:sp>
      <p:pic>
        <p:nvPicPr>
          <p:cNvPr id="133" name="Google Shape;133;p4"/>
          <p:cNvPicPr preferRelativeResize="0"/>
          <p:nvPr/>
        </p:nvPicPr>
        <p:blipFill rotWithShape="1">
          <a:blip r:embed="rId3">
            <a:alphaModFix/>
          </a:blip>
          <a:srcRect b="0" l="0" r="0" t="0"/>
          <a:stretch/>
        </p:blipFill>
        <p:spPr>
          <a:xfrm>
            <a:off x="1671638" y="1406613"/>
            <a:ext cx="5800725" cy="4657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5"/>
          <p:cNvGrpSpPr/>
          <p:nvPr/>
        </p:nvGrpSpPr>
        <p:grpSpPr>
          <a:xfrm>
            <a:off x="-1" y="0"/>
            <a:ext cx="9144001" cy="307777"/>
            <a:chOff x="-1" y="0"/>
            <a:chExt cx="9144001" cy="307777"/>
          </a:xfrm>
        </p:grpSpPr>
        <p:sp>
          <p:nvSpPr>
            <p:cNvPr id="139" name="Google Shape;139;p5"/>
            <p:cNvSpPr txBox="1"/>
            <p:nvPr/>
          </p:nvSpPr>
          <p:spPr>
            <a:xfrm>
              <a:off x="-1" y="1"/>
              <a:ext cx="4275667"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GLOBAL INSTITUTE OF TECHNOLOGY JAIPUR</a:t>
              </a:r>
              <a:endParaRPr b="0" i="0" sz="1400" u="none" cap="none" strike="noStrike">
                <a:solidFill>
                  <a:schemeClr val="dk1"/>
                </a:solidFill>
                <a:latin typeface="Libre Franklin"/>
                <a:ea typeface="Libre Franklin"/>
                <a:cs typeface="Libre Franklin"/>
                <a:sym typeface="Libre Franklin"/>
              </a:endParaRPr>
            </a:p>
          </p:txBody>
        </p:sp>
        <p:sp>
          <p:nvSpPr>
            <p:cNvPr id="140" name="Google Shape;140;p5"/>
            <p:cNvSpPr txBox="1"/>
            <p:nvPr/>
          </p:nvSpPr>
          <p:spPr>
            <a:xfrm>
              <a:off x="4876799" y="0"/>
              <a:ext cx="276013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Data Structure &amp; Algorithms</a:t>
              </a:r>
              <a:endParaRPr b="0" i="0" sz="1400" u="none" cap="none" strike="noStrike">
                <a:solidFill>
                  <a:schemeClr val="dk1"/>
                </a:solidFill>
                <a:latin typeface="Libre Franklin"/>
                <a:ea typeface="Libre Franklin"/>
                <a:cs typeface="Libre Franklin"/>
                <a:sym typeface="Libre Franklin"/>
              </a:endParaRPr>
            </a:p>
          </p:txBody>
        </p:sp>
        <p:sp>
          <p:nvSpPr>
            <p:cNvPr id="141" name="Google Shape;141;p5"/>
            <p:cNvSpPr txBox="1"/>
            <p:nvPr/>
          </p:nvSpPr>
          <p:spPr>
            <a:xfrm>
              <a:off x="7772400" y="0"/>
              <a:ext cx="13716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CSE/ III Sem</a:t>
              </a:r>
              <a:endParaRPr b="0" i="0" sz="1400" u="none" cap="none" strike="noStrike">
                <a:solidFill>
                  <a:schemeClr val="dk1"/>
                </a:solidFill>
                <a:latin typeface="Libre Franklin"/>
                <a:ea typeface="Libre Franklin"/>
                <a:cs typeface="Libre Franklin"/>
                <a:sym typeface="Libre Franklin"/>
              </a:endParaRPr>
            </a:p>
          </p:txBody>
        </p:sp>
      </p:grpSp>
      <p:sp>
        <p:nvSpPr>
          <p:cNvPr id="142" name="Google Shape;142;p5"/>
          <p:cNvSpPr txBox="1"/>
          <p:nvPr/>
        </p:nvSpPr>
        <p:spPr>
          <a:xfrm>
            <a:off x="7636932" y="6400800"/>
            <a:ext cx="150706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Sohan Gupta</a:t>
            </a:r>
            <a:endParaRPr b="0" i="0" sz="1400" u="none" cap="none" strike="noStrike">
              <a:solidFill>
                <a:schemeClr val="dk1"/>
              </a:solidFill>
              <a:latin typeface="Libre Franklin"/>
              <a:ea typeface="Libre Franklin"/>
              <a:cs typeface="Libre Franklin"/>
              <a:sym typeface="Libre Franklin"/>
            </a:endParaRPr>
          </a:p>
        </p:txBody>
      </p:sp>
      <p:sp>
        <p:nvSpPr>
          <p:cNvPr id="143" name="Google Shape;143;p5"/>
          <p:cNvSpPr txBox="1"/>
          <p:nvPr>
            <p:ph idx="1" type="body"/>
          </p:nvPr>
        </p:nvSpPr>
        <p:spPr>
          <a:xfrm>
            <a:off x="304800" y="1146711"/>
            <a:ext cx="8686800" cy="5561700"/>
          </a:xfrm>
          <a:prstGeom prst="rect">
            <a:avLst/>
          </a:prstGeom>
          <a:noFill/>
          <a:ln>
            <a:noFill/>
          </a:ln>
        </p:spPr>
        <p:txBody>
          <a:bodyPr anchorCtr="0" anchor="t" bIns="45700" lIns="91425" spcFirstLastPara="1" rIns="91425" wrap="square" tIns="45700">
            <a:noAutofit/>
          </a:bodyPr>
          <a:lstStyle/>
          <a:p>
            <a:pPr indent="0" lvl="0" marL="0" rtl="0" algn="l">
              <a:lnSpc>
                <a:spcPct val="166666"/>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Time Complexities of insertion sort</a:t>
            </a:r>
            <a:endParaRPr/>
          </a:p>
          <a:p>
            <a:pPr indent="-342900" lvl="0" marL="457200" rtl="0" algn="l">
              <a:lnSpc>
                <a:spcPct val="166666"/>
              </a:lnSpc>
              <a:spcBef>
                <a:spcPts val="1200"/>
              </a:spcBef>
              <a:spcAft>
                <a:spcPts val="0"/>
              </a:spcAft>
              <a:buClr>
                <a:schemeClr val="dk1"/>
              </a:buClr>
              <a:buSzPts val="1800"/>
              <a:buFont typeface="Arial"/>
              <a:buChar char="●"/>
            </a:pPr>
            <a:r>
              <a:rPr lang="en-US" sz="1800">
                <a:latin typeface="Times New Roman"/>
                <a:ea typeface="Times New Roman"/>
                <a:cs typeface="Times New Roman"/>
                <a:sym typeface="Times New Roman"/>
              </a:rPr>
              <a:t>Worst Case Complexity: O(n2)</a:t>
            </a:r>
            <a:endParaRPr/>
          </a:p>
          <a:p>
            <a:pPr indent="-342900" lvl="0" marL="457200" rtl="0" algn="l">
              <a:lnSpc>
                <a:spcPct val="166666"/>
              </a:lnSpc>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Best Case Complexity: O(n)</a:t>
            </a:r>
            <a:endParaRPr/>
          </a:p>
          <a:p>
            <a:pPr indent="-342900" lvl="0" marL="457200" rtl="0" algn="l">
              <a:lnSpc>
                <a:spcPct val="166666"/>
              </a:lnSpc>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Average Case Complexity: O(n2)</a:t>
            </a:r>
            <a:endParaRPr sz="1800">
              <a:solidFill>
                <a:schemeClr val="dk1"/>
              </a:solidFill>
              <a:highlight>
                <a:srgbClr val="F5F5F5"/>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grpSp>
        <p:nvGrpSpPr>
          <p:cNvPr id="148" name="Google Shape;148;g9925d27d7f_0_0"/>
          <p:cNvGrpSpPr/>
          <p:nvPr/>
        </p:nvGrpSpPr>
        <p:grpSpPr>
          <a:xfrm>
            <a:off x="-1" y="0"/>
            <a:ext cx="9144001" cy="307801"/>
            <a:chOff x="-1" y="0"/>
            <a:chExt cx="9144001" cy="307801"/>
          </a:xfrm>
        </p:grpSpPr>
        <p:sp>
          <p:nvSpPr>
            <p:cNvPr id="149" name="Google Shape;149;g9925d27d7f_0_0"/>
            <p:cNvSpPr txBox="1"/>
            <p:nvPr/>
          </p:nvSpPr>
          <p:spPr>
            <a:xfrm>
              <a:off x="-1" y="1"/>
              <a:ext cx="4275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GLOBAL INSTITUTE OF TECHNOLOGY JAIPUR</a:t>
              </a:r>
              <a:endParaRPr b="0" i="0" sz="1400" u="none" cap="none" strike="noStrike">
                <a:solidFill>
                  <a:schemeClr val="dk1"/>
                </a:solidFill>
                <a:latin typeface="Libre Franklin"/>
                <a:ea typeface="Libre Franklin"/>
                <a:cs typeface="Libre Franklin"/>
                <a:sym typeface="Libre Franklin"/>
              </a:endParaRPr>
            </a:p>
          </p:txBody>
        </p:sp>
        <p:sp>
          <p:nvSpPr>
            <p:cNvPr id="150" name="Google Shape;150;g9925d27d7f_0_0"/>
            <p:cNvSpPr txBox="1"/>
            <p:nvPr/>
          </p:nvSpPr>
          <p:spPr>
            <a:xfrm>
              <a:off x="4876799" y="0"/>
              <a:ext cx="27600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Data Structure &amp; Algorithms</a:t>
              </a:r>
              <a:endParaRPr b="0" i="0" sz="1400" u="none" cap="none" strike="noStrike">
                <a:solidFill>
                  <a:schemeClr val="dk1"/>
                </a:solidFill>
                <a:latin typeface="Libre Franklin"/>
                <a:ea typeface="Libre Franklin"/>
                <a:cs typeface="Libre Franklin"/>
                <a:sym typeface="Libre Franklin"/>
              </a:endParaRPr>
            </a:p>
          </p:txBody>
        </p:sp>
        <p:sp>
          <p:nvSpPr>
            <p:cNvPr id="151" name="Google Shape;151;g9925d27d7f_0_0"/>
            <p:cNvSpPr txBox="1"/>
            <p:nvPr/>
          </p:nvSpPr>
          <p:spPr>
            <a:xfrm>
              <a:off x="7772400" y="0"/>
              <a:ext cx="1371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CSE/ III Sem</a:t>
              </a:r>
              <a:endParaRPr b="0" i="0" sz="1400" u="none" cap="none" strike="noStrike">
                <a:solidFill>
                  <a:schemeClr val="dk1"/>
                </a:solidFill>
                <a:latin typeface="Libre Franklin"/>
                <a:ea typeface="Libre Franklin"/>
                <a:cs typeface="Libre Franklin"/>
                <a:sym typeface="Libre Franklin"/>
              </a:endParaRPr>
            </a:p>
          </p:txBody>
        </p:sp>
      </p:grpSp>
      <p:sp>
        <p:nvSpPr>
          <p:cNvPr id="152" name="Google Shape;152;g9925d27d7f_0_0"/>
          <p:cNvSpPr txBox="1"/>
          <p:nvPr/>
        </p:nvSpPr>
        <p:spPr>
          <a:xfrm>
            <a:off x="7636932" y="6400800"/>
            <a:ext cx="150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Sohan Gupta</a:t>
            </a:r>
            <a:endParaRPr b="0" i="0" sz="1400" u="none" cap="none" strike="noStrike">
              <a:solidFill>
                <a:schemeClr val="dk1"/>
              </a:solidFill>
              <a:latin typeface="Libre Franklin"/>
              <a:ea typeface="Libre Franklin"/>
              <a:cs typeface="Libre Franklin"/>
              <a:sym typeface="Libre Franklin"/>
            </a:endParaRPr>
          </a:p>
        </p:txBody>
      </p:sp>
      <p:sp>
        <p:nvSpPr>
          <p:cNvPr id="153" name="Google Shape;153;g9925d27d7f_0_0"/>
          <p:cNvSpPr txBox="1"/>
          <p:nvPr>
            <p:ph idx="1" type="body"/>
          </p:nvPr>
        </p:nvSpPr>
        <p:spPr>
          <a:xfrm>
            <a:off x="304800" y="1146711"/>
            <a:ext cx="8686800" cy="5561700"/>
          </a:xfrm>
          <a:prstGeom prst="rect">
            <a:avLst/>
          </a:prstGeom>
          <a:noFill/>
          <a:ln>
            <a:noFill/>
          </a:ln>
        </p:spPr>
        <p:txBody>
          <a:bodyPr anchorCtr="0" anchor="t" bIns="45700" lIns="91425" spcFirstLastPara="1" rIns="91425" wrap="square" tIns="45700">
            <a:noAutofit/>
          </a:bodyPr>
          <a:lstStyle/>
          <a:p>
            <a:pPr indent="0" lvl="0" marL="457200" rtl="0" algn="l">
              <a:lnSpc>
                <a:spcPct val="166666"/>
              </a:lnSpc>
              <a:spcBef>
                <a:spcPts val="0"/>
              </a:spcBef>
              <a:spcAft>
                <a:spcPts val="0"/>
              </a:spcAft>
              <a:buNone/>
            </a:pPr>
            <a:r>
              <a:rPr b="1" lang="en-US" sz="1100">
                <a:solidFill>
                  <a:schemeClr val="dk1"/>
                </a:solidFill>
                <a:latin typeface="Arial"/>
                <a:ea typeface="Arial"/>
                <a:cs typeface="Arial"/>
                <a:sym typeface="Arial"/>
              </a:rPr>
              <a:t>Algorihms for Insertion sort</a:t>
            </a:r>
            <a:endParaRPr b="1" sz="1100">
              <a:solidFill>
                <a:schemeClr val="dk1"/>
              </a:solidFill>
              <a:latin typeface="Arial"/>
              <a:ea typeface="Arial"/>
              <a:cs typeface="Arial"/>
              <a:sym typeface="Arial"/>
            </a:endParaRPr>
          </a:p>
          <a:p>
            <a:pPr indent="0" lvl="0" marL="457200" rtl="0" algn="l">
              <a:lnSpc>
                <a:spcPct val="166666"/>
              </a:lnSpc>
              <a:spcBef>
                <a:spcPts val="0"/>
              </a:spcBef>
              <a:spcAft>
                <a:spcPts val="0"/>
              </a:spcAft>
              <a:buNone/>
            </a:pPr>
            <a:r>
              <a:t/>
            </a:r>
            <a:endParaRPr b="1" sz="1100">
              <a:solidFill>
                <a:schemeClr val="dk1"/>
              </a:solidFill>
              <a:latin typeface="Arial"/>
              <a:ea typeface="Arial"/>
              <a:cs typeface="Arial"/>
              <a:sym typeface="Arial"/>
            </a:endParaRPr>
          </a:p>
          <a:p>
            <a:pPr indent="-342900" lvl="0" marL="457200" rtl="0" algn="l">
              <a:lnSpc>
                <a:spcPct val="166666"/>
              </a:lnSpc>
              <a:spcBef>
                <a:spcPts val="0"/>
              </a:spcBef>
              <a:spcAft>
                <a:spcPts val="0"/>
              </a:spcAft>
              <a:buClr>
                <a:schemeClr val="dk1"/>
              </a:buClr>
              <a:buSzPts val="1800"/>
              <a:buFont typeface="Arial"/>
              <a:buChar char="●"/>
            </a:pPr>
            <a:r>
              <a:rPr b="1" lang="en-US" sz="1100">
                <a:solidFill>
                  <a:schemeClr val="dk1"/>
                </a:solidFill>
                <a:latin typeface="Arial"/>
                <a:ea typeface="Arial"/>
                <a:cs typeface="Arial"/>
                <a:sym typeface="Arial"/>
              </a:rPr>
              <a:t>Step 1</a:t>
            </a:r>
            <a:r>
              <a:rPr lang="en-US" sz="1100">
                <a:solidFill>
                  <a:schemeClr val="dk1"/>
                </a:solidFill>
                <a:latin typeface="Arial"/>
                <a:ea typeface="Arial"/>
                <a:cs typeface="Arial"/>
                <a:sym typeface="Arial"/>
              </a:rPr>
              <a:t> − If it is the first element, it is already sorted. return 1;</a:t>
            </a:r>
            <a:endParaRPr sz="1100">
              <a:solidFill>
                <a:schemeClr val="dk1"/>
              </a:solidFill>
              <a:latin typeface="Arial"/>
              <a:ea typeface="Arial"/>
              <a:cs typeface="Arial"/>
              <a:sym typeface="Arial"/>
            </a:endParaRPr>
          </a:p>
          <a:p>
            <a:pPr indent="-342900" lvl="0" marL="457200" rtl="0" algn="l">
              <a:lnSpc>
                <a:spcPct val="166666"/>
              </a:lnSpc>
              <a:spcBef>
                <a:spcPts val="0"/>
              </a:spcBef>
              <a:spcAft>
                <a:spcPts val="0"/>
              </a:spcAft>
              <a:buClr>
                <a:schemeClr val="dk1"/>
              </a:buClr>
              <a:buSzPts val="1800"/>
              <a:buFont typeface="Arial"/>
              <a:buChar char="●"/>
            </a:pPr>
            <a:r>
              <a:rPr b="1" lang="en-US" sz="1100">
                <a:solidFill>
                  <a:schemeClr val="dk1"/>
                </a:solidFill>
                <a:latin typeface="Arial"/>
                <a:ea typeface="Arial"/>
                <a:cs typeface="Arial"/>
                <a:sym typeface="Arial"/>
              </a:rPr>
              <a:t>Step 2</a:t>
            </a:r>
            <a:r>
              <a:rPr lang="en-US" sz="1100">
                <a:solidFill>
                  <a:schemeClr val="dk1"/>
                </a:solidFill>
                <a:latin typeface="Arial"/>
                <a:ea typeface="Arial"/>
                <a:cs typeface="Arial"/>
                <a:sym typeface="Arial"/>
              </a:rPr>
              <a:t> − Pick next element</a:t>
            </a:r>
            <a:endParaRPr sz="1100">
              <a:solidFill>
                <a:schemeClr val="dk1"/>
              </a:solidFill>
              <a:latin typeface="Arial"/>
              <a:ea typeface="Arial"/>
              <a:cs typeface="Arial"/>
              <a:sym typeface="Arial"/>
            </a:endParaRPr>
          </a:p>
          <a:p>
            <a:pPr indent="-342900" lvl="0" marL="457200" rtl="0" algn="l">
              <a:lnSpc>
                <a:spcPct val="166666"/>
              </a:lnSpc>
              <a:spcBef>
                <a:spcPts val="0"/>
              </a:spcBef>
              <a:spcAft>
                <a:spcPts val="0"/>
              </a:spcAft>
              <a:buClr>
                <a:schemeClr val="dk1"/>
              </a:buClr>
              <a:buSzPts val="1800"/>
              <a:buFont typeface="Arial"/>
              <a:buChar char="●"/>
            </a:pPr>
            <a:r>
              <a:rPr b="1" lang="en-US" sz="1100">
                <a:solidFill>
                  <a:schemeClr val="dk1"/>
                </a:solidFill>
                <a:latin typeface="Arial"/>
                <a:ea typeface="Arial"/>
                <a:cs typeface="Arial"/>
                <a:sym typeface="Arial"/>
              </a:rPr>
              <a:t>Step 3</a:t>
            </a:r>
            <a:r>
              <a:rPr lang="en-US" sz="1100">
                <a:solidFill>
                  <a:schemeClr val="dk1"/>
                </a:solidFill>
                <a:latin typeface="Arial"/>
                <a:ea typeface="Arial"/>
                <a:cs typeface="Arial"/>
                <a:sym typeface="Arial"/>
              </a:rPr>
              <a:t> − Compare with all elements in the sorted sub-list</a:t>
            </a:r>
            <a:endParaRPr sz="1100">
              <a:solidFill>
                <a:schemeClr val="dk1"/>
              </a:solidFill>
              <a:latin typeface="Arial"/>
              <a:ea typeface="Arial"/>
              <a:cs typeface="Arial"/>
              <a:sym typeface="Arial"/>
            </a:endParaRPr>
          </a:p>
          <a:p>
            <a:pPr indent="-342900" lvl="0" marL="457200" rtl="0" algn="l">
              <a:lnSpc>
                <a:spcPct val="166666"/>
              </a:lnSpc>
              <a:spcBef>
                <a:spcPts val="0"/>
              </a:spcBef>
              <a:spcAft>
                <a:spcPts val="0"/>
              </a:spcAft>
              <a:buClr>
                <a:schemeClr val="dk1"/>
              </a:buClr>
              <a:buSzPts val="1800"/>
              <a:buFont typeface="Arial"/>
              <a:buChar char="●"/>
            </a:pPr>
            <a:r>
              <a:rPr b="1" lang="en-US" sz="1100">
                <a:solidFill>
                  <a:schemeClr val="dk1"/>
                </a:solidFill>
                <a:latin typeface="Arial"/>
                <a:ea typeface="Arial"/>
                <a:cs typeface="Arial"/>
                <a:sym typeface="Arial"/>
              </a:rPr>
              <a:t>Step 4</a:t>
            </a:r>
            <a:r>
              <a:rPr lang="en-US" sz="1100">
                <a:solidFill>
                  <a:schemeClr val="dk1"/>
                </a:solidFill>
                <a:latin typeface="Arial"/>
                <a:ea typeface="Arial"/>
                <a:cs typeface="Arial"/>
                <a:sym typeface="Arial"/>
              </a:rPr>
              <a:t> − Shift all the elements in the sorted sub-list that is greater than the </a:t>
            </a:r>
            <a:endParaRPr sz="1100">
              <a:solidFill>
                <a:schemeClr val="dk1"/>
              </a:solidFill>
              <a:latin typeface="Arial"/>
              <a:ea typeface="Arial"/>
              <a:cs typeface="Arial"/>
              <a:sym typeface="Arial"/>
            </a:endParaRPr>
          </a:p>
          <a:p>
            <a:pPr indent="-342900" lvl="0" marL="457200" rtl="0" algn="l">
              <a:lnSpc>
                <a:spcPct val="166666"/>
              </a:lnSpc>
              <a:spcBef>
                <a:spcPts val="0"/>
              </a:spcBef>
              <a:spcAft>
                <a:spcPts val="0"/>
              </a:spcAft>
              <a:buClr>
                <a:schemeClr val="dk1"/>
              </a:buClr>
              <a:buSzPts val="1800"/>
              <a:buFont typeface="Arial"/>
              <a:buChar char="●"/>
            </a:pPr>
            <a:r>
              <a:rPr lang="en-US" sz="1100">
                <a:solidFill>
                  <a:schemeClr val="dk1"/>
                </a:solidFill>
                <a:latin typeface="Arial"/>
                <a:ea typeface="Arial"/>
                <a:cs typeface="Arial"/>
                <a:sym typeface="Arial"/>
              </a:rPr>
              <a:t>         value to be sorted</a:t>
            </a:r>
            <a:endParaRPr sz="1100">
              <a:solidFill>
                <a:schemeClr val="dk1"/>
              </a:solidFill>
              <a:latin typeface="Arial"/>
              <a:ea typeface="Arial"/>
              <a:cs typeface="Arial"/>
              <a:sym typeface="Arial"/>
            </a:endParaRPr>
          </a:p>
          <a:p>
            <a:pPr indent="-342900" lvl="0" marL="457200" rtl="0" algn="l">
              <a:lnSpc>
                <a:spcPct val="166666"/>
              </a:lnSpc>
              <a:spcBef>
                <a:spcPts val="0"/>
              </a:spcBef>
              <a:spcAft>
                <a:spcPts val="0"/>
              </a:spcAft>
              <a:buClr>
                <a:schemeClr val="dk1"/>
              </a:buClr>
              <a:buSzPts val="1800"/>
              <a:buFont typeface="Arial"/>
              <a:buChar char="●"/>
            </a:pPr>
            <a:r>
              <a:rPr b="1" lang="en-US" sz="1100">
                <a:solidFill>
                  <a:schemeClr val="dk1"/>
                </a:solidFill>
                <a:latin typeface="Arial"/>
                <a:ea typeface="Arial"/>
                <a:cs typeface="Arial"/>
                <a:sym typeface="Arial"/>
              </a:rPr>
              <a:t>Step 5</a:t>
            </a:r>
            <a:r>
              <a:rPr lang="en-US" sz="1100">
                <a:solidFill>
                  <a:schemeClr val="dk1"/>
                </a:solidFill>
                <a:latin typeface="Arial"/>
                <a:ea typeface="Arial"/>
                <a:cs typeface="Arial"/>
                <a:sym typeface="Arial"/>
              </a:rPr>
              <a:t> − Insert the value</a:t>
            </a:r>
            <a:endParaRPr sz="1100">
              <a:solidFill>
                <a:schemeClr val="dk1"/>
              </a:solidFill>
              <a:latin typeface="Arial"/>
              <a:ea typeface="Arial"/>
              <a:cs typeface="Arial"/>
              <a:sym typeface="Arial"/>
            </a:endParaRPr>
          </a:p>
          <a:p>
            <a:pPr indent="-342900" lvl="0" marL="457200" rtl="0" algn="l">
              <a:lnSpc>
                <a:spcPct val="166666"/>
              </a:lnSpc>
              <a:spcBef>
                <a:spcPts val="0"/>
              </a:spcBef>
              <a:spcAft>
                <a:spcPts val="0"/>
              </a:spcAft>
              <a:buClr>
                <a:schemeClr val="dk1"/>
              </a:buClr>
              <a:buSzPts val="1800"/>
              <a:buFont typeface="Arial"/>
              <a:buChar char="●"/>
            </a:pPr>
            <a:r>
              <a:rPr b="1" lang="en-US" sz="1100">
                <a:solidFill>
                  <a:schemeClr val="dk1"/>
                </a:solidFill>
                <a:latin typeface="Arial"/>
                <a:ea typeface="Arial"/>
                <a:cs typeface="Arial"/>
                <a:sym typeface="Arial"/>
              </a:rPr>
              <a:t>Step 6</a:t>
            </a:r>
            <a:r>
              <a:rPr lang="en-US" sz="1100">
                <a:solidFill>
                  <a:schemeClr val="dk1"/>
                </a:solidFill>
                <a:latin typeface="Arial"/>
                <a:ea typeface="Arial"/>
                <a:cs typeface="Arial"/>
                <a:sym typeface="Arial"/>
              </a:rPr>
              <a:t> − Repeat until list is sorted</a:t>
            </a:r>
            <a:endParaRPr sz="1100">
              <a:solidFill>
                <a:schemeClr val="dk1"/>
              </a:solidFill>
              <a:latin typeface="Arial"/>
              <a:ea typeface="Arial"/>
              <a:cs typeface="Arial"/>
              <a:sym typeface="Arial"/>
            </a:endParaRPr>
          </a:p>
          <a:p>
            <a:pPr indent="0" lvl="0" marL="457200" rtl="0" algn="l">
              <a:lnSpc>
                <a:spcPct val="166666"/>
              </a:lnSpc>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ph idx="1" type="body"/>
          </p:nvPr>
        </p:nvSpPr>
        <p:spPr>
          <a:xfrm>
            <a:off x="304800" y="478302"/>
            <a:ext cx="8686800" cy="633046"/>
          </a:xfrm>
          <a:prstGeom prst="rect">
            <a:avLst/>
          </a:prstGeom>
          <a:noFill/>
          <a:ln>
            <a:noFill/>
          </a:ln>
        </p:spPr>
        <p:txBody>
          <a:bodyPr anchorCtr="0" anchor="t" bIns="45700" lIns="91425" spcFirstLastPara="1" rIns="91425" wrap="square" tIns="45700">
            <a:noAutofit/>
          </a:bodyPr>
          <a:lstStyle/>
          <a:p>
            <a:pPr indent="0" lvl="0" marL="228600" rtl="0" algn="l">
              <a:lnSpc>
                <a:spcPct val="150000"/>
              </a:lnSpc>
              <a:spcBef>
                <a:spcPts val="0"/>
              </a:spcBef>
              <a:spcAft>
                <a:spcPts val="0"/>
              </a:spcAft>
              <a:buSzPts val="1260"/>
              <a:buNone/>
            </a:pPr>
            <a:r>
              <a:rPr lang="en-US" sz="2800">
                <a:latin typeface="Times New Roman"/>
                <a:ea typeface="Times New Roman"/>
                <a:cs typeface="Times New Roman"/>
                <a:sym typeface="Times New Roman"/>
              </a:rPr>
              <a:t>3.4.3 Selection sort:</a:t>
            </a:r>
            <a:endParaRPr sz="2450">
              <a:solidFill>
                <a:schemeClr val="dk1"/>
              </a:solidFill>
              <a:highlight>
                <a:srgbClr val="F9FAFC"/>
              </a:highlight>
              <a:latin typeface="Arial"/>
              <a:ea typeface="Arial"/>
              <a:cs typeface="Arial"/>
              <a:sym typeface="Arial"/>
            </a:endParaRPr>
          </a:p>
        </p:txBody>
      </p:sp>
      <p:grpSp>
        <p:nvGrpSpPr>
          <p:cNvPr id="159" name="Google Shape;159;p7"/>
          <p:cNvGrpSpPr/>
          <p:nvPr/>
        </p:nvGrpSpPr>
        <p:grpSpPr>
          <a:xfrm>
            <a:off x="-1" y="0"/>
            <a:ext cx="9144001" cy="307801"/>
            <a:chOff x="-1" y="0"/>
            <a:chExt cx="9144001" cy="307801"/>
          </a:xfrm>
        </p:grpSpPr>
        <p:sp>
          <p:nvSpPr>
            <p:cNvPr id="160" name="Google Shape;160;p7"/>
            <p:cNvSpPr txBox="1"/>
            <p:nvPr/>
          </p:nvSpPr>
          <p:spPr>
            <a:xfrm>
              <a:off x="-1" y="1"/>
              <a:ext cx="4275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GLOBAL INSTITUTE OF TECHNOLOGY JAIPUR</a:t>
              </a:r>
              <a:endParaRPr b="0" i="0" sz="1400" u="none" cap="none" strike="noStrike">
                <a:solidFill>
                  <a:schemeClr val="dk1"/>
                </a:solidFill>
                <a:latin typeface="Libre Franklin"/>
                <a:ea typeface="Libre Franklin"/>
                <a:cs typeface="Libre Franklin"/>
                <a:sym typeface="Libre Franklin"/>
              </a:endParaRPr>
            </a:p>
          </p:txBody>
        </p:sp>
        <p:sp>
          <p:nvSpPr>
            <p:cNvPr id="161" name="Google Shape;161;p7"/>
            <p:cNvSpPr txBox="1"/>
            <p:nvPr/>
          </p:nvSpPr>
          <p:spPr>
            <a:xfrm>
              <a:off x="4876799" y="0"/>
              <a:ext cx="27600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Data Structure &amp; Algorithms</a:t>
              </a:r>
              <a:endParaRPr b="0" i="0" sz="1400" u="none" cap="none" strike="noStrike">
                <a:solidFill>
                  <a:schemeClr val="dk1"/>
                </a:solidFill>
                <a:latin typeface="Libre Franklin"/>
                <a:ea typeface="Libre Franklin"/>
                <a:cs typeface="Libre Franklin"/>
                <a:sym typeface="Libre Franklin"/>
              </a:endParaRPr>
            </a:p>
          </p:txBody>
        </p:sp>
        <p:sp>
          <p:nvSpPr>
            <p:cNvPr id="162" name="Google Shape;162;p7"/>
            <p:cNvSpPr txBox="1"/>
            <p:nvPr/>
          </p:nvSpPr>
          <p:spPr>
            <a:xfrm>
              <a:off x="7772400" y="0"/>
              <a:ext cx="1371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CSE/ III Sem</a:t>
              </a:r>
              <a:endParaRPr b="0" i="0" sz="1400" u="none" cap="none" strike="noStrike">
                <a:solidFill>
                  <a:schemeClr val="dk1"/>
                </a:solidFill>
                <a:latin typeface="Libre Franklin"/>
                <a:ea typeface="Libre Franklin"/>
                <a:cs typeface="Libre Franklin"/>
                <a:sym typeface="Libre Franklin"/>
              </a:endParaRPr>
            </a:p>
          </p:txBody>
        </p:sp>
      </p:grpSp>
      <p:sp>
        <p:nvSpPr>
          <p:cNvPr id="163" name="Google Shape;163;p7"/>
          <p:cNvSpPr txBox="1"/>
          <p:nvPr/>
        </p:nvSpPr>
        <p:spPr>
          <a:xfrm>
            <a:off x="7636932" y="6400800"/>
            <a:ext cx="150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Sohan Gupta</a:t>
            </a:r>
            <a:endParaRPr b="0" i="0" sz="1400" u="none" cap="none" strike="noStrike">
              <a:solidFill>
                <a:schemeClr val="dk1"/>
              </a:solidFill>
              <a:latin typeface="Libre Franklin"/>
              <a:ea typeface="Libre Franklin"/>
              <a:cs typeface="Libre Franklin"/>
              <a:sym typeface="Libre Franklin"/>
            </a:endParaRPr>
          </a:p>
        </p:txBody>
      </p:sp>
      <p:sp>
        <p:nvSpPr>
          <p:cNvPr id="164" name="Google Shape;164;p7"/>
          <p:cNvSpPr txBox="1"/>
          <p:nvPr>
            <p:ph idx="1" type="body"/>
          </p:nvPr>
        </p:nvSpPr>
        <p:spPr>
          <a:xfrm>
            <a:off x="457200" y="1346910"/>
            <a:ext cx="8686800" cy="5511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Selection sort is an algorithm that selects the smallest element from an unsorted list</a:t>
            </a:r>
            <a:endParaRPr/>
          </a:p>
          <a:p>
            <a:pPr indent="-342900" lvl="0" marL="457200" rtl="0" algn="l">
              <a:lnSpc>
                <a:spcPct val="150000"/>
              </a:lnSpc>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in each iteration and places that element at the beginning of the unsorted list.</a:t>
            </a:r>
            <a:endParaRPr/>
          </a:p>
          <a:p>
            <a:pPr indent="-342900" lvl="0" marL="457200" rtl="0" algn="l">
              <a:lnSpc>
                <a:spcPct val="150000"/>
              </a:lnSpc>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This algorithm will first find the smallest element in the array and swap it with the element in the first position,</a:t>
            </a:r>
            <a:endParaRPr/>
          </a:p>
          <a:p>
            <a:pPr indent="-342900" lvl="0" marL="457200" rtl="0" algn="l">
              <a:lnSpc>
                <a:spcPct val="150000"/>
              </a:lnSpc>
              <a:spcBef>
                <a:spcPts val="0"/>
              </a:spcBef>
              <a:spcAft>
                <a:spcPts val="0"/>
              </a:spcAft>
              <a:buClr>
                <a:srgbClr val="333333"/>
              </a:buClr>
              <a:buSzPts val="1800"/>
              <a:buFont typeface="Arial"/>
              <a:buChar char="❏"/>
            </a:pPr>
            <a:r>
              <a:rPr lang="en-US" sz="1800">
                <a:latin typeface="Times New Roman"/>
                <a:ea typeface="Times New Roman"/>
                <a:cs typeface="Times New Roman"/>
                <a:sym typeface="Times New Roman"/>
              </a:rPr>
              <a:t>then it will find the second smallest element and swap it with the element in the second position.</a:t>
            </a:r>
            <a:endParaRPr/>
          </a:p>
          <a:p>
            <a:pPr indent="-342900" lvl="0" marL="457200" rtl="0" algn="l">
              <a:lnSpc>
                <a:spcPct val="150000"/>
              </a:lnSpc>
              <a:spcBef>
                <a:spcPts val="0"/>
              </a:spcBef>
              <a:spcAft>
                <a:spcPts val="0"/>
              </a:spcAft>
              <a:buClr>
                <a:srgbClr val="333333"/>
              </a:buClr>
              <a:buSzPts val="1800"/>
              <a:buFont typeface="Arial"/>
              <a:buChar char="❏"/>
            </a:pPr>
            <a:r>
              <a:rPr lang="en-US" sz="1800">
                <a:latin typeface="Times New Roman"/>
                <a:ea typeface="Times New Roman"/>
                <a:cs typeface="Times New Roman"/>
                <a:sym typeface="Times New Roman"/>
              </a:rPr>
              <a:t>and it will keep on doing this until the entire array is sorted.</a:t>
            </a:r>
            <a:endParaRPr/>
          </a:p>
          <a:p>
            <a:pPr indent="-342900" lvl="0" marL="457200" rtl="0" algn="l">
              <a:lnSpc>
                <a:spcPct val="150000"/>
              </a:lnSpc>
              <a:spcBef>
                <a:spcPts val="0"/>
              </a:spcBef>
              <a:spcAft>
                <a:spcPts val="0"/>
              </a:spcAft>
              <a:buClr>
                <a:srgbClr val="333333"/>
              </a:buClr>
              <a:buSzPts val="1800"/>
              <a:buFont typeface="Arial"/>
              <a:buChar char="❏"/>
            </a:pPr>
            <a:r>
              <a:rPr lang="en-US" sz="1800">
                <a:latin typeface="Times New Roman"/>
                <a:ea typeface="Times New Roman"/>
                <a:cs typeface="Times New Roman"/>
                <a:sym typeface="Times New Roman"/>
              </a:rPr>
              <a:t>It is called selection sort because it repeatedly selects the next-smallest element and swaps it into the right place.</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890fb6ed18_0_25"/>
          <p:cNvSpPr txBox="1"/>
          <p:nvPr>
            <p:ph idx="1" type="body"/>
          </p:nvPr>
        </p:nvSpPr>
        <p:spPr>
          <a:xfrm>
            <a:off x="0" y="590844"/>
            <a:ext cx="9144000" cy="6266982"/>
          </a:xfrm>
          <a:prstGeom prst="rect">
            <a:avLst/>
          </a:prstGeom>
          <a:noFill/>
          <a:ln>
            <a:noFill/>
          </a:ln>
        </p:spPr>
        <p:txBody>
          <a:bodyPr anchorCtr="0" anchor="t" bIns="45700" lIns="91425" spcFirstLastPara="1" rIns="91425" wrap="square" tIns="45700">
            <a:noAutofit/>
          </a:bodyPr>
          <a:lstStyle/>
          <a:p>
            <a:pPr indent="0" lvl="0" marL="457200" rtl="0" algn="l">
              <a:lnSpc>
                <a:spcPct val="150000"/>
              </a:lnSpc>
              <a:spcBef>
                <a:spcPts val="0"/>
              </a:spcBef>
              <a:spcAft>
                <a:spcPts val="0"/>
              </a:spcAft>
              <a:buClr>
                <a:schemeClr val="dk1"/>
              </a:buClr>
              <a:buSzPts val="1100"/>
              <a:buFont typeface="Arial"/>
              <a:buNone/>
            </a:pPr>
            <a:r>
              <a:rPr lang="en-US" sz="1800">
                <a:solidFill>
                  <a:srgbClr val="333333"/>
                </a:solidFill>
                <a:latin typeface="Arial"/>
                <a:ea typeface="Arial"/>
                <a:cs typeface="Arial"/>
                <a:sym typeface="Arial"/>
              </a:rPr>
              <a:t>Example: Let's consider an array with values {3, 6, 1, 8, 4, 5}</a:t>
            </a:r>
            <a:endParaRPr/>
          </a:p>
          <a:p>
            <a:pPr indent="0" lvl="0" marL="457200" rtl="0" algn="l">
              <a:lnSpc>
                <a:spcPct val="150000"/>
              </a:lnSpc>
              <a:spcBef>
                <a:spcPts val="0"/>
              </a:spcBef>
              <a:spcAft>
                <a:spcPts val="0"/>
              </a:spcAft>
              <a:buClr>
                <a:schemeClr val="dk1"/>
              </a:buClr>
              <a:buSzPts val="1100"/>
              <a:buFont typeface="Arial"/>
              <a:buNone/>
            </a:pPr>
            <a:r>
              <a:t/>
            </a:r>
            <a:endParaRPr sz="1100">
              <a:solidFill>
                <a:srgbClr val="C7254E"/>
              </a:solidFill>
              <a:highlight>
                <a:srgbClr val="F9F2F4"/>
              </a:highlight>
              <a:latin typeface="Arial"/>
              <a:ea typeface="Arial"/>
              <a:cs typeface="Arial"/>
              <a:sym typeface="Arial"/>
            </a:endParaRPr>
          </a:p>
          <a:p>
            <a:pPr indent="0" lvl="0" marL="457200" rtl="0" algn="l">
              <a:lnSpc>
                <a:spcPct val="150000"/>
              </a:lnSpc>
              <a:spcBef>
                <a:spcPts val="0"/>
              </a:spcBef>
              <a:spcAft>
                <a:spcPts val="0"/>
              </a:spcAft>
              <a:buClr>
                <a:schemeClr val="dk1"/>
              </a:buClr>
              <a:buSzPts val="1100"/>
              <a:buFont typeface="Arial"/>
              <a:buNone/>
            </a:pPr>
            <a:r>
              <a:t/>
            </a:r>
            <a:endParaRPr sz="1100">
              <a:solidFill>
                <a:srgbClr val="C7254E"/>
              </a:solidFill>
              <a:highlight>
                <a:srgbClr val="F9F2F4"/>
              </a:highlight>
              <a:latin typeface="Arial"/>
              <a:ea typeface="Arial"/>
              <a:cs typeface="Arial"/>
              <a:sym typeface="Arial"/>
            </a:endParaRPr>
          </a:p>
          <a:p>
            <a:pPr indent="0" lvl="0" marL="457200" rtl="0" algn="l">
              <a:lnSpc>
                <a:spcPct val="150000"/>
              </a:lnSpc>
              <a:spcBef>
                <a:spcPts val="0"/>
              </a:spcBef>
              <a:spcAft>
                <a:spcPts val="0"/>
              </a:spcAft>
              <a:buClr>
                <a:schemeClr val="dk1"/>
              </a:buClr>
              <a:buSzPts val="1100"/>
              <a:buFont typeface="Arial"/>
              <a:buNone/>
            </a:pPr>
            <a:r>
              <a:t/>
            </a:r>
            <a:endParaRPr sz="1100">
              <a:solidFill>
                <a:srgbClr val="C7254E"/>
              </a:solidFill>
              <a:highlight>
                <a:srgbClr val="F9F2F4"/>
              </a:highlight>
              <a:latin typeface="Arial"/>
              <a:ea typeface="Arial"/>
              <a:cs typeface="Arial"/>
              <a:sym typeface="Arial"/>
            </a:endParaRPr>
          </a:p>
          <a:p>
            <a:pPr indent="0" lvl="0" marL="457200" rtl="0" algn="l">
              <a:lnSpc>
                <a:spcPct val="150000"/>
              </a:lnSpc>
              <a:spcBef>
                <a:spcPts val="0"/>
              </a:spcBef>
              <a:spcAft>
                <a:spcPts val="0"/>
              </a:spcAft>
              <a:buClr>
                <a:schemeClr val="dk1"/>
              </a:buClr>
              <a:buSzPts val="1100"/>
              <a:buFont typeface="Arial"/>
              <a:buNone/>
            </a:pPr>
            <a:r>
              <a:t/>
            </a:r>
            <a:endParaRPr sz="1100">
              <a:solidFill>
                <a:srgbClr val="C7254E"/>
              </a:solidFill>
              <a:highlight>
                <a:srgbClr val="F9F2F4"/>
              </a:highlight>
              <a:latin typeface="Arial"/>
              <a:ea typeface="Arial"/>
              <a:cs typeface="Arial"/>
              <a:sym typeface="Arial"/>
            </a:endParaRPr>
          </a:p>
          <a:p>
            <a:pPr indent="0" lvl="0" marL="457200" rtl="0" algn="l">
              <a:lnSpc>
                <a:spcPct val="150000"/>
              </a:lnSpc>
              <a:spcBef>
                <a:spcPts val="0"/>
              </a:spcBef>
              <a:spcAft>
                <a:spcPts val="0"/>
              </a:spcAft>
              <a:buClr>
                <a:schemeClr val="dk1"/>
              </a:buClr>
              <a:buSzPts val="1100"/>
              <a:buFont typeface="Arial"/>
              <a:buNone/>
            </a:pPr>
            <a:r>
              <a:t/>
            </a:r>
            <a:endParaRPr sz="1100">
              <a:solidFill>
                <a:srgbClr val="C7254E"/>
              </a:solidFill>
              <a:highlight>
                <a:srgbClr val="F9F2F4"/>
              </a:highlight>
              <a:latin typeface="Arial"/>
              <a:ea typeface="Arial"/>
              <a:cs typeface="Arial"/>
              <a:sym typeface="Arial"/>
            </a:endParaRPr>
          </a:p>
          <a:p>
            <a:pPr indent="0" lvl="0" marL="457200" rtl="0" algn="l">
              <a:lnSpc>
                <a:spcPct val="150000"/>
              </a:lnSpc>
              <a:spcBef>
                <a:spcPts val="0"/>
              </a:spcBef>
              <a:spcAft>
                <a:spcPts val="0"/>
              </a:spcAft>
              <a:buClr>
                <a:schemeClr val="dk1"/>
              </a:buClr>
              <a:buSzPts val="1100"/>
              <a:buFont typeface="Arial"/>
              <a:buNone/>
            </a:pPr>
            <a:r>
              <a:t/>
            </a:r>
            <a:endParaRPr sz="1100">
              <a:solidFill>
                <a:srgbClr val="C7254E"/>
              </a:solidFill>
              <a:highlight>
                <a:srgbClr val="F9F2F4"/>
              </a:highlight>
              <a:latin typeface="Arial"/>
              <a:ea typeface="Arial"/>
              <a:cs typeface="Arial"/>
              <a:sym typeface="Arial"/>
            </a:endParaRPr>
          </a:p>
          <a:p>
            <a:pPr indent="0" lvl="0" marL="457200" rtl="0" algn="l">
              <a:lnSpc>
                <a:spcPct val="150000"/>
              </a:lnSpc>
              <a:spcBef>
                <a:spcPts val="0"/>
              </a:spcBef>
              <a:spcAft>
                <a:spcPts val="0"/>
              </a:spcAft>
              <a:buClr>
                <a:schemeClr val="dk1"/>
              </a:buClr>
              <a:buSzPts val="1100"/>
              <a:buFont typeface="Arial"/>
              <a:buNone/>
            </a:pPr>
            <a:r>
              <a:t/>
            </a:r>
            <a:endParaRPr sz="1100">
              <a:solidFill>
                <a:srgbClr val="C7254E"/>
              </a:solidFill>
              <a:highlight>
                <a:srgbClr val="F9F2F4"/>
              </a:highlight>
              <a:latin typeface="Arial"/>
              <a:ea typeface="Arial"/>
              <a:cs typeface="Arial"/>
              <a:sym typeface="Arial"/>
            </a:endParaRPr>
          </a:p>
          <a:p>
            <a:pPr indent="0" lvl="0" marL="457200" rtl="0" algn="l">
              <a:lnSpc>
                <a:spcPct val="150000"/>
              </a:lnSpc>
              <a:spcBef>
                <a:spcPts val="0"/>
              </a:spcBef>
              <a:spcAft>
                <a:spcPts val="0"/>
              </a:spcAft>
              <a:buClr>
                <a:schemeClr val="dk1"/>
              </a:buClr>
              <a:buSzPts val="1100"/>
              <a:buFont typeface="Arial"/>
              <a:buNone/>
            </a:pPr>
            <a:r>
              <a:t/>
            </a:r>
            <a:endParaRPr sz="1100">
              <a:solidFill>
                <a:srgbClr val="C7254E"/>
              </a:solidFill>
              <a:highlight>
                <a:srgbClr val="F9F2F4"/>
              </a:highlight>
              <a:latin typeface="Arial"/>
              <a:ea typeface="Arial"/>
              <a:cs typeface="Arial"/>
              <a:sym typeface="Arial"/>
            </a:endParaRPr>
          </a:p>
          <a:p>
            <a:pPr indent="0" lvl="0" marL="457200" rtl="0" algn="l">
              <a:lnSpc>
                <a:spcPct val="150000"/>
              </a:lnSpc>
              <a:spcBef>
                <a:spcPts val="0"/>
              </a:spcBef>
              <a:spcAft>
                <a:spcPts val="0"/>
              </a:spcAft>
              <a:buClr>
                <a:schemeClr val="dk1"/>
              </a:buClr>
              <a:buSzPts val="1100"/>
              <a:buFont typeface="Arial"/>
              <a:buNone/>
            </a:pPr>
            <a:r>
              <a:t/>
            </a:r>
            <a:endParaRPr sz="1100">
              <a:solidFill>
                <a:srgbClr val="C7254E"/>
              </a:solidFill>
              <a:highlight>
                <a:srgbClr val="F9F2F4"/>
              </a:highlight>
              <a:latin typeface="Arial"/>
              <a:ea typeface="Arial"/>
              <a:cs typeface="Arial"/>
              <a:sym typeface="Arial"/>
            </a:endParaRPr>
          </a:p>
          <a:p>
            <a:pPr indent="0" lvl="0" marL="457200" rtl="0" algn="l">
              <a:lnSpc>
                <a:spcPct val="150000"/>
              </a:lnSpc>
              <a:spcBef>
                <a:spcPts val="0"/>
              </a:spcBef>
              <a:spcAft>
                <a:spcPts val="0"/>
              </a:spcAft>
              <a:buClr>
                <a:schemeClr val="dk1"/>
              </a:buClr>
              <a:buSzPts val="1100"/>
              <a:buFont typeface="Arial"/>
              <a:buNone/>
            </a:pPr>
            <a:r>
              <a:t/>
            </a:r>
            <a:endParaRPr sz="1100">
              <a:solidFill>
                <a:srgbClr val="C7254E"/>
              </a:solidFill>
              <a:highlight>
                <a:srgbClr val="F9F2F4"/>
              </a:highlight>
              <a:latin typeface="Arial"/>
              <a:ea typeface="Arial"/>
              <a:cs typeface="Arial"/>
              <a:sym typeface="Arial"/>
            </a:endParaRPr>
          </a:p>
          <a:p>
            <a:pPr indent="0" lvl="0" marL="457200" rtl="0" algn="l">
              <a:lnSpc>
                <a:spcPct val="150000"/>
              </a:lnSpc>
              <a:spcBef>
                <a:spcPts val="0"/>
              </a:spcBef>
              <a:spcAft>
                <a:spcPts val="0"/>
              </a:spcAft>
              <a:buClr>
                <a:schemeClr val="dk1"/>
              </a:buClr>
              <a:buSzPts val="1100"/>
              <a:buFont typeface="Arial"/>
              <a:buNone/>
            </a:pPr>
            <a:r>
              <a:t/>
            </a:r>
            <a:endParaRPr sz="1100">
              <a:solidFill>
                <a:srgbClr val="C7254E"/>
              </a:solidFill>
              <a:highlight>
                <a:srgbClr val="F9F2F4"/>
              </a:highlight>
              <a:latin typeface="Arial"/>
              <a:ea typeface="Arial"/>
              <a:cs typeface="Arial"/>
              <a:sym typeface="Arial"/>
            </a:endParaRPr>
          </a:p>
          <a:p>
            <a:pPr indent="0" lvl="0" marL="457200" rtl="0" algn="l">
              <a:lnSpc>
                <a:spcPct val="150000"/>
              </a:lnSpc>
              <a:spcBef>
                <a:spcPts val="0"/>
              </a:spcBef>
              <a:spcAft>
                <a:spcPts val="0"/>
              </a:spcAft>
              <a:buClr>
                <a:schemeClr val="dk1"/>
              </a:buClr>
              <a:buSzPts val="1100"/>
              <a:buFont typeface="Arial"/>
              <a:buNone/>
            </a:pPr>
            <a:r>
              <a:t/>
            </a:r>
            <a:endParaRPr sz="1100">
              <a:solidFill>
                <a:srgbClr val="C7254E"/>
              </a:solidFill>
              <a:highlight>
                <a:srgbClr val="F9F2F4"/>
              </a:highlight>
              <a:latin typeface="Arial"/>
              <a:ea typeface="Arial"/>
              <a:cs typeface="Arial"/>
              <a:sym typeface="Arial"/>
            </a:endParaRPr>
          </a:p>
          <a:p>
            <a:pPr indent="0" lvl="0" marL="457200" rtl="0" algn="l">
              <a:lnSpc>
                <a:spcPct val="150000"/>
              </a:lnSpc>
              <a:spcBef>
                <a:spcPts val="0"/>
              </a:spcBef>
              <a:spcAft>
                <a:spcPts val="0"/>
              </a:spcAft>
              <a:buClr>
                <a:schemeClr val="dk1"/>
              </a:buClr>
              <a:buSzPts val="1100"/>
              <a:buNone/>
            </a:pPr>
            <a:r>
              <a:rPr lang="en-US" sz="1700">
                <a:solidFill>
                  <a:srgbClr val="333333"/>
                </a:solidFill>
                <a:latin typeface="Arial"/>
                <a:ea typeface="Arial"/>
                <a:cs typeface="Arial"/>
                <a:sym typeface="Arial"/>
              </a:rPr>
              <a:t>In the first pass, the smallest element will be 1, so it will be placed at the first position.</a:t>
            </a:r>
            <a:endParaRPr/>
          </a:p>
          <a:p>
            <a:pPr indent="0" lvl="0" marL="457200" rtl="0" algn="l">
              <a:lnSpc>
                <a:spcPct val="150000"/>
              </a:lnSpc>
              <a:spcBef>
                <a:spcPts val="0"/>
              </a:spcBef>
              <a:spcAft>
                <a:spcPts val="0"/>
              </a:spcAft>
              <a:buClr>
                <a:schemeClr val="dk1"/>
              </a:buClr>
              <a:buSzPts val="1100"/>
              <a:buNone/>
            </a:pPr>
            <a:r>
              <a:rPr lang="en-US" sz="1700">
                <a:solidFill>
                  <a:srgbClr val="333333"/>
                </a:solidFill>
                <a:latin typeface="Arial"/>
                <a:ea typeface="Arial"/>
                <a:cs typeface="Arial"/>
                <a:sym typeface="Arial"/>
              </a:rPr>
              <a:t>Then leaving the first element, next smallest element will be searched, from the remaining elements. We will get 3 as the smallest, so it will be then placed at the second position.</a:t>
            </a:r>
            <a:endParaRPr/>
          </a:p>
          <a:p>
            <a:pPr indent="0" lvl="0" marL="457200" rtl="0" algn="l">
              <a:lnSpc>
                <a:spcPct val="150000"/>
              </a:lnSpc>
              <a:spcBef>
                <a:spcPts val="0"/>
              </a:spcBef>
              <a:spcAft>
                <a:spcPts val="0"/>
              </a:spcAft>
              <a:buClr>
                <a:schemeClr val="dk1"/>
              </a:buClr>
              <a:buSzPts val="1100"/>
              <a:buNone/>
            </a:pPr>
            <a:r>
              <a:rPr lang="en-US" sz="1700">
                <a:solidFill>
                  <a:srgbClr val="333333"/>
                </a:solidFill>
                <a:latin typeface="Arial"/>
                <a:ea typeface="Arial"/>
                <a:cs typeface="Arial"/>
                <a:sym typeface="Arial"/>
              </a:rPr>
              <a:t>Then leaving 1 and 3(because they are at the correct position), we will search for the next smallest element from the rest of the elements and put it at third position and keep doing this until array is sorted.</a:t>
            </a:r>
            <a:endParaRPr/>
          </a:p>
          <a:p>
            <a:pPr indent="0" lvl="0" marL="457200" rtl="0" algn="l">
              <a:lnSpc>
                <a:spcPct val="150000"/>
              </a:lnSpc>
              <a:spcBef>
                <a:spcPts val="800"/>
              </a:spcBef>
              <a:spcAft>
                <a:spcPts val="0"/>
              </a:spcAft>
              <a:buClr>
                <a:schemeClr val="dk1"/>
              </a:buClr>
              <a:buSzPts val="1100"/>
              <a:buFont typeface="Arial"/>
              <a:buNone/>
            </a:pPr>
            <a:r>
              <a:t/>
            </a:r>
            <a:endParaRPr sz="1100">
              <a:solidFill>
                <a:srgbClr val="C7254E"/>
              </a:solidFill>
              <a:highlight>
                <a:srgbClr val="F9F2F4"/>
              </a:highlight>
              <a:latin typeface="Arial"/>
              <a:ea typeface="Arial"/>
              <a:cs typeface="Arial"/>
              <a:sym typeface="Arial"/>
            </a:endParaRPr>
          </a:p>
        </p:txBody>
      </p:sp>
      <p:pic>
        <p:nvPicPr>
          <p:cNvPr id="171" name="Google Shape;171;g890fb6ed18_0_25"/>
          <p:cNvPicPr preferRelativeResize="0"/>
          <p:nvPr/>
        </p:nvPicPr>
        <p:blipFill rotWithShape="1">
          <a:blip r:embed="rId3">
            <a:alphaModFix/>
          </a:blip>
          <a:srcRect b="0" l="0" r="0" t="0"/>
          <a:stretch/>
        </p:blipFill>
        <p:spPr>
          <a:xfrm>
            <a:off x="657697" y="1081729"/>
            <a:ext cx="7153275" cy="2688414"/>
          </a:xfrm>
          <a:prstGeom prst="rect">
            <a:avLst/>
          </a:prstGeom>
          <a:noFill/>
          <a:ln>
            <a:noFill/>
          </a:ln>
        </p:spPr>
      </p:pic>
      <p:sp>
        <p:nvSpPr>
          <p:cNvPr id="172" name="Google Shape;172;g890fb6ed18_0_25"/>
          <p:cNvSpPr txBox="1"/>
          <p:nvPr/>
        </p:nvSpPr>
        <p:spPr>
          <a:xfrm>
            <a:off x="7636932" y="6553200"/>
            <a:ext cx="150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ibre Franklin"/>
                <a:ea typeface="Libre Franklin"/>
                <a:cs typeface="Libre Franklin"/>
                <a:sym typeface="Libre Franklin"/>
              </a:rPr>
              <a:t>Sohan Gupta</a:t>
            </a:r>
            <a:endParaRPr b="0" i="0" sz="1400" u="none" cap="none" strike="noStrike">
              <a:solidFill>
                <a:srgbClr val="000000"/>
              </a:solidFill>
              <a:latin typeface="Libre Franklin"/>
              <a:ea typeface="Libre Franklin"/>
              <a:cs typeface="Libre Franklin"/>
              <a:sym typeface="Libre Franklin"/>
            </a:endParaRPr>
          </a:p>
        </p:txBody>
      </p:sp>
      <p:grpSp>
        <p:nvGrpSpPr>
          <p:cNvPr id="173" name="Google Shape;173;g890fb6ed18_0_25"/>
          <p:cNvGrpSpPr/>
          <p:nvPr/>
        </p:nvGrpSpPr>
        <p:grpSpPr>
          <a:xfrm>
            <a:off x="-1" y="0"/>
            <a:ext cx="9144001" cy="307801"/>
            <a:chOff x="-1" y="0"/>
            <a:chExt cx="9144001" cy="307801"/>
          </a:xfrm>
        </p:grpSpPr>
        <p:sp>
          <p:nvSpPr>
            <p:cNvPr id="174" name="Google Shape;174;g890fb6ed18_0_25"/>
            <p:cNvSpPr txBox="1"/>
            <p:nvPr/>
          </p:nvSpPr>
          <p:spPr>
            <a:xfrm>
              <a:off x="-1" y="1"/>
              <a:ext cx="4275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GLOBAL INSTITUTE OF TECHNOLOGY JAIPUR</a:t>
              </a:r>
              <a:endParaRPr b="0" i="0" sz="1400" u="none" cap="none" strike="noStrike">
                <a:solidFill>
                  <a:schemeClr val="dk1"/>
                </a:solidFill>
                <a:latin typeface="Libre Franklin"/>
                <a:ea typeface="Libre Franklin"/>
                <a:cs typeface="Libre Franklin"/>
                <a:sym typeface="Libre Franklin"/>
              </a:endParaRPr>
            </a:p>
          </p:txBody>
        </p:sp>
        <p:sp>
          <p:nvSpPr>
            <p:cNvPr id="175" name="Google Shape;175;g890fb6ed18_0_25"/>
            <p:cNvSpPr txBox="1"/>
            <p:nvPr/>
          </p:nvSpPr>
          <p:spPr>
            <a:xfrm>
              <a:off x="4876799" y="0"/>
              <a:ext cx="27600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Data Structure &amp; Algorithms</a:t>
              </a:r>
              <a:endParaRPr b="0" i="0" sz="1400" u="none" cap="none" strike="noStrike">
                <a:solidFill>
                  <a:schemeClr val="dk1"/>
                </a:solidFill>
                <a:latin typeface="Libre Franklin"/>
                <a:ea typeface="Libre Franklin"/>
                <a:cs typeface="Libre Franklin"/>
                <a:sym typeface="Libre Franklin"/>
              </a:endParaRPr>
            </a:p>
          </p:txBody>
        </p:sp>
        <p:sp>
          <p:nvSpPr>
            <p:cNvPr id="176" name="Google Shape;176;g890fb6ed18_0_25"/>
            <p:cNvSpPr txBox="1"/>
            <p:nvPr/>
          </p:nvSpPr>
          <p:spPr>
            <a:xfrm>
              <a:off x="7772400" y="0"/>
              <a:ext cx="1371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CSE/ III Sem</a:t>
              </a:r>
              <a:endParaRPr b="0" i="0" sz="1400" u="none" cap="none" strike="noStrike">
                <a:solidFill>
                  <a:schemeClr val="dk1"/>
                </a:solidFill>
                <a:latin typeface="Libre Franklin"/>
                <a:ea typeface="Libre Franklin"/>
                <a:cs typeface="Libre Franklin"/>
                <a:sym typeface="Libre Franklin"/>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89e8543e86_0_21"/>
          <p:cNvSpPr txBox="1"/>
          <p:nvPr>
            <p:ph idx="1" type="body"/>
          </p:nvPr>
        </p:nvSpPr>
        <p:spPr>
          <a:xfrm>
            <a:off x="304800" y="1554162"/>
            <a:ext cx="8686800" cy="4526100"/>
          </a:xfrm>
          <a:prstGeom prst="rect">
            <a:avLst/>
          </a:prstGeom>
          <a:noFill/>
          <a:ln>
            <a:noFill/>
          </a:ln>
        </p:spPr>
        <p:txBody>
          <a:bodyPr anchorCtr="0" anchor="t" bIns="45700" lIns="91425" spcFirstLastPara="1" rIns="91425" wrap="square" tIns="45700">
            <a:noAutofit/>
          </a:bodyPr>
          <a:lstStyle/>
          <a:p>
            <a:pPr indent="0" lvl="0" marL="0" rtl="0" algn="l">
              <a:lnSpc>
                <a:spcPct val="166666"/>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Time Complexities:</a:t>
            </a:r>
            <a:endParaRPr/>
          </a:p>
          <a:p>
            <a:pPr indent="-342900" lvl="0" marL="457200" rtl="0" algn="l">
              <a:lnSpc>
                <a:spcPct val="166666"/>
              </a:lnSpc>
              <a:spcBef>
                <a:spcPts val="1200"/>
              </a:spcBef>
              <a:spcAft>
                <a:spcPts val="0"/>
              </a:spcAft>
              <a:buClr>
                <a:schemeClr val="dk1"/>
              </a:buClr>
              <a:buSzPts val="1800"/>
              <a:buFont typeface="Arial"/>
              <a:buChar char="●"/>
            </a:pPr>
            <a:r>
              <a:rPr lang="en-US" sz="1800">
                <a:latin typeface="Times New Roman"/>
                <a:ea typeface="Times New Roman"/>
                <a:cs typeface="Times New Roman"/>
                <a:sym typeface="Times New Roman"/>
              </a:rPr>
              <a:t>Worst Case Complexity: O(n2)</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If we want to sort in ascending order and the array is in descending order then, the worst case occurs.</a:t>
            </a:r>
            <a:endParaRPr/>
          </a:p>
          <a:p>
            <a:pPr indent="-342900" lvl="0" marL="457200" rtl="0" algn="l">
              <a:lnSpc>
                <a:spcPct val="166666"/>
              </a:lnSpc>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Best Case Complexity: O(n2)</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It occurs when the array is already sorted</a:t>
            </a:r>
            <a:endParaRPr/>
          </a:p>
          <a:p>
            <a:pPr indent="-342900" lvl="0" marL="457200" rtl="0" algn="l">
              <a:lnSpc>
                <a:spcPct val="166666"/>
              </a:lnSpc>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Average Case Complexity: O(n2)</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It occurs when the elements of the array are in jumbled order (neither ascending nor descending).</a:t>
            </a:r>
            <a:endParaRPr/>
          </a:p>
          <a:p>
            <a:pPr indent="0" lvl="0" marL="0" rtl="0" algn="l">
              <a:lnSpc>
                <a:spcPct val="100000"/>
              </a:lnSpc>
              <a:spcBef>
                <a:spcPts val="4500"/>
              </a:spcBef>
              <a:spcAft>
                <a:spcPts val="0"/>
              </a:spcAft>
              <a:buSzPts val="1260"/>
              <a:buNone/>
            </a:pPr>
            <a:r>
              <a:t/>
            </a:r>
            <a:endParaRPr/>
          </a:p>
        </p:txBody>
      </p:sp>
      <p:grpSp>
        <p:nvGrpSpPr>
          <p:cNvPr id="183" name="Google Shape;183;g89e8543e86_0_21"/>
          <p:cNvGrpSpPr/>
          <p:nvPr/>
        </p:nvGrpSpPr>
        <p:grpSpPr>
          <a:xfrm>
            <a:off x="-1" y="0"/>
            <a:ext cx="9144001" cy="307801"/>
            <a:chOff x="-1" y="0"/>
            <a:chExt cx="9144001" cy="307801"/>
          </a:xfrm>
        </p:grpSpPr>
        <p:sp>
          <p:nvSpPr>
            <p:cNvPr id="184" name="Google Shape;184;g89e8543e86_0_21"/>
            <p:cNvSpPr txBox="1"/>
            <p:nvPr/>
          </p:nvSpPr>
          <p:spPr>
            <a:xfrm>
              <a:off x="-1" y="1"/>
              <a:ext cx="4275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GLOBAL INSTITUTE OF TECHNOLOGY JAIPUR</a:t>
              </a:r>
              <a:endParaRPr b="0" i="0" sz="1400" u="none" cap="none" strike="noStrike">
                <a:solidFill>
                  <a:schemeClr val="dk1"/>
                </a:solidFill>
                <a:latin typeface="Libre Franklin"/>
                <a:ea typeface="Libre Franklin"/>
                <a:cs typeface="Libre Franklin"/>
                <a:sym typeface="Libre Franklin"/>
              </a:endParaRPr>
            </a:p>
          </p:txBody>
        </p:sp>
        <p:sp>
          <p:nvSpPr>
            <p:cNvPr id="185" name="Google Shape;185;g89e8543e86_0_21"/>
            <p:cNvSpPr txBox="1"/>
            <p:nvPr/>
          </p:nvSpPr>
          <p:spPr>
            <a:xfrm>
              <a:off x="4876799" y="0"/>
              <a:ext cx="27600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Data Structure &amp; Algorithms</a:t>
              </a:r>
              <a:endParaRPr b="0" i="0" sz="1400" u="none" cap="none" strike="noStrike">
                <a:solidFill>
                  <a:schemeClr val="dk1"/>
                </a:solidFill>
                <a:latin typeface="Libre Franklin"/>
                <a:ea typeface="Libre Franklin"/>
                <a:cs typeface="Libre Franklin"/>
                <a:sym typeface="Libre Franklin"/>
              </a:endParaRPr>
            </a:p>
          </p:txBody>
        </p:sp>
        <p:sp>
          <p:nvSpPr>
            <p:cNvPr id="186" name="Google Shape;186;g89e8543e86_0_21"/>
            <p:cNvSpPr txBox="1"/>
            <p:nvPr/>
          </p:nvSpPr>
          <p:spPr>
            <a:xfrm>
              <a:off x="7772400" y="0"/>
              <a:ext cx="1371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CSE/ III Sem</a:t>
              </a:r>
              <a:endParaRPr b="0" i="0" sz="1400" u="none" cap="none" strike="noStrike">
                <a:solidFill>
                  <a:schemeClr val="dk1"/>
                </a:solidFill>
                <a:latin typeface="Libre Franklin"/>
                <a:ea typeface="Libre Franklin"/>
                <a:cs typeface="Libre Franklin"/>
                <a:sym typeface="Libre Franklin"/>
              </a:endParaRPr>
            </a:p>
          </p:txBody>
        </p:sp>
      </p:grpSp>
      <p:sp>
        <p:nvSpPr>
          <p:cNvPr id="187" name="Google Shape;187;g89e8543e86_0_21"/>
          <p:cNvSpPr txBox="1"/>
          <p:nvPr/>
        </p:nvSpPr>
        <p:spPr>
          <a:xfrm>
            <a:off x="7636932" y="6400800"/>
            <a:ext cx="150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Sohan Gupta</a:t>
            </a:r>
            <a:endParaRPr b="0" i="0" sz="14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Trek">
  <a:themeElements>
    <a:clrScheme name="Trek">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git</dc:creator>
</cp:coreProperties>
</file>