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Libre Franklin"/>
      <p:regular r:id="rId16"/>
      <p:bold r:id="rId17"/>
      <p:italic r:id="rId18"/>
      <p:boldItalic r:id="rId19"/>
    </p:embeddedFont>
    <p:embeddedFont>
      <p:font typeface="Book Antiqua"/>
      <p:regular r:id="rId20"/>
      <p:bold r:id="rId21"/>
      <p:italic r:id="rId22"/>
      <p:boldItalic r:id="rId23"/>
    </p:embeddedFont>
    <p:embeddedFont>
      <p:font typeface="Libre Franklin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isbgZ6guNoDYcYfOATY/EKIjpB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okAntiqua-regular.fntdata"/><Relationship Id="rId22" Type="http://schemas.openxmlformats.org/officeDocument/2006/relationships/font" Target="fonts/BookAntiqua-italic.fntdata"/><Relationship Id="rId21" Type="http://schemas.openxmlformats.org/officeDocument/2006/relationships/font" Target="fonts/BookAntiqua-bold.fntdata"/><Relationship Id="rId24" Type="http://schemas.openxmlformats.org/officeDocument/2006/relationships/font" Target="fonts/LibreFranklinMedium-regular.fntdata"/><Relationship Id="rId23" Type="http://schemas.openxmlformats.org/officeDocument/2006/relationships/font" Target="fonts/BookAntiqu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Medium-italic.fntdata"/><Relationship Id="rId25" Type="http://schemas.openxmlformats.org/officeDocument/2006/relationships/font" Target="fonts/LibreFranklinMedium-bold.fntdata"/><Relationship Id="rId28" Type="http://customschemas.google.com/relationships/presentationmetadata" Target="metadata"/><Relationship Id="rId27" Type="http://schemas.openxmlformats.org/officeDocument/2006/relationships/font" Target="fonts/LibreFranklin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bold.fntdata"/><Relationship Id="rId16" Type="http://schemas.openxmlformats.org/officeDocument/2006/relationships/font" Target="fonts/LibreFranklin-regular.fntdata"/><Relationship Id="rId19" Type="http://schemas.openxmlformats.org/officeDocument/2006/relationships/font" Target="fonts/LibreFranklin-boldItalic.fntdata"/><Relationship Id="rId18" Type="http://schemas.openxmlformats.org/officeDocument/2006/relationships/font" Target="fonts/LibreFrankl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4" name="Google Shape;94;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Subject Name &amp; Topic Name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GLOBAL INSTITUTE OF TECHNOLOGY JAIPUR</a:t>
            </a:r>
            <a:endParaRPr/>
          </a:p>
        </p:txBody>
      </p:sp>
      <p:sp>
        <p:nvSpPr>
          <p:cNvPr id="115" name="Google Shape;115;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Sohan Gupta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a419beaa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9a419beaa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90fb6ed18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890fb6ed18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890fb6ed18_0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419beaa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9a419beaa2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9a419beaa2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7"/>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6"/>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rot="5400000">
            <a:off x="2385218" y="-526257"/>
            <a:ext cx="4525963" cy="8686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360"/>
              </a:spcBef>
              <a:spcAft>
                <a:spcPts val="0"/>
              </a:spcAft>
              <a:buSzPts val="1260"/>
              <a:buChar char="?"/>
              <a:defRPr/>
            </a:lvl2pPr>
            <a:lvl3pPr indent="-308610" lvl="2" marL="1371600" algn="l">
              <a:lnSpc>
                <a:spcPct val="100000"/>
              </a:lnSpc>
              <a:spcBef>
                <a:spcPts val="360"/>
              </a:spcBef>
              <a:spcAft>
                <a:spcPts val="0"/>
              </a:spcAft>
              <a:buSzPts val="1260"/>
              <a:buChar char="?"/>
              <a:defRPr/>
            </a:lvl3pPr>
            <a:lvl4pPr indent="-308610" lvl="3" marL="1828800" algn="l">
              <a:lnSpc>
                <a:spcPct val="100000"/>
              </a:lnSpc>
              <a:spcBef>
                <a:spcPts val="360"/>
              </a:spcBef>
              <a:spcAft>
                <a:spcPts val="0"/>
              </a:spcAft>
              <a:buSzPts val="126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82" name="Google Shape;82;p26"/>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5" name="Shape 85"/>
        <p:cNvGrpSpPr/>
        <p:nvPr/>
      </p:nvGrpSpPr>
      <p:grpSpPr>
        <a:xfrm>
          <a:off x="0" y="0"/>
          <a:ext cx="0" cy="0"/>
          <a:chOff x="0" y="0"/>
          <a:chExt cx="0" cy="0"/>
        </a:xfrm>
      </p:grpSpPr>
      <p:sp>
        <p:nvSpPr>
          <p:cNvPr id="86" name="Google Shape;86;p27"/>
          <p:cNvSpPr txBox="1"/>
          <p:nvPr>
            <p:ph type="title"/>
          </p:nvPr>
        </p:nvSpPr>
        <p:spPr>
          <a:xfrm rot="5400000">
            <a:off x="4846637" y="2560638"/>
            <a:ext cx="5851525" cy="1828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7"/>
          <p:cNvSpPr txBox="1"/>
          <p:nvPr>
            <p:ph idx="1" type="body"/>
          </p:nvPr>
        </p:nvSpPr>
        <p:spPr>
          <a:xfrm rot="5400000">
            <a:off x="655638" y="350839"/>
            <a:ext cx="5851525" cy="62484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360"/>
              </a:spcBef>
              <a:spcAft>
                <a:spcPts val="0"/>
              </a:spcAft>
              <a:buSzPts val="1260"/>
              <a:buChar char="?"/>
              <a:defRPr/>
            </a:lvl2pPr>
            <a:lvl3pPr indent="-308610" lvl="2" marL="1371600" algn="l">
              <a:lnSpc>
                <a:spcPct val="100000"/>
              </a:lnSpc>
              <a:spcBef>
                <a:spcPts val="360"/>
              </a:spcBef>
              <a:spcAft>
                <a:spcPts val="0"/>
              </a:spcAft>
              <a:buSzPts val="1260"/>
              <a:buChar char="?"/>
              <a:defRPr/>
            </a:lvl3pPr>
            <a:lvl4pPr indent="-308610" lvl="3" marL="1828800" algn="l">
              <a:lnSpc>
                <a:spcPct val="100000"/>
              </a:lnSpc>
              <a:spcBef>
                <a:spcPts val="360"/>
              </a:spcBef>
              <a:spcAft>
                <a:spcPts val="0"/>
              </a:spcAft>
              <a:buSzPts val="126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88" name="Google Shape;88;p27"/>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7"/>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7"/>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8"/>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 type="body"/>
          </p:nvPr>
        </p:nvSpPr>
        <p:spPr>
          <a:xfrm>
            <a:off x="304800" y="1554162"/>
            <a:ext cx="8686800" cy="4525963"/>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360"/>
              </a:spcBef>
              <a:spcAft>
                <a:spcPts val="0"/>
              </a:spcAft>
              <a:buSzPts val="1260"/>
              <a:buChar char="?"/>
              <a:defRPr/>
            </a:lvl2pPr>
            <a:lvl3pPr indent="-308610" lvl="2" marL="1371600" algn="l">
              <a:lnSpc>
                <a:spcPct val="100000"/>
              </a:lnSpc>
              <a:spcBef>
                <a:spcPts val="360"/>
              </a:spcBef>
              <a:spcAft>
                <a:spcPts val="0"/>
              </a:spcAft>
              <a:buSzPts val="1260"/>
              <a:buChar char="?"/>
              <a:defRPr/>
            </a:lvl3pPr>
            <a:lvl4pPr indent="-308610" lvl="3" marL="1828800" algn="l">
              <a:lnSpc>
                <a:spcPct val="100000"/>
              </a:lnSpc>
              <a:spcBef>
                <a:spcPts val="360"/>
              </a:spcBef>
              <a:spcAft>
                <a:spcPts val="0"/>
              </a:spcAft>
              <a:buSzPts val="126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25" name="Google Shape;25;p18"/>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1" type="ftr"/>
          </p:nvPr>
        </p:nvSpPr>
        <p:spPr>
          <a:xfrm>
            <a:off x="3581400" y="76200"/>
            <a:ext cx="28956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2" type="sldNum"/>
          </p:nvPr>
        </p:nvSpPr>
        <p:spPr>
          <a:xfrm>
            <a:off x="8229600" y="6473952"/>
            <a:ext cx="758952" cy="2468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cxnSp>
        <p:nvCxnSpPr>
          <p:cNvPr id="29" name="Google Shape;29;p19"/>
          <p:cNvCxnSpPr/>
          <p:nvPr/>
        </p:nvCxnSpPr>
        <p:spPr>
          <a:xfrm>
            <a:off x="514350" y="5349902"/>
            <a:ext cx="8629650" cy="2381"/>
          </a:xfrm>
          <a:prstGeom prst="straightConnector1">
            <a:avLst/>
          </a:prstGeom>
          <a:noFill/>
          <a:ln cap="flat" cmpd="sng" w="9525">
            <a:solidFill>
              <a:schemeClr val="accent1"/>
            </a:solidFill>
            <a:prstDash val="solid"/>
            <a:round/>
            <a:headEnd len="sm" w="sm" type="none"/>
            <a:tailEnd len="sm" w="sm" type="none"/>
          </a:ln>
        </p:spPr>
      </p:cxnSp>
      <p:sp>
        <p:nvSpPr>
          <p:cNvPr id="30" name="Google Shape;30;p19"/>
          <p:cNvSpPr txBox="1"/>
          <p:nvPr>
            <p:ph type="ctrTitle"/>
          </p:nvPr>
        </p:nvSpPr>
        <p:spPr>
          <a:xfrm>
            <a:off x="381000" y="4853411"/>
            <a:ext cx="8458200" cy="12223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subTitle"/>
          </p:nvPr>
        </p:nvSpPr>
        <p:spPr>
          <a:xfrm>
            <a:off x="381000" y="3886200"/>
            <a:ext cx="84582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480"/>
              </a:spcBef>
              <a:spcAft>
                <a:spcPts val="0"/>
              </a:spcAft>
              <a:buSzPts val="1680"/>
              <a:buNone/>
              <a:defRPr sz="2400">
                <a:solidFill>
                  <a:srgbClr val="44332A"/>
                </a:solidFill>
              </a:defRPr>
            </a:lvl1pPr>
            <a:lvl2pPr lvl="1" algn="ctr">
              <a:lnSpc>
                <a:spcPct val="100000"/>
              </a:lnSpc>
              <a:spcBef>
                <a:spcPts val="360"/>
              </a:spcBef>
              <a:spcAft>
                <a:spcPts val="0"/>
              </a:spcAft>
              <a:buSzPts val="126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260"/>
              <a:buNone/>
              <a:defRPr/>
            </a:lvl4pPr>
            <a:lvl5pPr lvl="4" algn="ctr">
              <a:lnSpc>
                <a:spcPct val="100000"/>
              </a:lnSpc>
              <a:spcBef>
                <a:spcPts val="360"/>
              </a:spcBef>
              <a:spcAft>
                <a:spcPts val="0"/>
              </a:spcAft>
              <a:buSzPts val="1080"/>
              <a:buNone/>
              <a:defRPr/>
            </a:lvl5pPr>
            <a:lvl6pPr lvl="5" algn="ctr">
              <a:lnSpc>
                <a:spcPct val="100000"/>
              </a:lnSpc>
              <a:spcBef>
                <a:spcPts val="360"/>
              </a:spcBef>
              <a:spcAft>
                <a:spcPts val="0"/>
              </a:spcAft>
              <a:buSzPts val="108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080"/>
              <a:buNone/>
              <a:defRPr/>
            </a:lvl8pPr>
            <a:lvl9pPr lvl="8" algn="ctr">
              <a:lnSpc>
                <a:spcPct val="100000"/>
              </a:lnSpc>
              <a:spcBef>
                <a:spcPts val="360"/>
              </a:spcBef>
              <a:spcAft>
                <a:spcPts val="0"/>
              </a:spcAft>
              <a:buSzPts val="1080"/>
              <a:buNone/>
              <a:defRPr/>
            </a:lvl9pPr>
          </a:lstStyle>
          <a:p/>
        </p:txBody>
      </p:sp>
      <p:sp>
        <p:nvSpPr>
          <p:cNvPr id="32" name="Google Shape;32;p19"/>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8229600" y="6473952"/>
            <a:ext cx="758952" cy="2468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5" name="Shape 35"/>
        <p:cNvGrpSpPr/>
        <p:nvPr/>
      </p:nvGrpSpPr>
      <p:grpSpPr>
        <a:xfrm>
          <a:off x="0" y="0"/>
          <a:ext cx="0" cy="0"/>
          <a:chOff x="0" y="0"/>
          <a:chExt cx="0" cy="0"/>
        </a:xfrm>
      </p:grpSpPr>
      <p:cxnSp>
        <p:nvCxnSpPr>
          <p:cNvPr id="36" name="Google Shape;36;p20"/>
          <p:cNvCxnSpPr/>
          <p:nvPr/>
        </p:nvCxnSpPr>
        <p:spPr>
          <a:xfrm>
            <a:off x="514350" y="3444902"/>
            <a:ext cx="8629650" cy="2381"/>
          </a:xfrm>
          <a:prstGeom prst="straightConnector1">
            <a:avLst/>
          </a:prstGeom>
          <a:noFill/>
          <a:ln cap="flat" cmpd="sng" w="9525">
            <a:solidFill>
              <a:schemeClr val="accent1"/>
            </a:solidFill>
            <a:prstDash val="solid"/>
            <a:round/>
            <a:headEnd len="sm" w="sm" type="none"/>
            <a:tailEnd len="sm" w="sm" type="none"/>
          </a:ln>
        </p:spPr>
      </p:cxnSp>
      <p:sp>
        <p:nvSpPr>
          <p:cNvPr id="37" name="Google Shape;37;p20"/>
          <p:cNvSpPr txBox="1"/>
          <p:nvPr>
            <p:ph idx="1" type="body"/>
          </p:nvPr>
        </p:nvSpPr>
        <p:spPr>
          <a:xfrm>
            <a:off x="381000" y="1676400"/>
            <a:ext cx="8458200" cy="12192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00"/>
              </a:spcBef>
              <a:spcAft>
                <a:spcPts val="0"/>
              </a:spcAft>
              <a:buSzPts val="1400"/>
              <a:buNone/>
              <a:defRPr sz="2000">
                <a:solidFill>
                  <a:srgbClr val="DCD0B0"/>
                </a:solidFill>
              </a:defRPr>
            </a:lvl1pPr>
            <a:lvl2pPr indent="-228600" lvl="1" marL="914400" algn="l">
              <a:lnSpc>
                <a:spcPct val="100000"/>
              </a:lnSpc>
              <a:spcBef>
                <a:spcPts val="360"/>
              </a:spcBef>
              <a:spcAft>
                <a:spcPts val="0"/>
              </a:spcAft>
              <a:buSzPts val="1260"/>
              <a:buNone/>
              <a:defRPr sz="1800">
                <a:solidFill>
                  <a:schemeClr val="lt1"/>
                </a:solidFill>
              </a:defRPr>
            </a:lvl2pPr>
            <a:lvl3pPr indent="-228600" lvl="2" marL="1371600" algn="l">
              <a:lnSpc>
                <a:spcPct val="100000"/>
              </a:lnSpc>
              <a:spcBef>
                <a:spcPts val="320"/>
              </a:spcBef>
              <a:spcAft>
                <a:spcPts val="0"/>
              </a:spcAft>
              <a:buSzPts val="1120"/>
              <a:buNone/>
              <a:defRPr sz="1600">
                <a:solidFill>
                  <a:schemeClr val="lt1"/>
                </a:solidFill>
              </a:defRPr>
            </a:lvl3pPr>
            <a:lvl4pPr indent="-228600" lvl="3" marL="1828800" algn="l">
              <a:lnSpc>
                <a:spcPct val="100000"/>
              </a:lnSpc>
              <a:spcBef>
                <a:spcPts val="280"/>
              </a:spcBef>
              <a:spcAft>
                <a:spcPts val="0"/>
              </a:spcAft>
              <a:buSzPts val="980"/>
              <a:buNone/>
              <a:defRPr sz="1400">
                <a:solidFill>
                  <a:schemeClr val="lt1"/>
                </a:solidFill>
              </a:defRPr>
            </a:lvl4pPr>
            <a:lvl5pPr indent="-228600" lvl="4" marL="2286000" algn="l">
              <a:lnSpc>
                <a:spcPct val="100000"/>
              </a:lnSpc>
              <a:spcBef>
                <a:spcPts val="280"/>
              </a:spcBef>
              <a:spcAft>
                <a:spcPts val="0"/>
              </a:spcAft>
              <a:buSzPts val="840"/>
              <a:buNone/>
              <a:defRPr sz="1400">
                <a:solidFill>
                  <a:schemeClr val="lt1"/>
                </a:solidFill>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38" name="Google Shape;38;p20"/>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0"/>
          <p:cNvSpPr txBox="1"/>
          <p:nvPr>
            <p:ph type="title"/>
          </p:nvPr>
        </p:nvSpPr>
        <p:spPr>
          <a:xfrm>
            <a:off x="180475" y="2947085"/>
            <a:ext cx="8686800" cy="1184825"/>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2"/>
              </a:buClr>
              <a:buSzPts val="3600"/>
              <a:buFont typeface="Libre Franklin Medium"/>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1"/>
          <p:cNvSpPr txBox="1"/>
          <p:nvPr>
            <p:ph type="title"/>
          </p:nvPr>
        </p:nvSpPr>
        <p:spPr>
          <a:xfrm>
            <a:off x="301752" y="457200"/>
            <a:ext cx="8686800" cy="84124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 type="body"/>
          </p:nvPr>
        </p:nvSpPr>
        <p:spPr>
          <a:xfrm>
            <a:off x="304800" y="1600200"/>
            <a:ext cx="4191000" cy="4724400"/>
          </a:xfrm>
          <a:prstGeom prst="rect">
            <a:avLst/>
          </a:prstGeom>
          <a:noFill/>
          <a:ln>
            <a:noFill/>
          </a:ln>
        </p:spPr>
        <p:txBody>
          <a:bodyPr anchorCtr="0" anchor="t" bIns="45700" lIns="91425" spcFirstLastPara="1" rIns="91425" wrap="square" tIns="45700">
            <a:normAutofit/>
          </a:bodyPr>
          <a:lstStyle>
            <a:lvl1pPr indent="-353060" lvl="0" marL="457200" algn="l">
              <a:lnSpc>
                <a:spcPct val="100000"/>
              </a:lnSpc>
              <a:spcBef>
                <a:spcPts val="560"/>
              </a:spcBef>
              <a:spcAft>
                <a:spcPts val="0"/>
              </a:spcAft>
              <a:buSzPts val="1960"/>
              <a:buChar char="?"/>
              <a:defRPr sz="2800"/>
            </a:lvl1pPr>
            <a:lvl2pPr indent="-335280" lvl="1" marL="914400" algn="l">
              <a:lnSpc>
                <a:spcPct val="100000"/>
              </a:lnSpc>
              <a:spcBef>
                <a:spcPts val="480"/>
              </a:spcBef>
              <a:spcAft>
                <a:spcPts val="0"/>
              </a:spcAft>
              <a:buSzPts val="1680"/>
              <a:buChar char="?"/>
              <a:defRPr sz="2400"/>
            </a:lvl2pPr>
            <a:lvl3pPr indent="-317500" lvl="2" marL="1371600" algn="l">
              <a:lnSpc>
                <a:spcPct val="100000"/>
              </a:lnSpc>
              <a:spcBef>
                <a:spcPts val="400"/>
              </a:spcBef>
              <a:spcAft>
                <a:spcPts val="0"/>
              </a:spcAft>
              <a:buSzPts val="1400"/>
              <a:buChar char="?"/>
              <a:defRPr sz="2000"/>
            </a:lvl3pPr>
            <a:lvl4pPr indent="-308610" lvl="3" marL="1828800" algn="l">
              <a:lnSpc>
                <a:spcPct val="100000"/>
              </a:lnSpc>
              <a:spcBef>
                <a:spcPts val="360"/>
              </a:spcBef>
              <a:spcAft>
                <a:spcPts val="0"/>
              </a:spcAft>
              <a:buSzPts val="1260"/>
              <a:buChar char="?"/>
              <a:defRPr sz="1800"/>
            </a:lvl4pPr>
            <a:lvl5pPr indent="-297179" lvl="4" marL="2286000" algn="l">
              <a:lnSpc>
                <a:spcPct val="100000"/>
              </a:lnSpc>
              <a:spcBef>
                <a:spcPts val="360"/>
              </a:spcBef>
              <a:spcAft>
                <a:spcPts val="0"/>
              </a:spcAft>
              <a:buSzPts val="1080"/>
              <a:buChar char="?"/>
              <a:defRPr sz="18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45" name="Google Shape;45;p21"/>
          <p:cNvSpPr txBox="1"/>
          <p:nvPr>
            <p:ph idx="2" type="body"/>
          </p:nvPr>
        </p:nvSpPr>
        <p:spPr>
          <a:xfrm>
            <a:off x="4648200" y="1600200"/>
            <a:ext cx="4343400" cy="4724400"/>
          </a:xfrm>
          <a:prstGeom prst="rect">
            <a:avLst/>
          </a:prstGeom>
          <a:noFill/>
          <a:ln>
            <a:noFill/>
          </a:ln>
        </p:spPr>
        <p:txBody>
          <a:bodyPr anchorCtr="0" anchor="t" bIns="45700" lIns="91425" spcFirstLastPara="1" rIns="91425" wrap="square" tIns="45700">
            <a:normAutofit/>
          </a:bodyPr>
          <a:lstStyle>
            <a:lvl1pPr indent="-353060" lvl="0" marL="457200" algn="l">
              <a:lnSpc>
                <a:spcPct val="100000"/>
              </a:lnSpc>
              <a:spcBef>
                <a:spcPts val="560"/>
              </a:spcBef>
              <a:spcAft>
                <a:spcPts val="0"/>
              </a:spcAft>
              <a:buSzPts val="1960"/>
              <a:buChar char="?"/>
              <a:defRPr sz="2800"/>
            </a:lvl1pPr>
            <a:lvl2pPr indent="-335280" lvl="1" marL="914400" algn="l">
              <a:lnSpc>
                <a:spcPct val="100000"/>
              </a:lnSpc>
              <a:spcBef>
                <a:spcPts val="480"/>
              </a:spcBef>
              <a:spcAft>
                <a:spcPts val="0"/>
              </a:spcAft>
              <a:buSzPts val="1680"/>
              <a:buChar char="?"/>
              <a:defRPr sz="2400"/>
            </a:lvl2pPr>
            <a:lvl3pPr indent="-317500" lvl="2" marL="1371600" algn="l">
              <a:lnSpc>
                <a:spcPct val="100000"/>
              </a:lnSpc>
              <a:spcBef>
                <a:spcPts val="400"/>
              </a:spcBef>
              <a:spcAft>
                <a:spcPts val="0"/>
              </a:spcAft>
              <a:buSzPts val="1400"/>
              <a:buChar char="?"/>
              <a:defRPr sz="2000"/>
            </a:lvl3pPr>
            <a:lvl4pPr indent="-308610" lvl="3" marL="1828800" algn="l">
              <a:lnSpc>
                <a:spcPct val="100000"/>
              </a:lnSpc>
              <a:spcBef>
                <a:spcPts val="360"/>
              </a:spcBef>
              <a:spcAft>
                <a:spcPts val="0"/>
              </a:spcAft>
              <a:buSzPts val="1260"/>
              <a:buChar char="?"/>
              <a:defRPr sz="1800"/>
            </a:lvl4pPr>
            <a:lvl5pPr indent="-297179" lvl="4" marL="2286000" algn="l">
              <a:lnSpc>
                <a:spcPct val="100000"/>
              </a:lnSpc>
              <a:spcBef>
                <a:spcPts val="360"/>
              </a:spcBef>
              <a:spcAft>
                <a:spcPts val="0"/>
              </a:spcAft>
              <a:buSzPts val="1080"/>
              <a:buChar char="?"/>
              <a:defRPr sz="18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46" name="Google Shape;46;p21"/>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9" name="Shape 49"/>
        <p:cNvGrpSpPr/>
        <p:nvPr/>
      </p:nvGrpSpPr>
      <p:grpSpPr>
        <a:xfrm>
          <a:off x="0" y="0"/>
          <a:ext cx="0" cy="0"/>
          <a:chOff x="0" y="0"/>
          <a:chExt cx="0" cy="0"/>
        </a:xfrm>
      </p:grpSpPr>
      <p:sp>
        <p:nvSpPr>
          <p:cNvPr id="50" name="Google Shape;50;p22"/>
          <p:cNvSpPr txBox="1"/>
          <p:nvPr>
            <p:ph type="title"/>
          </p:nvPr>
        </p:nvSpPr>
        <p:spPr>
          <a:xfrm>
            <a:off x="304800" y="5410200"/>
            <a:ext cx="8610600" cy="8826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600"/>
              <a:buFont typeface="Libre Franklin Medium"/>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 type="body"/>
          </p:nvPr>
        </p:nvSpPr>
        <p:spPr>
          <a:xfrm>
            <a:off x="281444" y="666750"/>
            <a:ext cx="4290556" cy="6397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260"/>
              <a:buNone/>
              <a:defRPr b="0" sz="1800" cap="none">
                <a:solidFill>
                  <a:srgbClr val="AF7621"/>
                </a:solidFill>
                <a:latin typeface="Libre Franklin Medium"/>
                <a:ea typeface="Libre Franklin Medium"/>
                <a:cs typeface="Libre Franklin Medium"/>
                <a:sym typeface="Libre Franklin Medium"/>
              </a:defRPr>
            </a:lvl1pPr>
            <a:lvl2pPr indent="-228600" lvl="1" marL="914400" algn="l">
              <a:lnSpc>
                <a:spcPct val="100000"/>
              </a:lnSpc>
              <a:spcBef>
                <a:spcPts val="400"/>
              </a:spcBef>
              <a:spcAft>
                <a:spcPts val="0"/>
              </a:spcAft>
              <a:buSzPts val="14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960"/>
              <a:buNone/>
              <a:defRPr b="1"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2" name="Google Shape;52;p22"/>
          <p:cNvSpPr txBox="1"/>
          <p:nvPr>
            <p:ph idx="2" type="body"/>
          </p:nvPr>
        </p:nvSpPr>
        <p:spPr>
          <a:xfrm>
            <a:off x="4645025" y="666750"/>
            <a:ext cx="4292241" cy="6397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260"/>
              <a:buNone/>
              <a:defRPr b="0" sz="1800" cap="none">
                <a:solidFill>
                  <a:srgbClr val="AF7621"/>
                </a:solidFill>
                <a:latin typeface="Libre Franklin Medium"/>
                <a:ea typeface="Libre Franklin Medium"/>
                <a:cs typeface="Libre Franklin Medium"/>
                <a:sym typeface="Libre Franklin Medium"/>
              </a:defRPr>
            </a:lvl1pPr>
            <a:lvl2pPr indent="-228600" lvl="1" marL="914400" algn="l">
              <a:lnSpc>
                <a:spcPct val="100000"/>
              </a:lnSpc>
              <a:spcBef>
                <a:spcPts val="400"/>
              </a:spcBef>
              <a:spcAft>
                <a:spcPts val="0"/>
              </a:spcAft>
              <a:buSzPts val="14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960"/>
              <a:buNone/>
              <a:defRPr b="1"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3" name="Google Shape;53;p22"/>
          <p:cNvSpPr txBox="1"/>
          <p:nvPr>
            <p:ph idx="3" type="body"/>
          </p:nvPr>
        </p:nvSpPr>
        <p:spPr>
          <a:xfrm>
            <a:off x="281444" y="1316037"/>
            <a:ext cx="4290556" cy="3941763"/>
          </a:xfrm>
          <a:prstGeom prst="rect">
            <a:avLst/>
          </a:prstGeom>
          <a:noFill/>
          <a:ln>
            <a:noFill/>
          </a:ln>
        </p:spPr>
        <p:txBody>
          <a:bodyPr anchorCtr="0" anchor="t" bIns="45700" lIns="91425" spcFirstLastPara="1" rIns="91425" wrap="square" tIns="45700">
            <a:normAutofit/>
          </a:bodyPr>
          <a:lstStyle>
            <a:lvl1pPr indent="-335280" lvl="0" marL="457200" algn="l">
              <a:lnSpc>
                <a:spcPct val="100000"/>
              </a:lnSpc>
              <a:spcBef>
                <a:spcPts val="480"/>
              </a:spcBef>
              <a:spcAft>
                <a:spcPts val="0"/>
              </a:spcAft>
              <a:buSzPts val="1680"/>
              <a:buChar char="?"/>
              <a:defRPr sz="2400"/>
            </a:lvl1pPr>
            <a:lvl2pPr indent="-317500" lvl="1" marL="914400" algn="l">
              <a:lnSpc>
                <a:spcPct val="100000"/>
              </a:lnSpc>
              <a:spcBef>
                <a:spcPts val="400"/>
              </a:spcBef>
              <a:spcAft>
                <a:spcPts val="0"/>
              </a:spcAft>
              <a:buSzPts val="1400"/>
              <a:buChar char="?"/>
              <a:defRPr sz="2000"/>
            </a:lvl2pPr>
            <a:lvl3pPr indent="-308610" lvl="2" marL="1371600" algn="l">
              <a:lnSpc>
                <a:spcPct val="100000"/>
              </a:lnSpc>
              <a:spcBef>
                <a:spcPts val="360"/>
              </a:spcBef>
              <a:spcAft>
                <a:spcPts val="0"/>
              </a:spcAft>
              <a:buSzPts val="1260"/>
              <a:buChar char="?"/>
              <a:defRPr sz="1800"/>
            </a:lvl3pPr>
            <a:lvl4pPr indent="-299719" lvl="3" marL="1828800" algn="l">
              <a:lnSpc>
                <a:spcPct val="100000"/>
              </a:lnSpc>
              <a:spcBef>
                <a:spcPts val="320"/>
              </a:spcBef>
              <a:spcAft>
                <a:spcPts val="0"/>
              </a:spcAft>
              <a:buSzPts val="1120"/>
              <a:buChar char="?"/>
              <a:defRPr sz="1600"/>
            </a:lvl4pPr>
            <a:lvl5pPr indent="-289560" lvl="4" marL="2286000" algn="l">
              <a:lnSpc>
                <a:spcPct val="100000"/>
              </a:lnSpc>
              <a:spcBef>
                <a:spcPts val="320"/>
              </a:spcBef>
              <a:spcAft>
                <a:spcPts val="0"/>
              </a:spcAft>
              <a:buSzPts val="960"/>
              <a:buChar char="?"/>
              <a:defRPr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4" name="Google Shape;54;p22"/>
          <p:cNvSpPr txBox="1"/>
          <p:nvPr>
            <p:ph idx="4" type="body"/>
          </p:nvPr>
        </p:nvSpPr>
        <p:spPr>
          <a:xfrm>
            <a:off x="4648730" y="1316037"/>
            <a:ext cx="4288536" cy="3941763"/>
          </a:xfrm>
          <a:prstGeom prst="rect">
            <a:avLst/>
          </a:prstGeom>
          <a:noFill/>
          <a:ln>
            <a:noFill/>
          </a:ln>
        </p:spPr>
        <p:txBody>
          <a:bodyPr anchorCtr="0" anchor="t" bIns="45700" lIns="91425" spcFirstLastPara="1" rIns="91425" wrap="square" tIns="45700">
            <a:normAutofit/>
          </a:bodyPr>
          <a:lstStyle>
            <a:lvl1pPr indent="-335280" lvl="0" marL="457200" algn="l">
              <a:lnSpc>
                <a:spcPct val="100000"/>
              </a:lnSpc>
              <a:spcBef>
                <a:spcPts val="480"/>
              </a:spcBef>
              <a:spcAft>
                <a:spcPts val="0"/>
              </a:spcAft>
              <a:buSzPts val="1680"/>
              <a:buChar char="?"/>
              <a:defRPr sz="2400"/>
            </a:lvl1pPr>
            <a:lvl2pPr indent="-317500" lvl="1" marL="914400" algn="l">
              <a:lnSpc>
                <a:spcPct val="100000"/>
              </a:lnSpc>
              <a:spcBef>
                <a:spcPts val="400"/>
              </a:spcBef>
              <a:spcAft>
                <a:spcPts val="0"/>
              </a:spcAft>
              <a:buSzPts val="1400"/>
              <a:buChar char="?"/>
              <a:defRPr sz="2000"/>
            </a:lvl2pPr>
            <a:lvl3pPr indent="-308610" lvl="2" marL="1371600" algn="l">
              <a:lnSpc>
                <a:spcPct val="100000"/>
              </a:lnSpc>
              <a:spcBef>
                <a:spcPts val="360"/>
              </a:spcBef>
              <a:spcAft>
                <a:spcPts val="0"/>
              </a:spcAft>
              <a:buSzPts val="1260"/>
              <a:buChar char="?"/>
              <a:defRPr sz="1800"/>
            </a:lvl3pPr>
            <a:lvl4pPr indent="-299719" lvl="3" marL="1828800" algn="l">
              <a:lnSpc>
                <a:spcPct val="100000"/>
              </a:lnSpc>
              <a:spcBef>
                <a:spcPts val="320"/>
              </a:spcBef>
              <a:spcAft>
                <a:spcPts val="0"/>
              </a:spcAft>
              <a:buSzPts val="1120"/>
              <a:buChar char="?"/>
              <a:defRPr sz="1600"/>
            </a:lvl4pPr>
            <a:lvl5pPr indent="-289560" lvl="4" marL="2286000" algn="l">
              <a:lnSpc>
                <a:spcPct val="100000"/>
              </a:lnSpc>
              <a:spcBef>
                <a:spcPts val="320"/>
              </a:spcBef>
              <a:spcAft>
                <a:spcPts val="0"/>
              </a:spcAft>
              <a:buSzPts val="960"/>
              <a:buChar char="?"/>
              <a:defRPr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5" name="Google Shape;55;p22"/>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8229600" y="6477000"/>
            <a:ext cx="762000" cy="2468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2"/>
          <p:cNvCxnSpPr/>
          <p:nvPr/>
        </p:nvCxnSpPr>
        <p:spPr>
          <a:xfrm>
            <a:off x="514350" y="6019800"/>
            <a:ext cx="8629650" cy="2381"/>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3"/>
          <p:cNvSpPr txBox="1"/>
          <p:nvPr>
            <p:ph type="title"/>
          </p:nvPr>
        </p:nvSpPr>
        <p:spPr>
          <a:xfrm>
            <a:off x="301752" y="457200"/>
            <a:ext cx="8686800" cy="84124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4" name="Shape 64"/>
        <p:cNvGrpSpPr/>
        <p:nvPr/>
      </p:nvGrpSpPr>
      <p:grpSpPr>
        <a:xfrm>
          <a:off x="0" y="0"/>
          <a:ext cx="0" cy="0"/>
          <a:chOff x="0" y="0"/>
          <a:chExt cx="0" cy="0"/>
        </a:xfrm>
      </p:grpSpPr>
      <p:cxnSp>
        <p:nvCxnSpPr>
          <p:cNvPr id="65" name="Google Shape;65;p24"/>
          <p:cNvCxnSpPr/>
          <p:nvPr/>
        </p:nvCxnSpPr>
        <p:spPr>
          <a:xfrm>
            <a:off x="514350" y="5849117"/>
            <a:ext cx="8629650" cy="2381"/>
          </a:xfrm>
          <a:prstGeom prst="straightConnector1">
            <a:avLst/>
          </a:prstGeom>
          <a:noFill/>
          <a:ln cap="flat" cmpd="sng" w="9525">
            <a:solidFill>
              <a:schemeClr val="accent1"/>
            </a:solidFill>
            <a:prstDash val="solid"/>
            <a:round/>
            <a:headEnd len="sm" w="sm" type="none"/>
            <a:tailEnd len="sm" w="sm" type="none"/>
          </a:ln>
        </p:spPr>
      </p:cxnSp>
      <p:sp>
        <p:nvSpPr>
          <p:cNvPr id="66" name="Google Shape;66;p24"/>
          <p:cNvSpPr txBox="1"/>
          <p:nvPr>
            <p:ph type="title"/>
          </p:nvPr>
        </p:nvSpPr>
        <p:spPr>
          <a:xfrm>
            <a:off x="457200" y="5486400"/>
            <a:ext cx="8458200" cy="5207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000"/>
              <a:buFont typeface="Libre Franklin Medium"/>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 type="body"/>
          </p:nvPr>
        </p:nvSpPr>
        <p:spPr>
          <a:xfrm>
            <a:off x="457200" y="609600"/>
            <a:ext cx="3008313" cy="480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980"/>
              <a:buNone/>
              <a:defRPr sz="1400"/>
            </a:lvl1pPr>
            <a:lvl2pPr indent="-228600" lvl="1" marL="914400" algn="l">
              <a:lnSpc>
                <a:spcPct val="100000"/>
              </a:lnSpc>
              <a:spcBef>
                <a:spcPts val="240"/>
              </a:spcBef>
              <a:spcAft>
                <a:spcPts val="0"/>
              </a:spcAft>
              <a:buSzPts val="84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540"/>
              <a:buNone/>
              <a:defRPr sz="9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68" name="Google Shape;68;p24"/>
          <p:cNvSpPr txBox="1"/>
          <p:nvPr>
            <p:ph idx="2" type="body"/>
          </p:nvPr>
        </p:nvSpPr>
        <p:spPr>
          <a:xfrm>
            <a:off x="3575050" y="609600"/>
            <a:ext cx="5340350" cy="4800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40"/>
              </a:spcBef>
              <a:spcAft>
                <a:spcPts val="0"/>
              </a:spcAft>
              <a:buSzPts val="2240"/>
              <a:buChar char="?"/>
              <a:defRPr sz="3200"/>
            </a:lvl1pPr>
            <a:lvl2pPr indent="-353060" lvl="1" marL="914400" algn="l">
              <a:lnSpc>
                <a:spcPct val="100000"/>
              </a:lnSpc>
              <a:spcBef>
                <a:spcPts val="560"/>
              </a:spcBef>
              <a:spcAft>
                <a:spcPts val="0"/>
              </a:spcAft>
              <a:buSzPts val="1960"/>
              <a:buChar char="?"/>
              <a:defRPr sz="2800"/>
            </a:lvl2pPr>
            <a:lvl3pPr indent="-335280" lvl="2" marL="1371600" algn="l">
              <a:lnSpc>
                <a:spcPct val="100000"/>
              </a:lnSpc>
              <a:spcBef>
                <a:spcPts val="480"/>
              </a:spcBef>
              <a:spcAft>
                <a:spcPts val="0"/>
              </a:spcAft>
              <a:buSzPts val="1680"/>
              <a:buChar char="?"/>
              <a:defRPr sz="2400"/>
            </a:lvl3pPr>
            <a:lvl4pPr indent="-317500" lvl="3" marL="1828800" algn="l">
              <a:lnSpc>
                <a:spcPct val="100000"/>
              </a:lnSpc>
              <a:spcBef>
                <a:spcPts val="400"/>
              </a:spcBef>
              <a:spcAft>
                <a:spcPts val="0"/>
              </a:spcAft>
              <a:buSzPts val="1400"/>
              <a:buChar char="?"/>
              <a:defRPr sz="2000"/>
            </a:lvl4pPr>
            <a:lvl5pPr indent="-304800" lvl="4" marL="2286000" algn="l">
              <a:lnSpc>
                <a:spcPct val="100000"/>
              </a:lnSpc>
              <a:spcBef>
                <a:spcPts val="400"/>
              </a:spcBef>
              <a:spcAft>
                <a:spcPts val="0"/>
              </a:spcAft>
              <a:buSzPts val="1200"/>
              <a:buChar char="?"/>
              <a:defRPr sz="20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69" name="Google Shape;69;p24"/>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25"/>
          <p:cNvSpPr/>
          <p:nvPr>
            <p:ph idx="2" type="pic"/>
          </p:nvPr>
        </p:nvSpPr>
        <p:spPr>
          <a:xfrm>
            <a:off x="3505200" y="616634"/>
            <a:ext cx="5029200" cy="3657600"/>
          </a:xfrm>
          <a:prstGeom prst="rect">
            <a:avLst/>
          </a:prstGeom>
          <a:solidFill>
            <a:schemeClr val="lt1"/>
          </a:solidFill>
          <a:ln cap="flat" cmpd="sng" w="9525">
            <a:solidFill>
              <a:schemeClr val="accent1"/>
            </a:solidFill>
            <a:prstDash val="solid"/>
            <a:round/>
            <a:headEnd len="sm" w="sm" type="none"/>
            <a:tailEnd len="sm" w="sm" type="none"/>
          </a:ln>
          <a:effectLst>
            <a:reflection blurRad="0" dir="5400000" dist="900" endA="500" endPos="10000" fadeDir="5400000" kx="0" rotWithShape="0" algn="bl" stA="49000" stPos="0" sy="-90000" ky="0"/>
          </a:effectLst>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accent1"/>
              </a:buClr>
              <a:buSzPts val="2240"/>
              <a:buFont typeface="Noto Sans Symbols"/>
              <a:buNone/>
              <a:defRPr b="0" i="0" sz="3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74" name="Google Shape;74;p25"/>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5"/>
          <p:cNvSpPr txBox="1"/>
          <p:nvPr>
            <p:ph type="title"/>
          </p:nvPr>
        </p:nvSpPr>
        <p:spPr>
          <a:xfrm>
            <a:off x="381000" y="4993760"/>
            <a:ext cx="5867400" cy="52228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000"/>
              <a:buFont typeface="Libre Franklin Medium"/>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 type="body"/>
          </p:nvPr>
        </p:nvSpPr>
        <p:spPr>
          <a:xfrm>
            <a:off x="381000" y="5533218"/>
            <a:ext cx="5867400" cy="768350"/>
          </a:xfrm>
          <a:prstGeom prst="rect">
            <a:avLst/>
          </a:prstGeom>
          <a:noFill/>
          <a:ln>
            <a:noFill/>
          </a:ln>
        </p:spPr>
        <p:txBody>
          <a:bodyPr anchorCtr="0" anchor="t" bIns="45700" lIns="109725" spcFirstLastPara="1" rIns="91425" wrap="square" tIns="0">
            <a:normAutofit/>
          </a:bodyPr>
          <a:lstStyle>
            <a:lvl1pPr indent="-228600" lvl="0" marL="457200" algn="l">
              <a:lnSpc>
                <a:spcPct val="100000"/>
              </a:lnSpc>
              <a:spcBef>
                <a:spcPts val="280"/>
              </a:spcBef>
              <a:spcAft>
                <a:spcPts val="0"/>
              </a:spcAft>
              <a:buSzPts val="980"/>
              <a:buNone/>
              <a:defRPr sz="1400"/>
            </a:lvl1pPr>
            <a:lvl2pPr indent="-281940" lvl="1" marL="914400" algn="l">
              <a:lnSpc>
                <a:spcPct val="100000"/>
              </a:lnSpc>
              <a:spcBef>
                <a:spcPts val="240"/>
              </a:spcBef>
              <a:spcAft>
                <a:spcPts val="0"/>
              </a:spcAft>
              <a:buSzPts val="840"/>
              <a:buChar char="?"/>
              <a:defRPr sz="1200"/>
            </a:lvl2pPr>
            <a:lvl3pPr indent="-273050" lvl="2" marL="1371600" algn="l">
              <a:lnSpc>
                <a:spcPct val="100000"/>
              </a:lnSpc>
              <a:spcBef>
                <a:spcPts val="200"/>
              </a:spcBef>
              <a:spcAft>
                <a:spcPts val="0"/>
              </a:spcAft>
              <a:buSzPts val="700"/>
              <a:buChar char="?"/>
              <a:defRPr sz="1000"/>
            </a:lvl3pPr>
            <a:lvl4pPr indent="-268605" lvl="3" marL="1828800" algn="l">
              <a:lnSpc>
                <a:spcPct val="100000"/>
              </a:lnSpc>
              <a:spcBef>
                <a:spcPts val="180"/>
              </a:spcBef>
              <a:spcAft>
                <a:spcPts val="0"/>
              </a:spcAft>
              <a:buSzPts val="630"/>
              <a:buChar char="?"/>
              <a:defRPr sz="900"/>
            </a:lvl4pPr>
            <a:lvl5pPr indent="-262889" lvl="4" marL="2286000" algn="l">
              <a:lnSpc>
                <a:spcPct val="100000"/>
              </a:lnSpc>
              <a:spcBef>
                <a:spcPts val="180"/>
              </a:spcBef>
              <a:spcAft>
                <a:spcPts val="0"/>
              </a:spcAft>
              <a:buSzPts val="540"/>
              <a:buChar char="?"/>
              <a:defRPr sz="9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cxnSp>
        <p:nvCxnSpPr>
          <p:cNvPr id="10" name="Google Shape;10;p16"/>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sp>
        <p:nvSpPr>
          <p:cNvPr id="11" name="Google Shape;11;p16"/>
          <p:cNvSpPr txBox="1"/>
          <p:nvPr>
            <p:ph idx="1" type="body"/>
          </p:nvPr>
        </p:nvSpPr>
        <p:spPr>
          <a:xfrm>
            <a:off x="304800" y="1554162"/>
            <a:ext cx="8686800" cy="4525963"/>
          </a:xfrm>
          <a:prstGeom prst="rect">
            <a:avLst/>
          </a:prstGeom>
          <a:noFill/>
          <a:ln>
            <a:noFill/>
          </a:ln>
        </p:spPr>
        <p:txBody>
          <a:bodyPr anchorCtr="0" anchor="t" bIns="45700" lIns="91425" spcFirstLastPara="1" rIns="91425" wrap="square" tIns="45700">
            <a:normAutofit/>
          </a:bodyPr>
          <a:lstStyle>
            <a:lvl1pPr indent="-370840" lvl="0" marL="457200" marR="0" rtl="0" algn="l">
              <a:lnSpc>
                <a:spcPct val="100000"/>
              </a:lnSpc>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lnSpc>
                <a:spcPct val="100000"/>
              </a:lnSpc>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lnSpc>
                <a:spcPct val="100000"/>
              </a:lnSpc>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lnSpc>
                <a:spcPct val="100000"/>
              </a:lnSpc>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297179" lvl="4" marL="2286000"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5pPr>
            <a:lvl6pPr indent="-297179" lvl="5" marL="2743200"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lnSpc>
                <a:spcPct val="100000"/>
              </a:lnSpc>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6"/>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28E28"/>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6"/>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D28E28"/>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6"/>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6"/>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3600"/>
              <a:buFont typeface="Libre Franklin Medium"/>
              <a:buNone/>
              <a:defRPr b="0" i="0" sz="3600" u="none" cap="none" strike="noStrike">
                <a:solidFill>
                  <a:schemeClr val="dk2"/>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6" name="Google Shape;16;p16"/>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cxnSp>
        <p:nvCxnSpPr>
          <p:cNvPr id="17" name="Google Shape;17;p16"/>
          <p:cNvCxnSpPr/>
          <p:nvPr/>
        </p:nvCxnSpPr>
        <p:spPr>
          <a:xfrm>
            <a:off x="514350" y="1057986"/>
            <a:ext cx="8629650" cy="2381"/>
          </a:xfrm>
          <a:prstGeom prst="straightConnector1">
            <a:avLst/>
          </a:prstGeom>
          <a:noFill/>
          <a:ln cap="flat" cmpd="sng" w="9525">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0" y="1066800"/>
            <a:ext cx="9144000" cy="1000126"/>
          </a:xfrm>
          <a:prstGeom prst="rect">
            <a:avLst/>
          </a:prstGeom>
          <a:noFill/>
          <a:ln>
            <a:noFill/>
          </a:ln>
        </p:spPr>
        <p:txBody>
          <a:bodyPr anchorCtr="0" anchor="t" bIns="42075" lIns="84175" spcFirstLastPara="1" rIns="84175" wrap="square" tIns="42075">
            <a:normAutofit/>
          </a:bodyPr>
          <a:lstStyle/>
          <a:p>
            <a:pPr indent="-294674" lvl="0" marL="294674" marR="0" rtl="0" algn="ctr">
              <a:lnSpc>
                <a:spcPct val="80000"/>
              </a:lnSpc>
              <a:spcBef>
                <a:spcPts val="0"/>
              </a:spcBef>
              <a:spcAft>
                <a:spcPts val="0"/>
              </a:spcAft>
              <a:buClr>
                <a:srgbClr val="000000"/>
              </a:buClr>
              <a:buSzPts val="3325"/>
              <a:buFont typeface="Arial"/>
              <a:buNone/>
            </a:pPr>
            <a:r>
              <a:rPr b="1" i="0" lang="en-US" sz="3325" u="none" cap="none" strike="noStrike">
                <a:solidFill>
                  <a:srgbClr val="0070C0"/>
                </a:solidFill>
                <a:latin typeface="Book Antiqua"/>
                <a:ea typeface="Book Antiqua"/>
                <a:cs typeface="Book Antiqua"/>
                <a:sym typeface="Book Antiqua"/>
              </a:rPr>
              <a:t>            </a:t>
            </a:r>
            <a:r>
              <a:rPr b="1" i="0" lang="en-US" sz="2400" u="none" cap="none" strike="noStrike">
                <a:solidFill>
                  <a:srgbClr val="0070C0"/>
                </a:solidFill>
                <a:latin typeface="Book Antiqua"/>
                <a:ea typeface="Book Antiqua"/>
                <a:cs typeface="Book Antiqua"/>
                <a:sym typeface="Book Antiqua"/>
              </a:rPr>
              <a:t>Department of </a:t>
            </a:r>
            <a:endParaRPr b="0" i="0" sz="1400" u="none" cap="none" strike="noStrike">
              <a:solidFill>
                <a:srgbClr val="000000"/>
              </a:solidFill>
              <a:latin typeface="Arial"/>
              <a:ea typeface="Arial"/>
              <a:cs typeface="Arial"/>
              <a:sym typeface="Arial"/>
            </a:endParaRPr>
          </a:p>
          <a:p>
            <a:pPr indent="-294674" lvl="0" marL="294674" marR="0" rtl="0" algn="ctr">
              <a:lnSpc>
                <a:spcPct val="80000"/>
              </a:lnSpc>
              <a:spcBef>
                <a:spcPts val="691"/>
              </a:spcBef>
              <a:spcAft>
                <a:spcPts val="0"/>
              </a:spcAft>
              <a:buClr>
                <a:srgbClr val="000000"/>
              </a:buClr>
              <a:buSzPts val="2400"/>
              <a:buFont typeface="Arial"/>
              <a:buNone/>
            </a:pPr>
            <a:r>
              <a:rPr b="1" i="0" lang="en-US" sz="2400" u="none" cap="none" strike="noStrike">
                <a:solidFill>
                  <a:srgbClr val="0070C0"/>
                </a:solidFill>
                <a:latin typeface="Book Antiqua"/>
                <a:ea typeface="Book Antiqua"/>
                <a:cs typeface="Book Antiqua"/>
                <a:sym typeface="Book Antiqua"/>
              </a:rPr>
              <a:t>             Computer Science &amp; Engineering</a:t>
            </a:r>
            <a:endParaRPr b="0" i="0" sz="1400" u="none" cap="none" strike="noStrike">
              <a:solidFill>
                <a:srgbClr val="000000"/>
              </a:solidFill>
              <a:latin typeface="Arial"/>
              <a:ea typeface="Arial"/>
              <a:cs typeface="Arial"/>
              <a:sym typeface="Arial"/>
            </a:endParaRPr>
          </a:p>
          <a:p>
            <a:pPr indent="-294674" lvl="0" marL="294674" marR="0" rtl="0" algn="ctr">
              <a:lnSpc>
                <a:spcPct val="80000"/>
              </a:lnSpc>
              <a:spcBef>
                <a:spcPts val="691"/>
              </a:spcBef>
              <a:spcAft>
                <a:spcPts val="0"/>
              </a:spcAft>
              <a:buClr>
                <a:srgbClr val="000000"/>
              </a:buClr>
              <a:buSzPts val="4975"/>
              <a:buFont typeface="Arial"/>
              <a:buNone/>
            </a:pPr>
            <a:r>
              <a:t/>
            </a:r>
            <a:endParaRPr b="0" i="0" sz="4975" u="none" cap="none" strike="noStrike">
              <a:solidFill>
                <a:srgbClr val="FF0000"/>
              </a:solidFill>
              <a:latin typeface="Libre Franklin"/>
              <a:ea typeface="Libre Franklin"/>
              <a:cs typeface="Libre Franklin"/>
              <a:sym typeface="Libre Franklin"/>
            </a:endParaRPr>
          </a:p>
          <a:p>
            <a:pPr indent="-294674" lvl="0" marL="294674" marR="0" rtl="0" algn="ctr">
              <a:lnSpc>
                <a:spcPct val="80000"/>
              </a:lnSpc>
              <a:spcBef>
                <a:spcPts val="691"/>
              </a:spcBef>
              <a:spcAft>
                <a:spcPts val="0"/>
              </a:spcAft>
              <a:buClr>
                <a:srgbClr val="000000"/>
              </a:buClr>
              <a:buSzPts val="1375"/>
              <a:buFont typeface="Arial"/>
              <a:buNone/>
            </a:pPr>
            <a:r>
              <a:t/>
            </a:r>
            <a:endParaRPr b="0" i="0" sz="1375" u="none" cap="none" strike="noStrike">
              <a:solidFill>
                <a:srgbClr val="FF0000"/>
              </a:solidFill>
              <a:latin typeface="Libre Franklin"/>
              <a:ea typeface="Libre Franklin"/>
              <a:cs typeface="Libre Franklin"/>
              <a:sym typeface="Libre Franklin"/>
            </a:endParaRPr>
          </a:p>
        </p:txBody>
      </p:sp>
      <p:sp>
        <p:nvSpPr>
          <p:cNvPr id="97" name="Google Shape;97;p1"/>
          <p:cNvSpPr txBox="1"/>
          <p:nvPr/>
        </p:nvSpPr>
        <p:spPr>
          <a:xfrm>
            <a:off x="1447800" y="152403"/>
            <a:ext cx="7543800" cy="500063"/>
          </a:xfrm>
          <a:prstGeom prst="rect">
            <a:avLst/>
          </a:prstGeom>
          <a:noFill/>
          <a:ln>
            <a:noFill/>
          </a:ln>
        </p:spPr>
        <p:txBody>
          <a:bodyPr anchorCtr="0" anchor="ctr" bIns="45700" lIns="91400" spcFirstLastPara="1" rIns="91400" wrap="square" tIns="45700">
            <a:noAutofit/>
          </a:bodyPr>
          <a:lstStyle/>
          <a:p>
            <a:pPr indent="-294674" lvl="0" marL="294674" marR="0" rtl="0" algn="ctr">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Times New Roman"/>
                <a:ea typeface="Times New Roman"/>
                <a:cs typeface="Times New Roman"/>
                <a:sym typeface="Times New Roman"/>
              </a:rPr>
              <a:t>GLOBAL INSTITUTE OF TECHNOLOGY</a:t>
            </a:r>
            <a:endParaRPr b="1" i="0" sz="2400" u="none" cap="none" strike="noStrike">
              <a:solidFill>
                <a:srgbClr val="0070C0"/>
              </a:solidFill>
              <a:latin typeface="Times New Roman"/>
              <a:ea typeface="Times New Roman"/>
              <a:cs typeface="Times New Roman"/>
              <a:sym typeface="Times New Roman"/>
            </a:endParaRPr>
          </a:p>
        </p:txBody>
      </p:sp>
      <p:pic>
        <p:nvPicPr>
          <p:cNvPr descr="logo_globe_color-e1552884169375" id="98" name="Google Shape;98;p1"/>
          <p:cNvPicPr preferRelativeResize="0"/>
          <p:nvPr/>
        </p:nvPicPr>
        <p:blipFill rotWithShape="1">
          <a:blip r:embed="rId3">
            <a:alphaModFix/>
          </a:blip>
          <a:srcRect b="0" l="0" r="0" t="0"/>
          <a:stretch/>
        </p:blipFill>
        <p:spPr>
          <a:xfrm>
            <a:off x="152400" y="152401"/>
            <a:ext cx="1042988" cy="1057274"/>
          </a:xfrm>
          <a:prstGeom prst="rect">
            <a:avLst/>
          </a:prstGeom>
          <a:noFill/>
          <a:ln>
            <a:noFill/>
          </a:ln>
        </p:spPr>
      </p:pic>
      <p:sp>
        <p:nvSpPr>
          <p:cNvPr id="99" name="Google Shape;99;p1"/>
          <p:cNvSpPr txBox="1"/>
          <p:nvPr/>
        </p:nvSpPr>
        <p:spPr>
          <a:xfrm>
            <a:off x="673894" y="2667000"/>
            <a:ext cx="8317706" cy="1600200"/>
          </a:xfrm>
          <a:prstGeom prst="rect">
            <a:avLst/>
          </a:prstGeom>
          <a:noFill/>
          <a:ln>
            <a:noFill/>
          </a:ln>
        </p:spPr>
        <p:txBody>
          <a:bodyPr anchorCtr="0" anchor="t" bIns="42075" lIns="84175" spcFirstLastPara="1" rIns="84175" wrap="square" tIns="42075">
            <a:normAutofit/>
          </a:bodyPr>
          <a:lstStyle/>
          <a:p>
            <a:pPr indent="-294674" lvl="0" marL="294674" marR="0" rtl="0" algn="ctr">
              <a:lnSpc>
                <a:spcPct val="100000"/>
              </a:lnSpc>
              <a:spcBef>
                <a:spcPts val="0"/>
              </a:spcBef>
              <a:spcAft>
                <a:spcPts val="0"/>
              </a:spcAft>
              <a:buClr>
                <a:srgbClr val="000000"/>
              </a:buClr>
              <a:buSzPts val="2400"/>
              <a:buFont typeface="Arial"/>
              <a:buNone/>
            </a:pPr>
            <a:r>
              <a:rPr b="1" i="0" lang="en-US" sz="2400" u="none" cap="none" strike="noStrike">
                <a:solidFill>
                  <a:srgbClr val="00B050"/>
                </a:solidFill>
                <a:latin typeface="Book Antiqua"/>
                <a:ea typeface="Book Antiqua"/>
                <a:cs typeface="Book Antiqua"/>
                <a:sym typeface="Book Antiqua"/>
              </a:rPr>
              <a:t>Subject Name with code: Data Structure &amp; Algorithms</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400"/>
              <a:buFont typeface="Arial"/>
              <a:buNone/>
            </a:pPr>
            <a:r>
              <a:t/>
            </a:r>
            <a:endParaRPr b="1" i="0" sz="2400" u="none" cap="none" strike="noStrike">
              <a:solidFill>
                <a:srgbClr val="00B050"/>
              </a:solidFill>
              <a:latin typeface="Book Antiqua"/>
              <a:ea typeface="Book Antiqua"/>
              <a:cs typeface="Book Antiqua"/>
              <a:sym typeface="Book Antiqua"/>
            </a:endParaRPr>
          </a:p>
          <a:p>
            <a:pPr indent="-294674" lvl="0" marL="294674" marR="0" rtl="0" algn="ctr">
              <a:lnSpc>
                <a:spcPct val="100000"/>
              </a:lnSpc>
              <a:spcBef>
                <a:spcPts val="691"/>
              </a:spcBef>
              <a:spcAft>
                <a:spcPts val="0"/>
              </a:spcAft>
              <a:buClr>
                <a:srgbClr val="000000"/>
              </a:buClr>
              <a:buSzPts val="2400"/>
              <a:buFont typeface="Arial"/>
              <a:buNone/>
            </a:pPr>
            <a:r>
              <a:rPr b="1" i="0" lang="en-US" sz="2400" u="none" cap="none" strike="noStrike">
                <a:solidFill>
                  <a:srgbClr val="00B050"/>
                </a:solidFill>
                <a:latin typeface="Book Antiqua"/>
                <a:ea typeface="Book Antiqua"/>
                <a:cs typeface="Book Antiqua"/>
                <a:sym typeface="Book Antiqua"/>
              </a:rPr>
              <a:t>Unit-3</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400"/>
              <a:buFont typeface="Arial"/>
              <a:buNone/>
            </a:pPr>
            <a:r>
              <a:t/>
            </a:r>
            <a:endParaRPr b="1" i="0" sz="2400" u="none" cap="none" strike="noStrike">
              <a:solidFill>
                <a:srgbClr val="00B050"/>
              </a:solidFill>
              <a:latin typeface="Book Antiqua"/>
              <a:ea typeface="Book Antiqua"/>
              <a:cs typeface="Book Antiqua"/>
              <a:sym typeface="Book Antiqua"/>
            </a:endParaRPr>
          </a:p>
          <a:p>
            <a:pPr indent="-294674" lvl="0" marL="294674" marR="0" rtl="0" algn="ctr">
              <a:lnSpc>
                <a:spcPct val="100000"/>
              </a:lnSpc>
              <a:spcBef>
                <a:spcPts val="691"/>
              </a:spcBef>
              <a:spcAft>
                <a:spcPts val="0"/>
              </a:spcAft>
              <a:buClr>
                <a:srgbClr val="000000"/>
              </a:buClr>
              <a:buSzPts val="2800"/>
              <a:buFont typeface="Arial"/>
              <a:buNone/>
            </a:pPr>
            <a:r>
              <a:t/>
            </a:r>
            <a:endParaRPr b="0" i="0" sz="2800" u="none" cap="none" strike="noStrike">
              <a:solidFill>
                <a:srgbClr val="00B050"/>
              </a:solidFill>
              <a:latin typeface="Libre Franklin"/>
              <a:ea typeface="Libre Franklin"/>
              <a:cs typeface="Libre Franklin"/>
              <a:sym typeface="Libre Franklin"/>
            </a:endParaRPr>
          </a:p>
        </p:txBody>
      </p:sp>
      <p:sp>
        <p:nvSpPr>
          <p:cNvPr id="100" name="Google Shape;100;p1"/>
          <p:cNvSpPr txBox="1"/>
          <p:nvPr/>
        </p:nvSpPr>
        <p:spPr>
          <a:xfrm>
            <a:off x="902494" y="5181600"/>
            <a:ext cx="8012906" cy="1955264"/>
          </a:xfrm>
          <a:prstGeom prst="rect">
            <a:avLst/>
          </a:prstGeom>
          <a:noFill/>
          <a:ln>
            <a:noFill/>
          </a:ln>
        </p:spPr>
        <p:txBody>
          <a:bodyPr anchorCtr="0" anchor="t" bIns="42075" lIns="84175" spcFirstLastPara="1" rIns="84175" wrap="square" tIns="42075">
            <a:normAutofit/>
          </a:bodyPr>
          <a:lstStyle/>
          <a:p>
            <a:pPr indent="-294674" lvl="0" marL="294674" marR="0" rtl="0" algn="l">
              <a:lnSpc>
                <a:spcPct val="100000"/>
              </a:lnSpc>
              <a:spcBef>
                <a:spcPts val="0"/>
              </a:spcBef>
              <a:spcAft>
                <a:spcPts val="0"/>
              </a:spcAft>
              <a:buClr>
                <a:srgbClr val="000000"/>
              </a:buClr>
              <a:buSzPts val="2800"/>
              <a:buFont typeface="Arial"/>
              <a:buNone/>
            </a:pPr>
            <a:r>
              <a:rPr b="1" i="0" lang="en-US" sz="2800" u="none" cap="none" strike="noStrike">
                <a:solidFill>
                  <a:srgbClr val="00B050"/>
                </a:solidFill>
                <a:latin typeface="Book Antiqua"/>
                <a:ea typeface="Book Antiqua"/>
                <a:cs typeface="Book Antiqua"/>
                <a:sym typeface="Book Antiqua"/>
              </a:rPr>
              <a:t>         </a:t>
            </a:r>
            <a:r>
              <a:rPr b="1" i="0" lang="en-US" sz="2400" u="none" cap="none" strike="noStrike">
                <a:solidFill>
                  <a:srgbClr val="00B050"/>
                </a:solidFill>
                <a:latin typeface="Book Antiqua"/>
                <a:ea typeface="Book Antiqua"/>
                <a:cs typeface="Book Antiqua"/>
                <a:sym typeface="Book Antiqua"/>
              </a:rPr>
              <a:t>Presented by:  Mr. Sohan Lal Gupta</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400"/>
              <a:buFont typeface="Arial"/>
              <a:buNone/>
            </a:pPr>
            <a:r>
              <a:rPr b="1" i="0" lang="en-US" sz="2400" u="none" cap="none" strike="noStrike">
                <a:solidFill>
                  <a:srgbClr val="00B050"/>
                </a:solidFill>
                <a:latin typeface="Book Antiqua"/>
                <a:ea typeface="Book Antiqua"/>
                <a:cs typeface="Book Antiqua"/>
                <a:sym typeface="Book Antiqua"/>
              </a:rPr>
              <a:t>               Assistant Professor, CSE</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800"/>
              <a:buFont typeface="Arial"/>
              <a:buNone/>
            </a:pPr>
            <a:r>
              <a:rPr b="1" i="0" lang="en-US" sz="2800" u="none" cap="none" strike="noStrike">
                <a:solidFill>
                  <a:srgbClr val="00B050"/>
                </a:solidFill>
                <a:latin typeface="Book Antiqua"/>
                <a:ea typeface="Book Antiqua"/>
                <a:cs typeface="Book Antiqua"/>
                <a:sym typeface="Book Antiqua"/>
              </a:rPr>
              <a:t>                                </a:t>
            </a:r>
            <a:endParaRPr b="0" i="0" sz="2800" u="none" cap="none" strike="noStrike">
              <a:solidFill>
                <a:srgbClr val="00B050"/>
              </a:solidFill>
              <a:latin typeface="Libre Franklin"/>
              <a:ea typeface="Libre Franklin"/>
              <a:cs typeface="Libre Franklin"/>
              <a:sym typeface="Libre Franklin"/>
            </a:endParaRPr>
          </a:p>
          <a:p>
            <a:pPr indent="-294674" lvl="0" marL="294674" marR="0" rtl="0" algn="ctr">
              <a:lnSpc>
                <a:spcPct val="100000"/>
              </a:lnSpc>
              <a:spcBef>
                <a:spcPts val="691"/>
              </a:spcBef>
              <a:spcAft>
                <a:spcPts val="0"/>
              </a:spcAft>
              <a:buClr>
                <a:srgbClr val="000000"/>
              </a:buClr>
              <a:buSzPts val="2800"/>
              <a:buFont typeface="Arial"/>
              <a:buNone/>
            </a:pPr>
            <a:r>
              <a:t/>
            </a:r>
            <a:endParaRPr b="0" i="0" sz="2800" u="none" cap="none" strike="noStrike">
              <a:solidFill>
                <a:srgbClr val="00B050"/>
              </a:solidFill>
              <a:latin typeface="Libre Franklin"/>
              <a:ea typeface="Libre Franklin"/>
              <a:cs typeface="Libre Franklin"/>
              <a:sym typeface="Libre Franklin"/>
            </a:endParaRPr>
          </a:p>
        </p:txBody>
      </p:sp>
    </p:spTree>
  </p:cSld>
  <p:clrMapOvr>
    <a:masterClrMapping/>
  </p:clrMapOvr>
  <p:transition advTm="18736">
    <p:strips dir="ld"/>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idx="1" type="body"/>
          </p:nvPr>
        </p:nvSpPr>
        <p:spPr>
          <a:xfrm>
            <a:off x="304800" y="1219200"/>
            <a:ext cx="8686800" cy="486092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4200"/>
              <a:buNone/>
            </a:pPr>
            <a:r>
              <a:t/>
            </a:r>
            <a:endParaRPr b="1" sz="6000">
              <a:solidFill>
                <a:srgbClr val="00B050"/>
              </a:solidFill>
            </a:endParaRPr>
          </a:p>
          <a:p>
            <a:pPr indent="0" lvl="0" marL="0" rtl="0" algn="ctr">
              <a:lnSpc>
                <a:spcPct val="100000"/>
              </a:lnSpc>
              <a:spcBef>
                <a:spcPts val="1200"/>
              </a:spcBef>
              <a:spcAft>
                <a:spcPts val="0"/>
              </a:spcAft>
              <a:buSzPts val="4200"/>
              <a:buNone/>
            </a:pPr>
            <a:r>
              <a:rPr b="1" lang="en-US" sz="6000">
                <a:solidFill>
                  <a:srgbClr val="00B050"/>
                </a:solidFill>
              </a:rPr>
              <a:t>Thank You… .</a:t>
            </a:r>
            <a:endParaRPr/>
          </a:p>
        </p:txBody>
      </p:sp>
      <p:sp>
        <p:nvSpPr>
          <p:cNvPr id="195" name="Google Shape;195;p15"/>
          <p:cNvSpPr/>
          <p:nvPr/>
        </p:nvSpPr>
        <p:spPr>
          <a:xfrm>
            <a:off x="838200" y="2967335"/>
            <a:ext cx="7772400" cy="25853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1" i="0" sz="5400" u="none" cap="none" strike="noStrike">
              <a:solidFill>
                <a:srgbClr val="8038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5400"/>
              <a:buFont typeface="Arial"/>
              <a:buNone/>
            </a:pPr>
            <a:r>
              <a:t/>
            </a:r>
            <a:endParaRPr b="1" i="0" sz="5400" u="none" cap="none" strike="noStrike">
              <a:solidFill>
                <a:srgbClr val="8038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803800"/>
                </a:solidFill>
                <a:latin typeface="Libre Franklin"/>
                <a:ea typeface="Libre Franklin"/>
                <a:cs typeface="Libre Franklin"/>
                <a:sym typeface="Libre Franklin"/>
              </a:rPr>
              <a:t>Any Quries ? </a:t>
            </a:r>
            <a:endParaRPr b="1" i="0" sz="5400" u="none" cap="none" strike="noStrike">
              <a:solidFill>
                <a:srgbClr val="803800"/>
              </a:solidFill>
              <a:latin typeface="Libre Franklin"/>
              <a:ea typeface="Libre Franklin"/>
              <a:cs typeface="Libre Franklin"/>
              <a:sym typeface="Libre Franklin"/>
            </a:endParaRPr>
          </a:p>
        </p:txBody>
      </p:sp>
      <p:grpSp>
        <p:nvGrpSpPr>
          <p:cNvPr id="196" name="Google Shape;196;p15"/>
          <p:cNvGrpSpPr/>
          <p:nvPr/>
        </p:nvGrpSpPr>
        <p:grpSpPr>
          <a:xfrm>
            <a:off x="-1" y="0"/>
            <a:ext cx="9144001" cy="307777"/>
            <a:chOff x="-1" y="0"/>
            <a:chExt cx="9144001" cy="307777"/>
          </a:xfrm>
        </p:grpSpPr>
        <p:sp>
          <p:nvSpPr>
            <p:cNvPr id="197" name="Google Shape;197;p15"/>
            <p:cNvSpPr txBox="1"/>
            <p:nvPr/>
          </p:nvSpPr>
          <p:spPr>
            <a:xfrm>
              <a:off x="-1" y="1"/>
              <a:ext cx="427566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98" name="Google Shape;198;p15"/>
            <p:cNvSpPr txBox="1"/>
            <p:nvPr/>
          </p:nvSpPr>
          <p:spPr>
            <a:xfrm>
              <a:off x="4876799" y="0"/>
              <a:ext cx="27601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99" name="Google Shape;199;p15"/>
            <p:cNvSpPr txBox="1"/>
            <p:nvPr/>
          </p:nvSpPr>
          <p:spPr>
            <a:xfrm>
              <a:off x="7772400" y="0"/>
              <a:ext cx="1371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200" name="Google Shape;200;p15"/>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idx="1" type="body"/>
          </p:nvPr>
        </p:nvSpPr>
        <p:spPr>
          <a:xfrm>
            <a:off x="304800" y="1554162"/>
            <a:ext cx="8686800" cy="4525963"/>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SzPts val="1260"/>
              <a:buNone/>
            </a:pPr>
            <a:r>
              <a:t/>
            </a:r>
            <a:endParaRPr/>
          </a:p>
          <a:p>
            <a:pPr indent="-228600" lvl="0" marL="457200" rtl="0" algn="l">
              <a:lnSpc>
                <a:spcPct val="100000"/>
              </a:lnSpc>
              <a:spcBef>
                <a:spcPts val="360"/>
              </a:spcBef>
              <a:spcAft>
                <a:spcPts val="0"/>
              </a:spcAft>
              <a:buSzPts val="1260"/>
              <a:buNone/>
            </a:pPr>
            <a:r>
              <a:t/>
            </a:r>
            <a:endParaRPr/>
          </a:p>
          <a:p>
            <a:pPr indent="0" lvl="0" marL="148590" rtl="0" algn="l">
              <a:lnSpc>
                <a:spcPct val="100000"/>
              </a:lnSpc>
              <a:spcBef>
                <a:spcPts val="360"/>
              </a:spcBef>
              <a:spcAft>
                <a:spcPts val="0"/>
              </a:spcAft>
              <a:buSzPts val="1260"/>
              <a:buNone/>
            </a:pPr>
            <a:r>
              <a:rPr lang="en-US"/>
              <a:t>                  </a:t>
            </a:r>
            <a:endParaRPr/>
          </a:p>
          <a:p>
            <a:pPr indent="0" lvl="0" marL="148590" rtl="0" algn="l">
              <a:lnSpc>
                <a:spcPct val="100000"/>
              </a:lnSpc>
              <a:spcBef>
                <a:spcPts val="360"/>
              </a:spcBef>
              <a:spcAft>
                <a:spcPts val="0"/>
              </a:spcAft>
              <a:buSzPts val="1260"/>
              <a:buNone/>
            </a:pPr>
            <a:r>
              <a:rPr lang="en-US"/>
              <a:t>                              Lecture No. 4</a:t>
            </a:r>
            <a:endParaRPr/>
          </a:p>
        </p:txBody>
      </p:sp>
      <p:grpSp>
        <p:nvGrpSpPr>
          <p:cNvPr id="106" name="Google Shape;106;p9"/>
          <p:cNvGrpSpPr/>
          <p:nvPr/>
        </p:nvGrpSpPr>
        <p:grpSpPr>
          <a:xfrm>
            <a:off x="0" y="153888"/>
            <a:ext cx="7560599" cy="307812"/>
            <a:chOff x="0" y="0"/>
            <a:chExt cx="7560599" cy="307812"/>
          </a:xfrm>
        </p:grpSpPr>
        <p:sp>
          <p:nvSpPr>
            <p:cNvPr id="107" name="Google Shape;107;p9"/>
            <p:cNvSpPr txBox="1"/>
            <p:nvPr/>
          </p:nvSpPr>
          <p:spPr>
            <a:xfrm>
              <a:off x="0" y="12"/>
              <a:ext cx="4297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08" name="Google Shape;108;p9"/>
            <p:cNvSpPr txBox="1"/>
            <p:nvPr/>
          </p:nvSpPr>
          <p:spPr>
            <a:xfrm>
              <a:off x="4876799" y="0"/>
              <a:ext cx="2683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grpSp>
      <p:sp>
        <p:nvSpPr>
          <p:cNvPr id="109" name="Google Shape;109;p9"/>
          <p:cNvSpPr txBox="1"/>
          <p:nvPr/>
        </p:nvSpPr>
        <p:spPr>
          <a:xfrm>
            <a:off x="7916333" y="153888"/>
            <a:ext cx="1227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sp>
        <p:nvSpPr>
          <p:cNvPr id="110" name="Google Shape;110;p9"/>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400"/>
              <a:buNone/>
            </a:pPr>
            <a:r>
              <a:rPr lang="en-US" sz="2400">
                <a:latin typeface="Times New Roman"/>
                <a:ea typeface="Times New Roman"/>
                <a:cs typeface="Times New Roman"/>
                <a:sym typeface="Times New Roman"/>
              </a:rPr>
              <a:t>3.4.4 Quick sort</a:t>
            </a:r>
            <a:endParaRPr sz="2400">
              <a:latin typeface="Times New Roman"/>
              <a:ea typeface="Times New Roman"/>
              <a:cs typeface="Times New Roman"/>
              <a:sym typeface="Times New Roman"/>
            </a:endParaRPr>
          </a:p>
        </p:txBody>
      </p:sp>
      <p:sp>
        <p:nvSpPr>
          <p:cNvPr id="118" name="Google Shape;118;p2"/>
          <p:cNvSpPr txBox="1"/>
          <p:nvPr>
            <p:ph idx="1" type="body"/>
          </p:nvPr>
        </p:nvSpPr>
        <p:spPr>
          <a:xfrm>
            <a:off x="304800" y="1083212"/>
            <a:ext cx="8686800" cy="5393788"/>
          </a:xfrm>
          <a:prstGeom prst="rect">
            <a:avLst/>
          </a:prstGeom>
          <a:noFill/>
          <a:ln>
            <a:noFill/>
          </a:ln>
        </p:spPr>
        <p:txBody>
          <a:bodyPr anchorCtr="0" anchor="t" bIns="45700" lIns="91425" spcFirstLastPara="1" rIns="91425" wrap="square" tIns="45700">
            <a:normAutofit/>
          </a:bodyPr>
          <a:lstStyle/>
          <a:p>
            <a:pPr indent="-304800" lvl="0" marL="457200" rtl="0" algn="l">
              <a:lnSpc>
                <a:spcPct val="150000"/>
              </a:lnSpc>
              <a:spcBef>
                <a:spcPts val="360"/>
              </a:spcBef>
              <a:spcAft>
                <a:spcPts val="0"/>
              </a:spcAft>
              <a:buClr>
                <a:srgbClr val="333333"/>
              </a:buClr>
              <a:buSzPts val="1200"/>
              <a:buFont typeface="Arial"/>
              <a:buChar char="❏"/>
            </a:pPr>
            <a:r>
              <a:rPr lang="en-US" sz="1800">
                <a:latin typeface="Times New Roman"/>
                <a:ea typeface="Times New Roman"/>
                <a:cs typeface="Times New Roman"/>
                <a:sym typeface="Times New Roman"/>
              </a:rPr>
              <a:t>Quicksort is an algorithm based on divide and conquer approach</a:t>
            </a:r>
            <a:endParaRPr/>
          </a:p>
          <a:p>
            <a:pPr indent="-314325" lvl="0" marL="457200" rtl="0" algn="l">
              <a:lnSpc>
                <a:spcPct val="150000"/>
              </a:lnSpc>
              <a:spcBef>
                <a:spcPts val="0"/>
              </a:spcBef>
              <a:spcAft>
                <a:spcPts val="0"/>
              </a:spcAft>
              <a:buClr>
                <a:schemeClr val="dk1"/>
              </a:buClr>
              <a:buSzPts val="1350"/>
              <a:buFont typeface="Arial"/>
              <a:buChar char="❏"/>
            </a:pPr>
            <a:r>
              <a:rPr lang="en-US" sz="1800">
                <a:latin typeface="Times New Roman"/>
                <a:ea typeface="Times New Roman"/>
                <a:cs typeface="Times New Roman"/>
                <a:sym typeface="Times New Roman"/>
              </a:rPr>
              <a:t>in which the array is split into subarrays and these sub-arrays are recursively called to sort the elements</a:t>
            </a:r>
            <a:endParaRPr/>
          </a:p>
          <a:p>
            <a:pPr indent="-314325" lvl="0" marL="457200" rtl="0" algn="l">
              <a:lnSpc>
                <a:spcPct val="150000"/>
              </a:lnSpc>
              <a:spcBef>
                <a:spcPts val="0"/>
              </a:spcBef>
              <a:spcAft>
                <a:spcPts val="0"/>
              </a:spcAft>
              <a:buClr>
                <a:schemeClr val="dk1"/>
              </a:buClr>
              <a:buSzPts val="1350"/>
              <a:buFont typeface="Arial"/>
              <a:buChar char="❏"/>
            </a:pPr>
            <a:r>
              <a:rPr lang="en-US" sz="1800">
                <a:latin typeface="Times New Roman"/>
                <a:ea typeface="Times New Roman"/>
                <a:cs typeface="Times New Roman"/>
                <a:sym typeface="Times New Roman"/>
              </a:rPr>
              <a:t>Quick sort is a highly efficient sorting algorithm </a:t>
            </a:r>
            <a:endParaRPr sz="1800">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Arial"/>
              <a:buChar char="❏"/>
            </a:pPr>
            <a:r>
              <a:rPr lang="en-US" sz="1800">
                <a:latin typeface="Times New Roman"/>
                <a:ea typeface="Times New Roman"/>
                <a:cs typeface="Times New Roman"/>
                <a:sym typeface="Times New Roman"/>
              </a:rPr>
              <a:t>In quick sort, the partition of the list is performed based on the element called pivot.Here pivot element is one of the elements in the list.</a:t>
            </a:r>
            <a:endParaRPr/>
          </a:p>
          <a:p>
            <a:pPr indent="-295275" lvl="0" marL="457200" rtl="0" algn="l">
              <a:lnSpc>
                <a:spcPct val="150000"/>
              </a:lnSpc>
              <a:spcBef>
                <a:spcPts val="0"/>
              </a:spcBef>
              <a:spcAft>
                <a:spcPts val="0"/>
              </a:spcAft>
              <a:buClr>
                <a:srgbClr val="333333"/>
              </a:buClr>
              <a:buSzPts val="1050"/>
              <a:buFont typeface="Arial"/>
              <a:buChar char="❏"/>
            </a:pPr>
            <a:r>
              <a:rPr lang="en-US" sz="1800">
                <a:latin typeface="Times New Roman"/>
                <a:ea typeface="Times New Roman"/>
                <a:cs typeface="Times New Roman"/>
                <a:sym typeface="Times New Roman"/>
              </a:rPr>
              <a:t>The list is divided into two partitions such that "all elements to the left of pivot are smaller than the pivot and all elements to the right of pivot are greater than or equal to the pivot".</a:t>
            </a:r>
            <a:endParaRPr/>
          </a:p>
          <a:p>
            <a:pPr indent="0" lvl="0" marL="0" rtl="0" algn="l">
              <a:lnSpc>
                <a:spcPct val="100000"/>
              </a:lnSpc>
              <a:spcBef>
                <a:spcPts val="360"/>
              </a:spcBef>
              <a:spcAft>
                <a:spcPts val="0"/>
              </a:spcAft>
              <a:buSzPts val="1260"/>
              <a:buNone/>
            </a:pPr>
            <a:r>
              <a:t/>
            </a:r>
            <a:endParaRPr sz="1050">
              <a:solidFill>
                <a:srgbClr val="333333"/>
              </a:solidFill>
              <a:highlight>
                <a:srgbClr val="FFFFFF"/>
              </a:highlight>
              <a:latin typeface="Arial"/>
              <a:ea typeface="Arial"/>
              <a:cs typeface="Arial"/>
              <a:sym typeface="Arial"/>
            </a:endParaRPr>
          </a:p>
          <a:p>
            <a:pPr indent="0" lvl="0" marL="0" rtl="0" algn="l">
              <a:lnSpc>
                <a:spcPct val="100000"/>
              </a:lnSpc>
              <a:spcBef>
                <a:spcPts val="360"/>
              </a:spcBef>
              <a:spcAft>
                <a:spcPts val="0"/>
              </a:spcAft>
              <a:buSzPts val="1260"/>
              <a:buNone/>
            </a:pPr>
            <a:r>
              <a:t/>
            </a:r>
            <a:endParaRPr sz="1050">
              <a:solidFill>
                <a:srgbClr val="333333"/>
              </a:solidFill>
              <a:highlight>
                <a:srgbClr val="FFFFFF"/>
              </a:highlight>
              <a:latin typeface="Arial"/>
              <a:ea typeface="Arial"/>
              <a:cs typeface="Arial"/>
              <a:sym typeface="Arial"/>
            </a:endParaRPr>
          </a:p>
        </p:txBody>
      </p:sp>
      <p:grpSp>
        <p:nvGrpSpPr>
          <p:cNvPr id="119" name="Google Shape;119;p2"/>
          <p:cNvGrpSpPr/>
          <p:nvPr/>
        </p:nvGrpSpPr>
        <p:grpSpPr>
          <a:xfrm>
            <a:off x="0" y="153888"/>
            <a:ext cx="9144000" cy="307812"/>
            <a:chOff x="0" y="0"/>
            <a:chExt cx="9144000" cy="307812"/>
          </a:xfrm>
        </p:grpSpPr>
        <p:sp>
          <p:nvSpPr>
            <p:cNvPr id="120" name="Google Shape;120;p2"/>
            <p:cNvSpPr txBox="1"/>
            <p:nvPr/>
          </p:nvSpPr>
          <p:spPr>
            <a:xfrm>
              <a:off x="0" y="12"/>
              <a:ext cx="4297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21" name="Google Shape;121;p2"/>
            <p:cNvSpPr txBox="1"/>
            <p:nvPr/>
          </p:nvSpPr>
          <p:spPr>
            <a:xfrm>
              <a:off x="4876799" y="0"/>
              <a:ext cx="26839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22" name="Google Shape;122;p2"/>
            <p:cNvSpPr txBox="1"/>
            <p:nvPr/>
          </p:nvSpPr>
          <p:spPr>
            <a:xfrm>
              <a:off x="7916333" y="0"/>
              <a:ext cx="12276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23" name="Google Shape;123;p2"/>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pic>
        <p:nvPicPr>
          <p:cNvPr descr="Quick Sort Partition Animation" id="124" name="Google Shape;124;p2"/>
          <p:cNvPicPr preferRelativeResize="0"/>
          <p:nvPr/>
        </p:nvPicPr>
        <p:blipFill rotWithShape="1">
          <a:blip r:embed="rId3">
            <a:alphaModFix/>
          </a:blip>
          <a:srcRect b="0" l="0" r="0" t="0"/>
          <a:stretch/>
        </p:blipFill>
        <p:spPr>
          <a:xfrm>
            <a:off x="2275157" y="4699781"/>
            <a:ext cx="4762500" cy="1905000"/>
          </a:xfrm>
          <a:prstGeom prst="rect">
            <a:avLst/>
          </a:prstGeom>
          <a:noFill/>
          <a:ln>
            <a:noFill/>
          </a:ln>
        </p:spPr>
      </p:pic>
      <p:sp>
        <p:nvSpPr>
          <p:cNvPr id="125" name="Google Shape;125;p2"/>
          <p:cNvSpPr txBox="1"/>
          <p:nvPr/>
        </p:nvSpPr>
        <p:spPr>
          <a:xfrm>
            <a:off x="2343150" y="28293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4"/>
          <p:cNvGrpSpPr/>
          <p:nvPr/>
        </p:nvGrpSpPr>
        <p:grpSpPr>
          <a:xfrm>
            <a:off x="-1" y="0"/>
            <a:ext cx="9144001" cy="307777"/>
            <a:chOff x="-1" y="0"/>
            <a:chExt cx="9144001" cy="307777"/>
          </a:xfrm>
        </p:grpSpPr>
        <p:sp>
          <p:nvSpPr>
            <p:cNvPr id="131" name="Google Shape;131;p4"/>
            <p:cNvSpPr txBox="1"/>
            <p:nvPr/>
          </p:nvSpPr>
          <p:spPr>
            <a:xfrm>
              <a:off x="-1" y="1"/>
              <a:ext cx="427566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32" name="Google Shape;132;p4"/>
            <p:cNvSpPr txBox="1"/>
            <p:nvPr/>
          </p:nvSpPr>
          <p:spPr>
            <a:xfrm>
              <a:off x="4876799" y="0"/>
              <a:ext cx="27601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33" name="Google Shape;133;p4"/>
            <p:cNvSpPr txBox="1"/>
            <p:nvPr/>
          </p:nvSpPr>
          <p:spPr>
            <a:xfrm>
              <a:off x="7772400" y="0"/>
              <a:ext cx="1371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34" name="Google Shape;134;p4"/>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
        <p:nvSpPr>
          <p:cNvPr id="135" name="Google Shape;135;p4"/>
          <p:cNvSpPr txBox="1"/>
          <p:nvPr>
            <p:ph idx="1" type="body"/>
          </p:nvPr>
        </p:nvSpPr>
        <p:spPr>
          <a:xfrm>
            <a:off x="304800" y="1153551"/>
            <a:ext cx="8839200" cy="5704174"/>
          </a:xfrm>
          <a:prstGeom prst="rect">
            <a:avLst/>
          </a:prstGeom>
          <a:noFill/>
          <a:ln>
            <a:noFill/>
          </a:ln>
        </p:spPr>
        <p:txBody>
          <a:bodyPr anchorCtr="0" anchor="t" bIns="45700" lIns="91425" spcFirstLastPara="1" rIns="91425" wrap="square" tIns="45700">
            <a:normAutofit/>
          </a:bodyPr>
          <a:lstStyle/>
          <a:p>
            <a:pPr indent="-69850" lvl="0" marL="0" rtl="0" algn="l">
              <a:lnSpc>
                <a:spcPct val="115000"/>
              </a:lnSpc>
              <a:spcBef>
                <a:spcPts val="0"/>
              </a:spcBef>
              <a:spcAft>
                <a:spcPts val="0"/>
              </a:spcAft>
              <a:buSzPts val="1100"/>
              <a:buFont typeface="Noto Sans Symbols"/>
              <a:buChar char="❑"/>
            </a:pPr>
            <a:r>
              <a:rPr lang="en-US" sz="1800">
                <a:latin typeface="Times New Roman"/>
                <a:ea typeface="Times New Roman"/>
                <a:cs typeface="Times New Roman"/>
                <a:sym typeface="Times New Roman"/>
              </a:rPr>
              <a:t> For example: In the array {52, 37, 63, 14, 17, 8, 6, 25}, </a:t>
            </a:r>
            <a:endParaRPr sz="1800">
              <a:latin typeface="Times New Roman"/>
              <a:ea typeface="Times New Roman"/>
              <a:cs typeface="Times New Roman"/>
              <a:sym typeface="Times New Roman"/>
            </a:endParaRPr>
          </a:p>
          <a:p>
            <a:pPr indent="-69850" lvl="0" marL="0" rtl="0" algn="l">
              <a:lnSpc>
                <a:spcPct val="115000"/>
              </a:lnSpc>
              <a:spcBef>
                <a:spcPts val="0"/>
              </a:spcBef>
              <a:spcAft>
                <a:spcPts val="0"/>
              </a:spcAft>
              <a:buSzPts val="1100"/>
              <a:buFont typeface="Noto Sans Symbols"/>
              <a:buChar char="❑"/>
            </a:pPr>
            <a:r>
              <a:rPr lang="en-US" sz="1800">
                <a:latin typeface="Times New Roman"/>
                <a:ea typeface="Times New Roman"/>
                <a:cs typeface="Times New Roman"/>
                <a:sym typeface="Times New Roman"/>
              </a:rPr>
              <a:t>  we take 25 as pivot. So after the first pass, the list will be changed like this.</a:t>
            </a:r>
            <a:endParaRPr/>
          </a:p>
          <a:p>
            <a:pPr indent="0" lvl="0" marL="0" rtl="0" algn="l">
              <a:lnSpc>
                <a:spcPct val="115000"/>
              </a:lnSpc>
              <a:spcBef>
                <a:spcPts val="800"/>
              </a:spcBef>
              <a:spcAft>
                <a:spcPts val="0"/>
              </a:spcAft>
              <a:buClr>
                <a:schemeClr val="dk1"/>
              </a:buClr>
              <a:buSzPts val="1100"/>
              <a:buFont typeface="Arial"/>
              <a:buNone/>
            </a:pPr>
            <a:r>
              <a:rPr lang="en-US" sz="1800">
                <a:latin typeface="Times New Roman"/>
                <a:ea typeface="Times New Roman"/>
                <a:cs typeface="Times New Roman"/>
                <a:sym typeface="Times New Roman"/>
              </a:rPr>
              <a:t>	{6 8 17 14 25 63 37 52}</a:t>
            </a:r>
            <a:endParaRPr/>
          </a:p>
          <a:p>
            <a:pPr indent="-69850" lvl="0" marL="0" rtl="0" algn="l">
              <a:lnSpc>
                <a:spcPct val="115000"/>
              </a:lnSpc>
              <a:spcBef>
                <a:spcPts val="800"/>
              </a:spcBef>
              <a:spcAft>
                <a:spcPts val="0"/>
              </a:spcAft>
              <a:buClr>
                <a:schemeClr val="dk1"/>
              </a:buClr>
              <a:buSzPts val="1100"/>
              <a:buFont typeface="Noto Sans Symbols"/>
              <a:buChar char="❑"/>
            </a:pPr>
            <a:r>
              <a:rPr lang="en-US" sz="1800">
                <a:latin typeface="Times New Roman"/>
                <a:ea typeface="Times New Roman"/>
                <a:cs typeface="Times New Roman"/>
                <a:sym typeface="Times New Roman"/>
              </a:rPr>
              <a:t>  Hence after the first pass, pivot will be set at its position, with all the elements smaller to it on its left and all the elements larger than to its right. </a:t>
            </a:r>
            <a:endParaRPr sz="1800">
              <a:latin typeface="Times New Roman"/>
              <a:ea typeface="Times New Roman"/>
              <a:cs typeface="Times New Roman"/>
              <a:sym typeface="Times New Roman"/>
            </a:endParaRPr>
          </a:p>
          <a:p>
            <a:pPr indent="-69850" lvl="0" marL="0" rtl="0" algn="l">
              <a:lnSpc>
                <a:spcPct val="115000"/>
              </a:lnSpc>
              <a:spcBef>
                <a:spcPts val="800"/>
              </a:spcBef>
              <a:spcAft>
                <a:spcPts val="0"/>
              </a:spcAft>
              <a:buSzPts val="1100"/>
              <a:buFont typeface="Noto Sans Symbols"/>
              <a:buChar char="❑"/>
            </a:pPr>
            <a:r>
              <a:rPr lang="en-US" sz="1800">
                <a:latin typeface="Times New Roman"/>
                <a:ea typeface="Times New Roman"/>
                <a:cs typeface="Times New Roman"/>
                <a:sym typeface="Times New Roman"/>
              </a:rPr>
              <a:t>  Now 6 8 17 14 and 63 37 52 are considered as two separate sunarrays, and same recursive logic will be applied on them, </a:t>
            </a:r>
            <a:endParaRPr sz="1800">
              <a:latin typeface="Times New Roman"/>
              <a:ea typeface="Times New Roman"/>
              <a:cs typeface="Times New Roman"/>
              <a:sym typeface="Times New Roman"/>
            </a:endParaRPr>
          </a:p>
          <a:p>
            <a:pPr indent="-69850" lvl="0" marL="0" rtl="0" algn="l">
              <a:lnSpc>
                <a:spcPct val="115000"/>
              </a:lnSpc>
              <a:spcBef>
                <a:spcPts val="800"/>
              </a:spcBef>
              <a:spcAft>
                <a:spcPts val="0"/>
              </a:spcAft>
              <a:buClr>
                <a:schemeClr val="dk1"/>
              </a:buClr>
              <a:buSzPts val="1100"/>
              <a:buFont typeface="Noto Sans Symbols"/>
              <a:buChar char="❑"/>
            </a:pPr>
            <a:r>
              <a:rPr lang="en-US" sz="1800">
                <a:latin typeface="Times New Roman"/>
                <a:ea typeface="Times New Roman"/>
                <a:cs typeface="Times New Roman"/>
                <a:sym typeface="Times New Roman"/>
              </a:rPr>
              <a:t>  and we will keep doing this until the complete array is sorted.</a:t>
            </a:r>
            <a:endParaRPr/>
          </a:p>
          <a:p>
            <a:pPr indent="-228600" lvl="0" marL="457200" rtl="0" algn="l">
              <a:lnSpc>
                <a:spcPct val="150000"/>
              </a:lnSpc>
              <a:spcBef>
                <a:spcPts val="800"/>
              </a:spcBef>
              <a:spcAft>
                <a:spcPts val="0"/>
              </a:spcAft>
              <a:buSzPts val="1260"/>
              <a:buNone/>
            </a:pPr>
            <a:r>
              <a:t/>
            </a:r>
            <a:endParaRPr sz="2000">
              <a:solidFill>
                <a:srgbClr val="12121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5"/>
          <p:cNvGrpSpPr/>
          <p:nvPr/>
        </p:nvGrpSpPr>
        <p:grpSpPr>
          <a:xfrm>
            <a:off x="-1" y="0"/>
            <a:ext cx="9144001" cy="307777"/>
            <a:chOff x="-1" y="0"/>
            <a:chExt cx="9144001" cy="307777"/>
          </a:xfrm>
        </p:grpSpPr>
        <p:sp>
          <p:nvSpPr>
            <p:cNvPr id="141" name="Google Shape;141;p5"/>
            <p:cNvSpPr txBox="1"/>
            <p:nvPr/>
          </p:nvSpPr>
          <p:spPr>
            <a:xfrm>
              <a:off x="-1" y="1"/>
              <a:ext cx="427566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42" name="Google Shape;142;p5"/>
            <p:cNvSpPr txBox="1"/>
            <p:nvPr/>
          </p:nvSpPr>
          <p:spPr>
            <a:xfrm>
              <a:off x="4876799" y="0"/>
              <a:ext cx="27601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43" name="Google Shape;143;p5"/>
            <p:cNvSpPr txBox="1"/>
            <p:nvPr/>
          </p:nvSpPr>
          <p:spPr>
            <a:xfrm>
              <a:off x="7772400" y="0"/>
              <a:ext cx="1371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44" name="Google Shape;144;p5"/>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
        <p:nvSpPr>
          <p:cNvPr id="145" name="Google Shape;145;p5"/>
          <p:cNvSpPr txBox="1"/>
          <p:nvPr>
            <p:ph idx="1" type="body"/>
          </p:nvPr>
        </p:nvSpPr>
        <p:spPr>
          <a:xfrm>
            <a:off x="304800" y="1146786"/>
            <a:ext cx="8686800" cy="5561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Time Complexities</a:t>
            </a:r>
            <a:endParaRPr/>
          </a:p>
          <a:p>
            <a:pPr indent="-342900" lvl="0" marL="457200" rtl="0" algn="l">
              <a:lnSpc>
                <a:spcPct val="15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Worst Case Complexity [Big-O]: O(n2)</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Best Case Complexity [Big-omega]: O(n*log n)</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It occurs when the pivot element is always the middle element or near to the middle element.</a:t>
            </a:r>
            <a:endParaRPr/>
          </a:p>
          <a:p>
            <a:pPr indent="-342900" lvl="0" marL="457200" rtl="0" algn="l">
              <a:lnSpc>
                <a:spcPct val="15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Average Case Complexity [Big-theta]: O(n*log n)</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It occurs when the above conditions do not occur.</a:t>
            </a:r>
            <a:endParaRPr/>
          </a:p>
          <a:p>
            <a:pPr indent="-342900" lvl="0" marL="457200" rtl="0" algn="l">
              <a:lnSpc>
                <a:spcPct val="15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Space Complexity</a:t>
            </a:r>
            <a:endParaRPr/>
          </a:p>
          <a:p>
            <a:pPr indent="-342900" lvl="0" marL="457200" rtl="0" algn="l">
              <a:lnSpc>
                <a:spcPct val="15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space complexity for quicksort is O(log n).</a:t>
            </a:r>
            <a:endParaRPr/>
          </a:p>
          <a:p>
            <a:pPr indent="0" lvl="0" marL="457200" rtl="0" algn="l">
              <a:lnSpc>
                <a:spcPct val="150000"/>
              </a:lnSpc>
              <a:spcBef>
                <a:spcPts val="4500"/>
              </a:spcBef>
              <a:spcAft>
                <a:spcPts val="0"/>
              </a:spcAft>
              <a:buSzPts val="1260"/>
              <a:buNone/>
            </a:pPr>
            <a:r>
              <a:t/>
            </a:r>
            <a:endParaRPr sz="1350">
              <a:solidFill>
                <a:schemeClr val="dk1"/>
              </a:solidFill>
              <a:highlight>
                <a:srgbClr val="F9FAFC"/>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g9a419beaa2_0_0"/>
          <p:cNvGrpSpPr/>
          <p:nvPr/>
        </p:nvGrpSpPr>
        <p:grpSpPr>
          <a:xfrm>
            <a:off x="-1" y="0"/>
            <a:ext cx="9144001" cy="307801"/>
            <a:chOff x="-1" y="0"/>
            <a:chExt cx="9144001" cy="307801"/>
          </a:xfrm>
        </p:grpSpPr>
        <p:sp>
          <p:nvSpPr>
            <p:cNvPr id="151" name="Google Shape;151;g9a419beaa2_0_0"/>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52" name="Google Shape;152;g9a419beaa2_0_0"/>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53" name="Google Shape;153;g9a419beaa2_0_0"/>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54" name="Google Shape;154;g9a419beaa2_0_0"/>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
        <p:nvSpPr>
          <p:cNvPr id="155" name="Google Shape;155;g9a419beaa2_0_0"/>
          <p:cNvSpPr txBox="1"/>
          <p:nvPr>
            <p:ph idx="1" type="body"/>
          </p:nvPr>
        </p:nvSpPr>
        <p:spPr>
          <a:xfrm>
            <a:off x="304800" y="1146786"/>
            <a:ext cx="8686800" cy="5561700"/>
          </a:xfrm>
          <a:prstGeom prst="rect">
            <a:avLst/>
          </a:prstGeom>
          <a:noFill/>
          <a:ln>
            <a:noFill/>
          </a:ln>
        </p:spPr>
        <p:txBody>
          <a:bodyPr anchorCtr="0" anchor="t" bIns="45700" lIns="91425" spcFirstLastPara="1" rIns="91425" wrap="square" tIns="45700">
            <a:noAutofit/>
          </a:bodyPr>
          <a:lstStyle/>
          <a:p>
            <a:pPr indent="-228600" lvl="0" marL="457200" rtl="0" algn="l">
              <a:lnSpc>
                <a:spcPct val="150000"/>
              </a:lnSpc>
              <a:spcBef>
                <a:spcPts val="0"/>
              </a:spcBef>
              <a:spcAft>
                <a:spcPts val="0"/>
              </a:spcAft>
              <a:buNone/>
            </a:pPr>
            <a:r>
              <a:rPr lang="en-US" sz="1100">
                <a:solidFill>
                  <a:schemeClr val="dk1"/>
                </a:solidFill>
                <a:latin typeface="Arial"/>
                <a:ea typeface="Arial"/>
                <a:cs typeface="Arial"/>
                <a:sym typeface="Arial"/>
              </a:rPr>
              <a:t>Quick sort algorithm</a:t>
            </a:r>
            <a:endParaRPr sz="1100">
              <a:solidFill>
                <a:schemeClr val="dk1"/>
              </a:solidFill>
              <a:latin typeface="Arial"/>
              <a:ea typeface="Arial"/>
              <a:cs typeface="Arial"/>
              <a:sym typeface="Arial"/>
            </a:endParaRPr>
          </a:p>
          <a:p>
            <a:pPr indent="-298450" lvl="0" marL="457200" rtl="0" algn="l">
              <a:lnSpc>
                <a:spcPct val="150000"/>
              </a:lnSpc>
              <a:spcBef>
                <a:spcPts val="1200"/>
              </a:spcBef>
              <a:spcAft>
                <a:spcPts val="0"/>
              </a:spcAft>
              <a:buClr>
                <a:schemeClr val="dk1"/>
              </a:buClr>
              <a:buSzPts val="1100"/>
              <a:buFont typeface="Arial"/>
              <a:buChar char="●"/>
            </a:pPr>
            <a:r>
              <a:rPr lang="en-US" sz="1100">
                <a:solidFill>
                  <a:schemeClr val="dk1"/>
                </a:solidFill>
                <a:latin typeface="Arial"/>
                <a:ea typeface="Arial"/>
                <a:cs typeface="Arial"/>
                <a:sym typeface="Arial"/>
              </a:rPr>
              <a:t>Step 1 - Consider the first element of the list as </a:t>
            </a:r>
            <a:r>
              <a:rPr b="1" lang="en-US" sz="1100">
                <a:solidFill>
                  <a:schemeClr val="dk1"/>
                </a:solidFill>
                <a:latin typeface="Arial"/>
                <a:ea typeface="Arial"/>
                <a:cs typeface="Arial"/>
                <a:sym typeface="Arial"/>
              </a:rPr>
              <a:t>pivot</a:t>
            </a:r>
            <a:r>
              <a:rPr lang="en-US" sz="1100">
                <a:solidFill>
                  <a:schemeClr val="dk1"/>
                </a:solidFill>
                <a:latin typeface="Arial"/>
                <a:ea typeface="Arial"/>
                <a:cs typeface="Arial"/>
                <a:sym typeface="Arial"/>
              </a:rPr>
              <a:t> (i.e., Element at first position in the list).</a:t>
            </a:r>
            <a:endParaRPr sz="1100">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Step 2 - Define two variables i and j. Set i and j to first and last elements of the list respectively.</a:t>
            </a:r>
            <a:endParaRPr sz="1100">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Step 3 - Increment i until list[i] &gt; pivot then stop.</a:t>
            </a:r>
            <a:endParaRPr sz="1100">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Step 4 - Decrement j until list[j] &lt; pivot then stop.</a:t>
            </a:r>
            <a:endParaRPr sz="1100">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Step 5 - If i &lt; j then exchange list[i] and list[j].</a:t>
            </a:r>
            <a:endParaRPr sz="1100">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Step 6 - Repeat steps 3,4 &amp; 5 until i &gt; j.</a:t>
            </a:r>
            <a:endParaRPr sz="1100">
              <a:solidFill>
                <a:schemeClr val="dk1"/>
              </a:solidFill>
              <a:latin typeface="Arial"/>
              <a:ea typeface="Arial"/>
              <a:cs typeface="Arial"/>
              <a:sym typeface="Arial"/>
            </a:endParaRPr>
          </a:p>
          <a:p>
            <a:pPr indent="-298450" lvl="0" marL="457200" rtl="0" algn="l">
              <a:lnSpc>
                <a:spcPct val="150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Step 7 - Exchange the pivot element with list[j] element.</a:t>
            </a:r>
            <a:endParaRPr sz="1100">
              <a:solidFill>
                <a:schemeClr val="dk1"/>
              </a:solidFill>
              <a:latin typeface="Arial"/>
              <a:ea typeface="Arial"/>
              <a:cs typeface="Arial"/>
              <a:sym typeface="Arial"/>
            </a:endParaRPr>
          </a:p>
          <a:p>
            <a:pPr indent="0" lvl="0" marL="457200" rtl="0" algn="l">
              <a:lnSpc>
                <a:spcPct val="150000"/>
              </a:lnSpc>
              <a:spcBef>
                <a:spcPts val="1200"/>
              </a:spcBef>
              <a:spcAft>
                <a:spcPts val="0"/>
              </a:spcAft>
              <a:buNone/>
            </a:pPr>
            <a:r>
              <a:t/>
            </a:r>
            <a:endParaRPr sz="1800">
              <a:latin typeface="Times New Roman"/>
              <a:ea typeface="Times New Roman"/>
              <a:cs typeface="Times New Roman"/>
              <a:sym typeface="Times New Roman"/>
            </a:endParaRPr>
          </a:p>
          <a:p>
            <a:pPr indent="0" lvl="0" marL="457200" rtl="0" algn="l">
              <a:lnSpc>
                <a:spcPct val="150000"/>
              </a:lnSpc>
              <a:spcBef>
                <a:spcPts val="4500"/>
              </a:spcBef>
              <a:spcAft>
                <a:spcPts val="0"/>
              </a:spcAft>
              <a:buSzPts val="1260"/>
              <a:buNone/>
            </a:pPr>
            <a:r>
              <a:t/>
            </a:r>
            <a:endParaRPr sz="1350">
              <a:solidFill>
                <a:schemeClr val="dk1"/>
              </a:solidFill>
              <a:highlight>
                <a:srgbClr val="F9FAFC"/>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idx="1" type="body"/>
          </p:nvPr>
        </p:nvSpPr>
        <p:spPr>
          <a:xfrm>
            <a:off x="304800" y="492370"/>
            <a:ext cx="8686800" cy="492368"/>
          </a:xfrm>
          <a:prstGeom prst="rect">
            <a:avLst/>
          </a:prstGeom>
          <a:noFill/>
          <a:ln>
            <a:noFill/>
          </a:ln>
        </p:spPr>
        <p:txBody>
          <a:bodyPr anchorCtr="0" anchor="t" bIns="45700" lIns="91425" spcFirstLastPara="1" rIns="91425" wrap="square" tIns="45700">
            <a:noAutofit/>
          </a:bodyPr>
          <a:lstStyle/>
          <a:p>
            <a:pPr indent="0" lvl="0" marL="228600" rtl="0" algn="l">
              <a:lnSpc>
                <a:spcPct val="150000"/>
              </a:lnSpc>
              <a:spcBef>
                <a:spcPts val="0"/>
              </a:spcBef>
              <a:spcAft>
                <a:spcPts val="0"/>
              </a:spcAft>
              <a:buSzPts val="1260"/>
              <a:buNone/>
            </a:pPr>
            <a:r>
              <a:rPr lang="en-US" sz="2400">
                <a:latin typeface="Times New Roman"/>
                <a:ea typeface="Times New Roman"/>
                <a:cs typeface="Times New Roman"/>
                <a:sym typeface="Times New Roman"/>
              </a:rPr>
              <a:t>3.4.5 Heap sort</a:t>
            </a:r>
            <a:endParaRPr sz="2400">
              <a:latin typeface="Times New Roman"/>
              <a:ea typeface="Times New Roman"/>
              <a:cs typeface="Times New Roman"/>
              <a:sym typeface="Times New Roman"/>
            </a:endParaRPr>
          </a:p>
        </p:txBody>
      </p:sp>
      <p:grpSp>
        <p:nvGrpSpPr>
          <p:cNvPr id="161" name="Google Shape;161;p7"/>
          <p:cNvGrpSpPr/>
          <p:nvPr/>
        </p:nvGrpSpPr>
        <p:grpSpPr>
          <a:xfrm>
            <a:off x="-1" y="0"/>
            <a:ext cx="9144001" cy="307801"/>
            <a:chOff x="-1" y="0"/>
            <a:chExt cx="9144001" cy="307801"/>
          </a:xfrm>
        </p:grpSpPr>
        <p:sp>
          <p:nvSpPr>
            <p:cNvPr id="162" name="Google Shape;162;p7"/>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63" name="Google Shape;163;p7"/>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64" name="Google Shape;164;p7"/>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65" name="Google Shape;165;p7"/>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
        <p:nvSpPr>
          <p:cNvPr id="166" name="Google Shape;166;p7"/>
          <p:cNvSpPr txBox="1"/>
          <p:nvPr>
            <p:ph idx="1" type="body"/>
          </p:nvPr>
        </p:nvSpPr>
        <p:spPr>
          <a:xfrm>
            <a:off x="125400" y="1056600"/>
            <a:ext cx="9018600" cy="58014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rgbClr val="333333"/>
              </a:buClr>
              <a:buSzPts val="1800"/>
              <a:buFont typeface="Arial"/>
              <a:buChar char="❏"/>
            </a:pPr>
            <a:r>
              <a:rPr lang="en-US" sz="1800">
                <a:latin typeface="Times New Roman"/>
                <a:ea typeface="Times New Roman"/>
                <a:cs typeface="Times New Roman"/>
                <a:sym typeface="Times New Roman"/>
              </a:rPr>
              <a:t>Heap sort is a comparison based sorting technique based on Binary Heap data structure</a:t>
            </a:r>
            <a:endParaRPr/>
          </a:p>
          <a:p>
            <a:pPr indent="-342900" lvl="0" marL="457200" rtl="0" algn="l">
              <a:lnSpc>
                <a:spcPct val="150000"/>
              </a:lnSpc>
              <a:spcBef>
                <a:spcPts val="0"/>
              </a:spcBef>
              <a:spcAft>
                <a:spcPts val="0"/>
              </a:spcAft>
              <a:buClr>
                <a:schemeClr val="dk1"/>
              </a:buClr>
              <a:buSzPts val="1800"/>
              <a:buFont typeface="Roboto"/>
              <a:buChar char="❏"/>
            </a:pPr>
            <a:r>
              <a:rPr lang="en-US" sz="1800">
                <a:latin typeface="Times New Roman"/>
                <a:ea typeface="Times New Roman"/>
                <a:cs typeface="Times New Roman"/>
                <a:sym typeface="Times New Roman"/>
              </a:rPr>
              <a:t>It is similar to selection sort where we first find the maximum element and place the maximum element at the end.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Roboto"/>
              <a:buChar char="❏"/>
            </a:pPr>
            <a:r>
              <a:rPr lang="en-US" sz="1800">
                <a:latin typeface="Times New Roman"/>
                <a:ea typeface="Times New Roman"/>
                <a:cs typeface="Times New Roman"/>
                <a:sym typeface="Times New Roman"/>
              </a:rPr>
              <a:t>we use Max Heap to arrange list of elements in Descending order and</a:t>
            </a:r>
            <a:endParaRPr/>
          </a:p>
          <a:p>
            <a:pPr indent="-342900" lvl="0" marL="457200" rtl="0" algn="l">
              <a:lnSpc>
                <a:spcPct val="150000"/>
              </a:lnSpc>
              <a:spcBef>
                <a:spcPts val="0"/>
              </a:spcBef>
              <a:spcAft>
                <a:spcPts val="0"/>
              </a:spcAft>
              <a:buClr>
                <a:schemeClr val="dk1"/>
              </a:buClr>
              <a:buSzPts val="1800"/>
              <a:buFont typeface="Roboto"/>
              <a:buChar char="❏"/>
            </a:pPr>
            <a:r>
              <a:rPr lang="en-US" sz="1800">
                <a:latin typeface="Times New Roman"/>
                <a:ea typeface="Times New Roman"/>
                <a:cs typeface="Times New Roman"/>
                <a:sym typeface="Times New Roman"/>
              </a:rPr>
              <a:t> Min Heap to arrange list elements in Ascending order.</a:t>
            </a:r>
            <a:endParaRPr/>
          </a:p>
          <a:p>
            <a:pPr indent="0" lvl="0" marL="0" rtl="0" algn="l">
              <a:lnSpc>
                <a:spcPct val="150000"/>
              </a:lnSpc>
              <a:spcBef>
                <a:spcPts val="0"/>
              </a:spcBef>
              <a:spcAft>
                <a:spcPts val="0"/>
              </a:spcAft>
              <a:buSzPts val="1260"/>
              <a:buNone/>
            </a:pPr>
            <a:r>
              <a:t/>
            </a:r>
            <a:endParaRPr sz="1050">
              <a:solidFill>
                <a:srgbClr val="333333"/>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1260"/>
              <a:buNone/>
            </a:pPr>
            <a:r>
              <a:t/>
            </a:r>
            <a:endParaRPr sz="1050">
              <a:solidFill>
                <a:srgbClr val="333333"/>
              </a:solidFill>
              <a:highlight>
                <a:srgbClr val="FFFFFF"/>
              </a:highlight>
              <a:latin typeface="Arial"/>
              <a:ea typeface="Arial"/>
              <a:cs typeface="Arial"/>
              <a:sym typeface="Arial"/>
            </a:endParaRPr>
          </a:p>
        </p:txBody>
      </p:sp>
      <p:pic>
        <p:nvPicPr>
          <p:cNvPr id="167" name="Google Shape;167;p7"/>
          <p:cNvPicPr preferRelativeResize="0"/>
          <p:nvPr/>
        </p:nvPicPr>
        <p:blipFill rotWithShape="1">
          <a:blip r:embed="rId3">
            <a:alphaModFix/>
          </a:blip>
          <a:srcRect b="0" l="0" r="0" t="0"/>
          <a:stretch/>
        </p:blipFill>
        <p:spPr>
          <a:xfrm>
            <a:off x="1563992" y="3487029"/>
            <a:ext cx="5829300" cy="25339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890fb6ed18_0_25"/>
          <p:cNvSpPr txBox="1"/>
          <p:nvPr>
            <p:ph idx="1" type="body"/>
          </p:nvPr>
        </p:nvSpPr>
        <p:spPr>
          <a:xfrm>
            <a:off x="152400" y="1289225"/>
            <a:ext cx="8991600" cy="5568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300"/>
              </a:spcBef>
              <a:spcAft>
                <a:spcPts val="0"/>
              </a:spcAft>
              <a:buClr>
                <a:schemeClr val="dk1"/>
              </a:buClr>
              <a:buSzPts val="1100"/>
              <a:buFont typeface="Arial"/>
              <a:buNone/>
            </a:pPr>
            <a:r>
              <a:rPr lang="en-US" sz="1800">
                <a:latin typeface="Times New Roman"/>
                <a:ea typeface="Times New Roman"/>
                <a:cs typeface="Times New Roman"/>
                <a:sym typeface="Times New Roman"/>
              </a:rPr>
              <a:t>Complexity Analysis of Heap Sort</a:t>
            </a:r>
            <a:endParaRPr/>
          </a:p>
          <a:p>
            <a:pPr indent="-342900" lvl="0" marL="457200" rtl="0" algn="l">
              <a:lnSpc>
                <a:spcPct val="150000"/>
              </a:lnSpc>
              <a:spcBef>
                <a:spcPts val="800"/>
              </a:spcBef>
              <a:spcAft>
                <a:spcPts val="0"/>
              </a:spcAft>
              <a:buClr>
                <a:srgbClr val="333333"/>
              </a:buClr>
              <a:buSzPts val="1800"/>
              <a:buFont typeface="Arial"/>
              <a:buChar char="❏"/>
            </a:pPr>
            <a:r>
              <a:rPr lang="en-US" sz="1800">
                <a:latin typeface="Times New Roman"/>
                <a:ea typeface="Times New Roman"/>
                <a:cs typeface="Times New Roman"/>
                <a:sym typeface="Times New Roman"/>
              </a:rPr>
              <a:t>Worst Case Time Complexity: O(n*log n)</a:t>
            </a:r>
            <a:endParaRPr/>
          </a:p>
          <a:p>
            <a:pPr indent="-342900" lvl="0" marL="457200" rtl="0" algn="l">
              <a:lnSpc>
                <a:spcPct val="150000"/>
              </a:lnSpc>
              <a:spcBef>
                <a:spcPts val="0"/>
              </a:spcBef>
              <a:spcAft>
                <a:spcPts val="0"/>
              </a:spcAft>
              <a:buClr>
                <a:srgbClr val="333333"/>
              </a:buClr>
              <a:buSzPts val="1800"/>
              <a:buFont typeface="Arial"/>
              <a:buChar char="❏"/>
            </a:pPr>
            <a:r>
              <a:rPr lang="en-US" sz="1800">
                <a:latin typeface="Times New Roman"/>
                <a:ea typeface="Times New Roman"/>
                <a:cs typeface="Times New Roman"/>
                <a:sym typeface="Times New Roman"/>
              </a:rPr>
              <a:t>Best Case Time Complexity: O(n*log n)</a:t>
            </a:r>
            <a:endParaRPr/>
          </a:p>
          <a:p>
            <a:pPr indent="-342900" lvl="0" marL="457200" rtl="0" algn="l">
              <a:lnSpc>
                <a:spcPct val="150000"/>
              </a:lnSpc>
              <a:spcBef>
                <a:spcPts val="0"/>
              </a:spcBef>
              <a:spcAft>
                <a:spcPts val="0"/>
              </a:spcAft>
              <a:buClr>
                <a:srgbClr val="333333"/>
              </a:buClr>
              <a:buSzPts val="1800"/>
              <a:buFont typeface="Arial"/>
              <a:buChar char="❏"/>
            </a:pPr>
            <a:r>
              <a:rPr lang="en-US" sz="1800">
                <a:latin typeface="Times New Roman"/>
                <a:ea typeface="Times New Roman"/>
                <a:cs typeface="Times New Roman"/>
                <a:sym typeface="Times New Roman"/>
              </a:rPr>
              <a:t>Average Time Complexity: O(n*log n)</a:t>
            </a:r>
            <a:endParaRPr/>
          </a:p>
          <a:p>
            <a:pPr indent="0" lvl="0" marL="0" rtl="0" algn="l">
              <a:lnSpc>
                <a:spcPct val="150000"/>
              </a:lnSpc>
              <a:spcBef>
                <a:spcPts val="800"/>
              </a:spcBef>
              <a:spcAft>
                <a:spcPts val="0"/>
              </a:spcAft>
              <a:buClr>
                <a:schemeClr val="dk1"/>
              </a:buClr>
              <a:buSzPts val="1100"/>
              <a:buFont typeface="Arial"/>
              <a:buNone/>
            </a:pPr>
            <a:r>
              <a:rPr lang="en-US" sz="1800">
                <a:latin typeface="Times New Roman"/>
                <a:ea typeface="Times New Roman"/>
                <a:cs typeface="Times New Roman"/>
                <a:sym typeface="Times New Roman"/>
              </a:rPr>
              <a:t>Space Complexity : O(1)</a:t>
            </a:r>
            <a:endParaRPr/>
          </a:p>
          <a:p>
            <a:pPr indent="-342900" lvl="0" marL="457200" rtl="0" algn="l">
              <a:lnSpc>
                <a:spcPct val="150000"/>
              </a:lnSpc>
              <a:spcBef>
                <a:spcPts val="800"/>
              </a:spcBef>
              <a:spcAft>
                <a:spcPts val="0"/>
              </a:spcAft>
              <a:buClr>
                <a:srgbClr val="333333"/>
              </a:buClr>
              <a:buSzPts val="1800"/>
              <a:buFont typeface="Arial"/>
              <a:buChar char="●"/>
            </a:pPr>
            <a:r>
              <a:rPr lang="en-US" sz="1800">
                <a:latin typeface="Times New Roman"/>
                <a:ea typeface="Times New Roman"/>
                <a:cs typeface="Times New Roman"/>
                <a:sym typeface="Times New Roman"/>
              </a:rPr>
              <a:t>Heap sort is not a Stable sort, and requires a constant space for sorting a list.</a:t>
            </a:r>
            <a:endParaRPr/>
          </a:p>
          <a:p>
            <a:pPr indent="-342900" lvl="0" marL="457200" rtl="0" algn="l">
              <a:lnSpc>
                <a:spcPct val="150000"/>
              </a:lnSpc>
              <a:spcBef>
                <a:spcPts val="0"/>
              </a:spcBef>
              <a:spcAft>
                <a:spcPts val="0"/>
              </a:spcAft>
              <a:buClr>
                <a:srgbClr val="333333"/>
              </a:buClr>
              <a:buSzPts val="1800"/>
              <a:buFont typeface="Arial"/>
              <a:buChar char="●"/>
            </a:pPr>
            <a:r>
              <a:rPr lang="en-US" sz="1800">
                <a:latin typeface="Times New Roman"/>
                <a:ea typeface="Times New Roman"/>
                <a:cs typeface="Times New Roman"/>
                <a:sym typeface="Times New Roman"/>
              </a:rPr>
              <a:t>Heap Sort is very fast and is widely used for sorting.</a:t>
            </a:r>
            <a:endParaRPr/>
          </a:p>
          <a:p>
            <a:pPr indent="0" lvl="0" marL="457200" rtl="0" algn="l">
              <a:lnSpc>
                <a:spcPct val="150000"/>
              </a:lnSpc>
              <a:spcBef>
                <a:spcPts val="80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p:txBody>
      </p:sp>
      <p:grpSp>
        <p:nvGrpSpPr>
          <p:cNvPr id="174" name="Google Shape;174;g890fb6ed18_0_25"/>
          <p:cNvGrpSpPr/>
          <p:nvPr/>
        </p:nvGrpSpPr>
        <p:grpSpPr>
          <a:xfrm>
            <a:off x="-1" y="0"/>
            <a:ext cx="9144001" cy="307801"/>
            <a:chOff x="-1" y="0"/>
            <a:chExt cx="9144001" cy="307801"/>
          </a:xfrm>
        </p:grpSpPr>
        <p:sp>
          <p:nvSpPr>
            <p:cNvPr id="175" name="Google Shape;175;g890fb6ed18_0_25"/>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76" name="Google Shape;176;g890fb6ed18_0_25"/>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77" name="Google Shape;177;g890fb6ed18_0_25"/>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78" name="Google Shape;178;g890fb6ed18_0_25"/>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Sohan Gupta</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9a419beaa2_0_10"/>
          <p:cNvSpPr txBox="1"/>
          <p:nvPr>
            <p:ph idx="1" type="body"/>
          </p:nvPr>
        </p:nvSpPr>
        <p:spPr>
          <a:xfrm>
            <a:off x="152400" y="1037075"/>
            <a:ext cx="8991600" cy="58209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rgbClr val="333333"/>
              </a:buClr>
              <a:buSzPts val="1800"/>
              <a:buFont typeface="Arial"/>
              <a:buChar char="●"/>
            </a:pPr>
            <a:r>
              <a:rPr b="1" lang="en-US" sz="1100">
                <a:solidFill>
                  <a:schemeClr val="dk1"/>
                </a:solidFill>
                <a:latin typeface="Arial"/>
                <a:ea typeface="Arial"/>
                <a:cs typeface="Arial"/>
                <a:sym typeface="Arial"/>
              </a:rPr>
              <a:t>Heap Sort Algorithm </a:t>
            </a:r>
            <a:endParaRPr b="1" sz="11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t/>
            </a:r>
            <a:endParaRPr b="1" sz="11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rPr b="1" lang="en-US" sz="1100">
                <a:solidFill>
                  <a:schemeClr val="dk1"/>
                </a:solidFill>
                <a:latin typeface="Arial"/>
                <a:ea typeface="Arial"/>
                <a:cs typeface="Arial"/>
                <a:sym typeface="Arial"/>
              </a:rPr>
              <a:t>1.</a:t>
            </a:r>
            <a:r>
              <a:rPr lang="en-US" sz="1100">
                <a:solidFill>
                  <a:schemeClr val="dk1"/>
                </a:solidFill>
                <a:latin typeface="Arial"/>
                <a:ea typeface="Arial"/>
                <a:cs typeface="Arial"/>
                <a:sym typeface="Arial"/>
              </a:rPr>
              <a:t> Build a max heap from the input data.</a:t>
            </a:r>
            <a:endParaRPr sz="11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rPr b="1" lang="en-US" sz="1100">
                <a:solidFill>
                  <a:schemeClr val="dk1"/>
                </a:solidFill>
                <a:latin typeface="Arial"/>
                <a:ea typeface="Arial"/>
                <a:cs typeface="Arial"/>
                <a:sym typeface="Arial"/>
              </a:rPr>
              <a:t>2.</a:t>
            </a:r>
            <a:r>
              <a:rPr lang="en-US" sz="1100">
                <a:solidFill>
                  <a:schemeClr val="dk1"/>
                </a:solidFill>
                <a:latin typeface="Arial"/>
                <a:ea typeface="Arial"/>
                <a:cs typeface="Arial"/>
                <a:sym typeface="Arial"/>
              </a:rPr>
              <a:t> At this point, the largest item is stored at the root of the heap. Replace it with the last item of the heap followed by reducing the size of heap by 1. Finally, heapify the root of the tree.</a:t>
            </a:r>
            <a:endParaRPr sz="11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rPr b="1" lang="en-US" sz="1100">
                <a:solidFill>
                  <a:schemeClr val="dk1"/>
                </a:solidFill>
                <a:latin typeface="Arial"/>
                <a:ea typeface="Arial"/>
                <a:cs typeface="Arial"/>
                <a:sym typeface="Arial"/>
              </a:rPr>
              <a:t>3.</a:t>
            </a:r>
            <a:r>
              <a:rPr lang="en-US" sz="1100">
                <a:solidFill>
                  <a:schemeClr val="dk1"/>
                </a:solidFill>
                <a:latin typeface="Arial"/>
                <a:ea typeface="Arial"/>
                <a:cs typeface="Arial"/>
                <a:sym typeface="Arial"/>
              </a:rPr>
              <a:t> Repeat step 2 while size of heap is greater than 1.</a:t>
            </a:r>
            <a:endParaRPr sz="1800">
              <a:latin typeface="Times New Roman"/>
              <a:ea typeface="Times New Roman"/>
              <a:cs typeface="Times New Roman"/>
              <a:sym typeface="Times New Roman"/>
            </a:endParaRPr>
          </a:p>
          <a:p>
            <a:pPr indent="0" lvl="0" marL="457200" rtl="0" algn="l">
              <a:lnSpc>
                <a:spcPct val="150000"/>
              </a:lnSpc>
              <a:spcBef>
                <a:spcPts val="80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p:txBody>
      </p:sp>
      <p:grpSp>
        <p:nvGrpSpPr>
          <p:cNvPr id="185" name="Google Shape;185;g9a419beaa2_0_10"/>
          <p:cNvGrpSpPr/>
          <p:nvPr/>
        </p:nvGrpSpPr>
        <p:grpSpPr>
          <a:xfrm>
            <a:off x="-1" y="0"/>
            <a:ext cx="9144001" cy="307801"/>
            <a:chOff x="-1" y="0"/>
            <a:chExt cx="9144001" cy="307801"/>
          </a:xfrm>
        </p:grpSpPr>
        <p:sp>
          <p:nvSpPr>
            <p:cNvPr id="186" name="Google Shape;186;g9a419beaa2_0_10"/>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87" name="Google Shape;187;g9a419beaa2_0_10"/>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88" name="Google Shape;188;g9a419beaa2_0_10"/>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89" name="Google Shape;189;g9a419beaa2_0_10"/>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Sohan Gupta</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git</dc:creator>
</cp:coreProperties>
</file>