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4" r:id="rId3"/>
    <p:sldId id="387" r:id="rId4"/>
    <p:sldId id="375" r:id="rId5"/>
    <p:sldId id="388" r:id="rId6"/>
    <p:sldId id="386" r:id="rId7"/>
    <p:sldId id="402" r:id="rId8"/>
    <p:sldId id="377" r:id="rId9"/>
    <p:sldId id="380" r:id="rId10"/>
    <p:sldId id="399" r:id="rId11"/>
    <p:sldId id="381" r:id="rId12"/>
    <p:sldId id="382" r:id="rId13"/>
    <p:sldId id="398" r:id="rId14"/>
    <p:sldId id="389" r:id="rId15"/>
    <p:sldId id="390" r:id="rId16"/>
    <p:sldId id="401" r:id="rId17"/>
    <p:sldId id="391" r:id="rId18"/>
    <p:sldId id="40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6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GLOBAL INSTITUTE OF TECHNOLOGY JAIPUR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FBF87-CB66-4315-9BED-0508ABFCB4D4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FACULTY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48F6-E75B-4A70-BA6B-1183FE87A0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151932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GLOBAL INSTITUTE OF TECHNOLOGY JAIPUR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5DEA-1997-42D9-869E-3130071EF6F5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FACULTY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D42EB-0CB2-482D-928A-02080AA310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57709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D42EB-0CB2-482D-928A-02080AA310C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NAME OF FACULTY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GLOBAL INSTITUTE OF TECHNOLOGY JAIPUR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853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108-8AD3-480D-B158-AA518CA42840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D5D9-6273-431B-AB4E-DA62EF3F4BDC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284D-0766-4466-BBAB-524376F8D04D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1AAC-4109-4D3E-A118-C245B18453EB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600200" y="76200"/>
            <a:ext cx="4876800" cy="288925"/>
          </a:xfrm>
        </p:spPr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B920-42EF-4326-8F40-95EA40B16879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53-C4DC-4A3A-A49B-0C1E9B299244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9CC0-0588-4EA6-A1B7-7D592AD09B4E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BDE-72F0-44A8-8049-D47A5C3983F5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C155-46E9-4443-9BC1-FA258468A892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8B9-06E4-417E-B490-B797CE449855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D4A0-6B9B-427E-8635-883E9D6E15B0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C7D0371-C46A-42EC-890F-ED3893EB4D32}" type="datetime1">
              <a:rPr lang="en-US" smtClean="0"/>
              <a:pPr/>
              <a:t>7/9/2020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285860"/>
            <a:ext cx="8786874" cy="5072098"/>
          </a:xfrm>
        </p:spPr>
        <p:txBody>
          <a:bodyPr anchor="ctr"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Subject: SOFTWARE ENGINEERING</a:t>
            </a: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Subject Code: 3CS4-07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UNIT I: Introduction to Software Engineering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Lecture-5 :  verification and validation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3581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GLOBAL INSTITUTE OF TECHNOLGY JAIPUR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0"/>
            <a:ext cx="179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Software Engineering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III SEM CS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3111"/>
    </mc:Choice>
    <mc:Fallback>
      <p:transition spd="slow" advTm="231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alidation testing in Test Life Cyc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14282" y="209772"/>
            <a:ext cx="850109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i="1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Validation Testing - Workflow: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9710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402"/>
    </mc:Choice>
    <mc:Fallback>
      <p:transition spd="slow" advTm="240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61974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 </a:t>
            </a:r>
            <a:r>
              <a:rPr lang="en-IN" b="1" dirty="0" smtClean="0"/>
              <a:t>Difference between Verification and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60557"/>
            <a:ext cx="86868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The distinction between the two terms is largely to do with the role of specifications.</a:t>
            </a:r>
          </a:p>
          <a:p>
            <a:pPr algn="just"/>
            <a:r>
              <a:rPr lang="en-IN" b="1" i="1" dirty="0" smtClean="0"/>
              <a:t>Verification</a:t>
            </a:r>
            <a:r>
              <a:rPr lang="en-IN" i="1" dirty="0" smtClean="0"/>
              <a:t> is the process of checking that the software meets the specification.  </a:t>
            </a:r>
            <a:endParaRPr lang="en-IN" dirty="0" smtClean="0"/>
          </a:p>
          <a:p>
            <a:pPr algn="just"/>
            <a:r>
              <a:rPr lang="en-IN" b="1" i="1" dirty="0" smtClean="0"/>
              <a:t>Validation</a:t>
            </a:r>
            <a:r>
              <a:rPr lang="en-IN" i="1" dirty="0" smtClean="0"/>
              <a:t> is the process of checking whether the specification captures the customer’s needs. </a:t>
            </a:r>
            <a:endParaRPr lang="en-IN" dirty="0" smtClean="0"/>
          </a:p>
          <a:p>
            <a:r>
              <a:rPr lang="en-IN" b="1" i="1" dirty="0" smtClean="0"/>
              <a:t>Verification </a:t>
            </a:r>
            <a:r>
              <a:rPr lang="en-IN" dirty="0" smtClean="0"/>
              <a:t>is basically manually checking of the documents and files like requirement specifications etc.</a:t>
            </a:r>
          </a:p>
          <a:p>
            <a:r>
              <a:rPr lang="en-IN" b="1" i="1" dirty="0" smtClean="0"/>
              <a:t>Validation </a:t>
            </a:r>
            <a:r>
              <a:rPr lang="en-IN" dirty="0" smtClean="0"/>
              <a:t>is basically checking of developed program based on the requirement specifications documents &amp; files.</a:t>
            </a:r>
          </a:p>
          <a:p>
            <a:pPr algn="just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20" y="1397002"/>
          <a:ext cx="8501122" cy="4642032"/>
        </p:xfrm>
        <a:graphic>
          <a:graphicData uri="http://schemas.openxmlformats.org/drawingml/2006/table">
            <a:tbl>
              <a:tblPr/>
              <a:tblGrid>
                <a:gridCol w="4006620"/>
                <a:gridCol w="174443"/>
                <a:gridCol w="4320059"/>
              </a:tblGrid>
              <a:tr h="1809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i="1" dirty="0">
                          <a:latin typeface="Times New Roman"/>
                          <a:ea typeface="Calibri"/>
                          <a:cs typeface="Times New Roman"/>
                        </a:rPr>
                        <a:t>             </a:t>
                      </a:r>
                      <a:r>
                        <a:rPr lang="en-IN" sz="2400" b="1" i="1" dirty="0">
                          <a:latin typeface="Times New Roman"/>
                          <a:ea typeface="Calibri"/>
                          <a:cs typeface="Times New Roman"/>
                        </a:rPr>
                        <a:t>Verification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i="1" dirty="0">
                          <a:latin typeface="Times New Roman"/>
                          <a:ea typeface="Calibri"/>
                          <a:cs typeface="Times New Roman"/>
                        </a:rPr>
                        <a:t>             </a:t>
                      </a:r>
                      <a:r>
                        <a:rPr lang="en-IN" sz="2400" b="1" i="1" dirty="0">
                          <a:latin typeface="Times New Roman"/>
                          <a:ea typeface="Calibri"/>
                          <a:cs typeface="Times New Roman"/>
                        </a:rPr>
                        <a:t>Validation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i="1"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IN" sz="2400">
                          <a:latin typeface="Times New Roman"/>
                          <a:ea typeface="Calibri"/>
                          <a:cs typeface="Times New Roman"/>
                        </a:rPr>
                        <a:t>Verification is a static practice of verifying documents, design, code and program.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Validation is a dynamic mechanism of validating and testing the actual product.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It does not involve executing the code.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It always involves executing the code.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It is human based checking of documents and files.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It is computer based execution of program.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519098"/>
            <a:ext cx="8686800" cy="8382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 </a:t>
            </a:r>
            <a:r>
              <a:rPr lang="en-IN" sz="2800" b="1" dirty="0" smtClean="0"/>
              <a:t>Difference between Verification and Validation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5720" y="71414"/>
          <a:ext cx="8643999" cy="6773364"/>
        </p:xfrm>
        <a:graphic>
          <a:graphicData uri="http://schemas.openxmlformats.org/drawingml/2006/table">
            <a:tbl>
              <a:tblPr/>
              <a:tblGrid>
                <a:gridCol w="4073958"/>
                <a:gridCol w="177376"/>
                <a:gridCol w="4392665"/>
              </a:tblGrid>
              <a:tr h="2986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Verification is to check whether the software conforms to specifications.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Times New Roman"/>
                          <a:ea typeface="Calibri"/>
                          <a:cs typeface="Times New Roman"/>
                        </a:rPr>
                        <a:t>Validation is to check whether software meets the customer expectations and requirements.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Target is requirements specification, application and software architecture, high level, complete design, and database design etc.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Target is actual product-a unit, a module, a bent of integrated modules, and effective final product.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Times New Roman"/>
                          <a:ea typeface="Calibri"/>
                          <a:cs typeface="Times New Roman"/>
                        </a:rPr>
                        <a:t>Verification</a:t>
                      </a: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 is done by QA team to ensure that the software is as per the specifications in the SRS document.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1" i="1" dirty="0">
                          <a:latin typeface="Times New Roman"/>
                          <a:ea typeface="Calibri"/>
                          <a:cs typeface="Times New Roman"/>
                        </a:rPr>
                        <a:t>Validation</a:t>
                      </a:r>
                      <a:r>
                        <a:rPr lang="en-IN" sz="2400" i="1" dirty="0">
                          <a:latin typeface="Times New Roman"/>
                          <a:ea typeface="Calibri"/>
                          <a:cs typeface="Times New Roman"/>
                        </a:rPr>
                        <a:t> is carried out with the involvement of testing team.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2844" y="1000108"/>
          <a:ext cx="8858280" cy="5676084"/>
        </p:xfrm>
        <a:graphic>
          <a:graphicData uri="http://schemas.openxmlformats.org/drawingml/2006/table">
            <a:tbl>
              <a:tblPr/>
              <a:tblGrid>
                <a:gridCol w="4174950"/>
                <a:gridCol w="181773"/>
                <a:gridCol w="4501557"/>
              </a:tblGrid>
              <a:tr h="1809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It generally comes first-done before </a:t>
                      </a:r>
                      <a:r>
                        <a:rPr lang="en-IN" sz="2400" b="1" dirty="0">
                          <a:latin typeface="Times New Roman"/>
                          <a:ea typeface="Calibri"/>
                          <a:cs typeface="Times New Roman"/>
                        </a:rPr>
                        <a:t>validation</a:t>
                      </a: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It generally follows after </a:t>
                      </a:r>
                      <a:r>
                        <a:rPr lang="en-IN" sz="2400" b="1" dirty="0">
                          <a:latin typeface="Times New Roman"/>
                          <a:ea typeface="Calibri"/>
                          <a:cs typeface="Times New Roman"/>
                        </a:rPr>
                        <a:t>verification</a:t>
                      </a: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Are we building the system right?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Are we building the right system?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Verification is the process of evaluating products of a development phase to find out whether they meet the specified requirements.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Validation is the process of evaluating software at the end of the development process to determine whether software meets the customer expectations and requirements.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20" y="310154"/>
          <a:ext cx="8643999" cy="6366510"/>
        </p:xfrm>
        <a:graphic>
          <a:graphicData uri="http://schemas.openxmlformats.org/drawingml/2006/table">
            <a:tbl>
              <a:tblPr/>
              <a:tblGrid>
                <a:gridCol w="3929090"/>
                <a:gridCol w="71438"/>
                <a:gridCol w="4643471"/>
              </a:tblGrid>
              <a:tr h="8577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The objective of Verification is to </a:t>
                      </a:r>
                      <a:r>
                        <a:rPr lang="en-IN" sz="2400" dirty="0" smtClean="0">
                          <a:latin typeface="Times New Roman"/>
                          <a:ea typeface="Calibri"/>
                          <a:cs typeface="Times New Roman"/>
                        </a:rPr>
                        <a:t>test </a:t>
                      </a: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that </a:t>
                      </a:r>
                      <a:r>
                        <a:rPr lang="en-IN" sz="2400" dirty="0" smtClean="0">
                          <a:latin typeface="Times New Roman"/>
                          <a:ea typeface="Calibri"/>
                          <a:cs typeface="Times New Roman"/>
                        </a:rPr>
                        <a:t>product </a:t>
                      </a: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being develop is as per the requirements and design specifications.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The objective of Validation is to </a:t>
                      </a:r>
                      <a:r>
                        <a:rPr lang="en-IN" sz="2400" dirty="0" smtClean="0">
                          <a:latin typeface="Times New Roman"/>
                          <a:ea typeface="Calibri"/>
                          <a:cs typeface="Times New Roman"/>
                        </a:rPr>
                        <a:t>test </a:t>
                      </a: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that </a:t>
                      </a:r>
                      <a:r>
                        <a:rPr lang="en-IN" sz="2400" dirty="0" smtClean="0">
                          <a:latin typeface="Times New Roman"/>
                          <a:ea typeface="Calibri"/>
                          <a:cs typeface="Times New Roman"/>
                        </a:rPr>
                        <a:t>product </a:t>
                      </a: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actually meet up the user’s requirements, and check whether the specifications were correct </a:t>
                      </a:r>
                      <a:r>
                        <a:rPr lang="en-IN" sz="2400" dirty="0" smtClean="0">
                          <a:latin typeface="Times New Roman"/>
                          <a:ea typeface="Calibri"/>
                          <a:cs typeface="Times New Roman"/>
                        </a:rPr>
                        <a:t>initially.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7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Following activities are involved in Verification: Reviews, Meetings and Inspections.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Following activities are involved in Validation: Testing like black box testing, white box testing, gray box testing etc.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7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Verification is carried out by QA </a:t>
                      </a:r>
                      <a:r>
                        <a:rPr lang="en-IN" sz="2400" dirty="0" smtClean="0">
                          <a:latin typeface="Times New Roman"/>
                          <a:ea typeface="Calibri"/>
                          <a:cs typeface="Times New Roman"/>
                        </a:rPr>
                        <a:t>team.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Validation is carried out by testing team.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5720" y="1071547"/>
          <a:ext cx="8643999" cy="4581888"/>
        </p:xfrm>
        <a:graphic>
          <a:graphicData uri="http://schemas.openxmlformats.org/drawingml/2006/table">
            <a:tbl>
              <a:tblPr/>
              <a:tblGrid>
                <a:gridCol w="4073957"/>
                <a:gridCol w="177377"/>
                <a:gridCol w="4392665"/>
              </a:tblGrid>
              <a:tr h="8577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latin typeface="Times New Roman"/>
                          <a:ea typeface="Calibri"/>
                          <a:cs typeface="Times New Roman"/>
                        </a:rPr>
                        <a:t>It can catch errors that validation cannot catch. It is low level exercise.</a:t>
                      </a:r>
                      <a:endParaRPr lang="en-IN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800" i="1" dirty="0">
                          <a:latin typeface="Times New Roman"/>
                          <a:ea typeface="Calibri"/>
                          <a:cs typeface="Times New Roman"/>
                        </a:rPr>
                        <a:t> It can catch errors that verification cannot catch. It is High Level Exercise.</a:t>
                      </a:r>
                      <a:endParaRPr lang="en-IN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614" marR="62864" marT="31614" marB="316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7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Execution of code is not comes under Verification.</a:t>
                      </a:r>
                      <a:endParaRPr lang="en-IN" sz="3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Execution of code is comes under Validation.</a:t>
                      </a:r>
                      <a:endParaRPr lang="en-IN" sz="3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7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latin typeface="Times New Roman"/>
                          <a:ea typeface="Calibri"/>
                          <a:cs typeface="Times New Roman"/>
                        </a:rPr>
                        <a:t>Verification is carried out before the Validation.</a:t>
                      </a:r>
                      <a:endParaRPr lang="en-IN" sz="4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latin typeface="Times New Roman"/>
                          <a:ea typeface="Calibri"/>
                          <a:cs typeface="Times New Roman"/>
                        </a:rPr>
                        <a:t>Validation activity is carried out just after the Verification.</a:t>
                      </a:r>
                      <a:endParaRPr lang="en-IN" sz="4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59710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402"/>
    </mc:Choice>
    <mc:Fallback>
      <p:transition spd="slow" advTm="240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4282" y="1071546"/>
          <a:ext cx="8715435" cy="5863590"/>
        </p:xfrm>
        <a:graphic>
          <a:graphicData uri="http://schemas.openxmlformats.org/drawingml/2006/table">
            <a:tbl>
              <a:tblPr/>
              <a:tblGrid>
                <a:gridCol w="4107626"/>
                <a:gridCol w="178841"/>
                <a:gridCol w="442896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latin typeface="Times New Roman"/>
                          <a:ea typeface="Calibri"/>
                          <a:cs typeface="Times New Roman"/>
                        </a:rPr>
                        <a:t>Verification process explains whether the outputs are according to inputs or not.</a:t>
                      </a:r>
                      <a:endParaRPr lang="en-IN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latin typeface="Times New Roman"/>
                          <a:ea typeface="Calibri"/>
                          <a:cs typeface="Times New Roman"/>
                        </a:rPr>
                        <a:t>Validation process describes whether the software is accepted by the user or not.</a:t>
                      </a:r>
                      <a:endParaRPr lang="en-IN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latin typeface="Times New Roman"/>
                          <a:ea typeface="Calibri"/>
                          <a:cs typeface="Times New Roman"/>
                        </a:rPr>
                        <a:t>Following items are evaluated during Verification: Plans, Requirement Specifications, Design Specifications, Code, Test Cases etc,</a:t>
                      </a:r>
                      <a:endParaRPr lang="en-IN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latin typeface="Times New Roman"/>
                          <a:ea typeface="Calibri"/>
                          <a:cs typeface="Times New Roman"/>
                        </a:rPr>
                        <a:t>Following item is evaluated during Validation: Actual product or Software under test.</a:t>
                      </a:r>
                      <a:endParaRPr lang="en-IN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200">
                          <a:latin typeface="Times New Roman"/>
                          <a:ea typeface="Calibri"/>
                          <a:cs typeface="Times New Roman"/>
                        </a:rPr>
                        <a:t>Cost of errors caught in Verification is less than errors found in Validation.</a:t>
                      </a:r>
                      <a:endParaRPr lang="en-IN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latin typeface="Times New Roman"/>
                          <a:ea typeface="Calibri"/>
                          <a:cs typeface="Times New Roman"/>
                        </a:rPr>
                        <a:t>Cost of errors caught in Validation is more than errors found in Verification.</a:t>
                      </a:r>
                      <a:endParaRPr lang="en-IN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5" marR="109855" marT="55245" marB="552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b="1" i="1" dirty="0" smtClean="0">
                <a:solidFill>
                  <a:srgbClr val="0070C0"/>
                </a:solidFill>
                <a:latin typeface="+mj-lt"/>
              </a:rPr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659710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402"/>
    </mc:Choice>
    <mc:Fallback>
      <p:transition spd="slow" advTm="24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Verification </a:t>
            </a:r>
            <a:r>
              <a:rPr lang="en-IN" dirty="0" smtClean="0"/>
              <a:t>  and   </a:t>
            </a:r>
            <a:r>
              <a:rPr lang="en-IN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1811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We have seen the “V-Model”. In the V Model Software Development Life Cycle, based on requirement specification document the development &amp; testing activity is started. </a:t>
            </a:r>
          </a:p>
          <a:p>
            <a:pPr algn="just"/>
            <a:r>
              <a:rPr lang="en-IN" dirty="0" smtClean="0"/>
              <a:t>The V-model is also called as Verification and Validation model.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testing activity is perform in the each phase of Software Life Cycle. </a:t>
            </a:r>
          </a:p>
          <a:p>
            <a:pPr algn="just"/>
            <a:r>
              <a:rPr lang="en-IN" dirty="0" smtClean="0"/>
              <a:t>In the first half of the model, validation testing activity is integrated in each phase like review of user requirements, review of System Design document &amp; in the next half the Verification testing activity is come in picture.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Verification </a:t>
            </a:r>
            <a:r>
              <a:rPr lang="en-IN" sz="2700" i="1" dirty="0" smtClean="0"/>
              <a:t>(ARE WE BUILDING THE PRODUCT RIGHT?)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36"/>
            <a:ext cx="8686800" cy="5303838"/>
          </a:xfrm>
        </p:spPr>
        <p:txBody>
          <a:bodyPr>
            <a:normAutofit/>
          </a:bodyPr>
          <a:lstStyle/>
          <a:p>
            <a:pPr algn="just"/>
            <a:r>
              <a:rPr lang="en-IN" b="1" i="1" dirty="0" smtClean="0"/>
              <a:t>Definition</a:t>
            </a:r>
            <a:r>
              <a:rPr lang="en-IN" i="1" dirty="0" smtClean="0"/>
              <a:t> : The process of evaluating software to determine whether the products of a given development phase satisfy the conditions imposed at the start of that phase.</a:t>
            </a:r>
            <a:endParaRPr lang="en-IN" dirty="0" smtClean="0"/>
          </a:p>
          <a:p>
            <a:pPr algn="just"/>
            <a:r>
              <a:rPr lang="en-IN" dirty="0" smtClean="0"/>
              <a:t>Verification is a static practice of verifying documents, design, code and program. </a:t>
            </a:r>
          </a:p>
          <a:p>
            <a:pPr algn="just"/>
            <a:r>
              <a:rPr lang="en-IN" dirty="0" smtClean="0"/>
              <a:t>It includes all the activities associated with producing high quality software: inspection, design analysis and specification analysis.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8954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Verification will help to determine whether the software is of high quality, but it will not ensure that the system is useful. </a:t>
            </a:r>
          </a:p>
          <a:p>
            <a:pPr algn="just"/>
            <a:r>
              <a:rPr lang="en-IN" dirty="0" smtClean="0"/>
              <a:t>Verification is concerned with whether the system is well-engineered and error-free.</a:t>
            </a:r>
          </a:p>
          <a:p>
            <a:r>
              <a:rPr lang="en-IN" dirty="0" smtClean="0"/>
              <a:t>verification testing can be best demonstrated using V-Model. The artefacts such as test Plans, requirement specification, design, code and test cases are evaluated.</a:t>
            </a:r>
          </a:p>
          <a:p>
            <a:endParaRPr lang="en-IN" dirty="0" smtClean="0"/>
          </a:p>
          <a:p>
            <a:pPr algn="just"/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1908"/>
            <a:ext cx="86868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Verification Testing - Workflow:</a:t>
            </a:r>
            <a:endParaRPr lang="en-IN" dirty="0"/>
          </a:p>
        </p:txBody>
      </p:sp>
      <p:pic>
        <p:nvPicPr>
          <p:cNvPr id="13314" name="Picture 2" descr="verification testing in Test Life 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42984"/>
            <a:ext cx="9144000" cy="5715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 sem : Software Engg. : Faculty Rashi jain, GIT, Jaipur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i="1" dirty="0" smtClean="0"/>
              <a:t>Walkthrough</a:t>
            </a:r>
            <a:endParaRPr lang="en-IN" dirty="0" smtClean="0"/>
          </a:p>
          <a:p>
            <a:pPr lvl="0"/>
            <a:r>
              <a:rPr lang="en-IN" i="1" dirty="0" smtClean="0"/>
              <a:t>Inspection</a:t>
            </a:r>
            <a:endParaRPr lang="en-IN" dirty="0" smtClean="0"/>
          </a:p>
          <a:p>
            <a:pPr lvl="0"/>
            <a:r>
              <a:rPr lang="en-IN" i="1" dirty="0" smtClean="0"/>
              <a:t>Review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Methods of Verification : Static Testing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356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Validation </a:t>
            </a:r>
            <a:r>
              <a:rPr lang="en-IN" i="1" dirty="0" smtClean="0"/>
              <a:t>(ARE WE BUILDING THE RIGHT PRODUCT?)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60557"/>
            <a:ext cx="8686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i="1" dirty="0" smtClean="0"/>
              <a:t>Definition</a:t>
            </a:r>
            <a:r>
              <a:rPr lang="en-IN" i="1" dirty="0" smtClean="0"/>
              <a:t>: The process of evaluating software during or at the end of the development process to determine whether it satisfies specified requirements.</a:t>
            </a:r>
            <a:endParaRPr lang="en-IN" dirty="0" smtClean="0"/>
          </a:p>
          <a:p>
            <a:pPr algn="just"/>
            <a:r>
              <a:rPr lang="en-IN" dirty="0" smtClean="0"/>
              <a:t>Validation is the process of evaluating the final product to check whether the software meets the customer expectations and requirements. </a:t>
            </a:r>
          </a:p>
          <a:p>
            <a:pPr algn="just"/>
            <a:r>
              <a:rPr lang="en-IN" dirty="0" smtClean="0"/>
              <a:t>It is a dynamic mechanism of validating and testing the actual product.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 smtClean="0"/>
              <a:t>Methods of Validation : Dynamic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89548"/>
          </a:xfrm>
        </p:spPr>
        <p:txBody>
          <a:bodyPr>
            <a:normAutofit/>
          </a:bodyPr>
          <a:lstStyle/>
          <a:p>
            <a:pPr lvl="0" algn="just"/>
            <a:r>
              <a:rPr lang="en-IN" b="1" i="1" dirty="0" smtClean="0"/>
              <a:t>Testing according to End Users</a:t>
            </a:r>
          </a:p>
          <a:p>
            <a:pPr algn="just"/>
            <a:r>
              <a:rPr lang="en-IN" dirty="0" smtClean="0"/>
              <a:t>Validation testing can be best demonstrated using V-Model. The Software/product under test is evaluated during this type of testing.</a:t>
            </a:r>
          </a:p>
          <a:p>
            <a:r>
              <a:rPr lang="en-US" b="1" dirty="0" smtClean="0"/>
              <a:t>Activities:</a:t>
            </a:r>
            <a:endParaRPr lang="en-IN" b="1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Unit Testing</a:t>
            </a:r>
            <a:endParaRPr lang="en-IN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Integration Testing</a:t>
            </a:r>
            <a:endParaRPr lang="en-IN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System Testing</a:t>
            </a:r>
            <a:endParaRPr lang="en-IN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User Acceptance Testing</a:t>
            </a:r>
            <a:endParaRPr lang="en-IN" dirty="0" smtClean="0"/>
          </a:p>
          <a:p>
            <a:pPr algn="just"/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759</TotalTime>
  <Words>567</Words>
  <Application>Microsoft Office PowerPoint</Application>
  <PresentationFormat>On-screen Show (4:3)</PresentationFormat>
  <Paragraphs>87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Subject: SOFTWARE ENGINEERING  Subject Code: 3CS4-07  UNIT I: Introduction to Software Engineering  Lecture-5 :  verification and validation</vt:lpstr>
      <vt:lpstr>Verification   and   Validation</vt:lpstr>
      <vt:lpstr>Slide 3</vt:lpstr>
      <vt:lpstr>Verification (ARE WE BUILDING THE PRODUCT RIGHT?)</vt:lpstr>
      <vt:lpstr>Slide 5</vt:lpstr>
      <vt:lpstr>Verification Testing - Workflow:</vt:lpstr>
      <vt:lpstr>Methods of Verification : Static Testing</vt:lpstr>
      <vt:lpstr>Validation (ARE WE BUILDING THE RIGHT PRODUCT?)</vt:lpstr>
      <vt:lpstr>Methods of Validation : Dynamic Testing</vt:lpstr>
      <vt:lpstr>Slide 10</vt:lpstr>
      <vt:lpstr> Difference between Verification and Validation</vt:lpstr>
      <vt:lpstr> Difference between Verification and Validation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NAME,SUBJECT NAME, BRANCH, FACULTY NAME ARE IN 14 Font size Main heading in 24 font size sub heading in 20 font size all text in 18 fo</dc:title>
  <dc:creator>git</dc:creator>
  <cp:lastModifiedBy>Tamchu</cp:lastModifiedBy>
  <cp:revision>164</cp:revision>
  <dcterms:created xsi:type="dcterms:W3CDTF">2006-08-16T00:00:00Z</dcterms:created>
  <dcterms:modified xsi:type="dcterms:W3CDTF">2020-07-09T03:31:30Z</dcterms:modified>
</cp:coreProperties>
</file>