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4" r:id="rId2"/>
    <p:sldMasterId id="2147483678" r:id="rId3"/>
    <p:sldMasterId id="2147483660" r:id="rId4"/>
    <p:sldMasterId id="2147483665" r:id="rId5"/>
    <p:sldMasterId id="2147483668" r:id="rId6"/>
    <p:sldMasterId id="2147483670" r:id="rId7"/>
  </p:sldMasterIdLst>
  <p:notesMasterIdLst>
    <p:notesMasterId r:id="rId12"/>
  </p:notesMasterIdLst>
  <p:sldIdLst>
    <p:sldId id="256" r:id="rId8"/>
    <p:sldId id="257" r:id="rId9"/>
    <p:sldId id="259" r:id="rId10"/>
    <p:sldId id="258" r:id="rId11"/>
  </p:sldIdLst>
  <p:sldSz cx="9144000" cy="5143500" type="screen16x9"/>
  <p:notesSz cx="6858000" cy="9144000"/>
  <p:defaultTextStyle>
    <a:defPPr>
      <a:defRPr lang="it-IT"/>
    </a:defPPr>
    <a:lvl1pPr marL="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A0465-1E04-40B5-8081-9C82009216C9}" v="126" dt="2024-11-28T12:56:16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9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Ramognino" userId="cdd6b449-5257-48b2-9971-41df0434ba87" providerId="ADAL" clId="{3BAA0465-1E04-40B5-8081-9C82009216C9}"/>
    <pc:docChg chg="undo custSel modSld">
      <pc:chgData name="Federico Ramognino" userId="cdd6b449-5257-48b2-9971-41df0434ba87" providerId="ADAL" clId="{3BAA0465-1E04-40B5-8081-9C82009216C9}" dt="2024-11-28T12:56:35.601" v="166" actId="1076"/>
      <pc:docMkLst>
        <pc:docMk/>
      </pc:docMkLst>
      <pc:sldChg chg="addSp delSp modSp mod">
        <pc:chgData name="Federico Ramognino" userId="cdd6b449-5257-48b2-9971-41df0434ba87" providerId="ADAL" clId="{3BAA0465-1E04-40B5-8081-9C82009216C9}" dt="2024-11-28T12:56:35.601" v="166" actId="1076"/>
        <pc:sldMkLst>
          <pc:docMk/>
          <pc:sldMk cId="2663484558" sldId="258"/>
        </pc:sldMkLst>
        <pc:spChg chg="add mod">
          <ac:chgData name="Federico Ramognino" userId="cdd6b449-5257-48b2-9971-41df0434ba87" providerId="ADAL" clId="{3BAA0465-1E04-40B5-8081-9C82009216C9}" dt="2024-11-28T12:54:43.136" v="130" actId="1076"/>
          <ac:spMkLst>
            <pc:docMk/>
            <pc:sldMk cId="2663484558" sldId="258"/>
            <ac:spMk id="4" creationId="{F13E5ED7-B53B-68A7-1AFD-99A2B20DF7C2}"/>
          </ac:spMkLst>
        </pc:spChg>
        <pc:spChg chg="add del mod">
          <ac:chgData name="Federico Ramognino" userId="cdd6b449-5257-48b2-9971-41df0434ba87" providerId="ADAL" clId="{3BAA0465-1E04-40B5-8081-9C82009216C9}" dt="2024-11-28T12:51:13.203" v="125" actId="478"/>
          <ac:spMkLst>
            <pc:docMk/>
            <pc:sldMk cId="2663484558" sldId="258"/>
            <ac:spMk id="5" creationId="{9055EF25-D413-8887-64BA-B7A0919FA82D}"/>
          </ac:spMkLst>
        </pc:spChg>
        <pc:spChg chg="add mod">
          <ac:chgData name="Federico Ramognino" userId="cdd6b449-5257-48b2-9971-41df0434ba87" providerId="ADAL" clId="{3BAA0465-1E04-40B5-8081-9C82009216C9}" dt="2024-11-28T12:54:46.487" v="131"/>
          <ac:spMkLst>
            <pc:docMk/>
            <pc:sldMk cId="2663484558" sldId="258"/>
            <ac:spMk id="7" creationId="{9E44CCC1-DB41-27E1-E15D-74BE939AABBA}"/>
          </ac:spMkLst>
        </pc:spChg>
        <pc:spChg chg="add mod">
          <ac:chgData name="Federico Ramognino" userId="cdd6b449-5257-48b2-9971-41df0434ba87" providerId="ADAL" clId="{3BAA0465-1E04-40B5-8081-9C82009216C9}" dt="2024-11-28T12:56:27.200" v="165" actId="1076"/>
          <ac:spMkLst>
            <pc:docMk/>
            <pc:sldMk cId="2663484558" sldId="258"/>
            <ac:spMk id="8" creationId="{A56271DB-E7BE-1228-83FD-AB09D8DFF72A}"/>
          </ac:spMkLst>
        </pc:spChg>
        <pc:spChg chg="add mod">
          <ac:chgData name="Federico Ramognino" userId="cdd6b449-5257-48b2-9971-41df0434ba87" providerId="ADAL" clId="{3BAA0465-1E04-40B5-8081-9C82009216C9}" dt="2024-11-28T12:56:25.168" v="164" actId="1076"/>
          <ac:spMkLst>
            <pc:docMk/>
            <pc:sldMk cId="2663484558" sldId="258"/>
            <ac:spMk id="9" creationId="{B92A2840-D851-194F-4968-D837452FD949}"/>
          </ac:spMkLst>
        </pc:spChg>
        <pc:spChg chg="mod">
          <ac:chgData name="Federico Ramognino" userId="cdd6b449-5257-48b2-9971-41df0434ba87" providerId="ADAL" clId="{3BAA0465-1E04-40B5-8081-9C82009216C9}" dt="2024-11-28T12:56:35.601" v="166" actId="1076"/>
          <ac:spMkLst>
            <pc:docMk/>
            <pc:sldMk cId="2663484558" sldId="258"/>
            <ac:spMk id="25" creationId="{15F773B7-7736-E715-88F6-5ECDD13C3E35}"/>
          </ac:spMkLst>
        </pc:spChg>
        <pc:spChg chg="ord">
          <ac:chgData name="Federico Ramognino" userId="cdd6b449-5257-48b2-9971-41df0434ba87" providerId="ADAL" clId="{3BAA0465-1E04-40B5-8081-9C82009216C9}" dt="2024-11-20T16:51:56.473" v="0" actId="167"/>
          <ac:spMkLst>
            <pc:docMk/>
            <pc:sldMk cId="2663484558" sldId="258"/>
            <ac:spMk id="27" creationId="{346E24A2-4C69-0107-6AA2-EFDAA8B1633A}"/>
          </ac:spMkLst>
        </pc:spChg>
      </pc:sldChg>
      <pc:sldChg chg="addSp modSp mod">
        <pc:chgData name="Federico Ramognino" userId="cdd6b449-5257-48b2-9971-41df0434ba87" providerId="ADAL" clId="{3BAA0465-1E04-40B5-8081-9C82009216C9}" dt="2024-11-28T10:15:29.650" v="74" actId="1076"/>
        <pc:sldMkLst>
          <pc:docMk/>
          <pc:sldMk cId="2653821925" sldId="259"/>
        </pc:sldMkLst>
        <pc:spChg chg="mod">
          <ac:chgData name="Federico Ramognino" userId="cdd6b449-5257-48b2-9971-41df0434ba87" providerId="ADAL" clId="{3BAA0465-1E04-40B5-8081-9C82009216C9}" dt="2024-11-28T08:42:28.633" v="23" actId="1076"/>
          <ac:spMkLst>
            <pc:docMk/>
            <pc:sldMk cId="2653821925" sldId="259"/>
            <ac:spMk id="2" creationId="{45C25517-95DB-F950-52F8-CA1C30537132}"/>
          </ac:spMkLst>
        </pc:spChg>
        <pc:spChg chg="mod">
          <ac:chgData name="Federico Ramognino" userId="cdd6b449-5257-48b2-9971-41df0434ba87" providerId="ADAL" clId="{3BAA0465-1E04-40B5-8081-9C82009216C9}" dt="2024-11-28T08:42:28.633" v="23" actId="1076"/>
          <ac:spMkLst>
            <pc:docMk/>
            <pc:sldMk cId="2653821925" sldId="259"/>
            <ac:spMk id="3" creationId="{3F6E6AA4-B823-1DCF-537C-FD8937802E5D}"/>
          </ac:spMkLst>
        </pc:spChg>
        <pc:spChg chg="mod">
          <ac:chgData name="Federico Ramognino" userId="cdd6b449-5257-48b2-9971-41df0434ba87" providerId="ADAL" clId="{3BAA0465-1E04-40B5-8081-9C82009216C9}" dt="2024-11-28T08:42:40.543" v="26" actId="1076"/>
          <ac:spMkLst>
            <pc:docMk/>
            <pc:sldMk cId="2653821925" sldId="259"/>
            <ac:spMk id="6" creationId="{FAB27CFF-33A4-15F1-B1A7-0938849EC1F2}"/>
          </ac:spMkLst>
        </pc:spChg>
        <pc:spChg chg="add mod">
          <ac:chgData name="Federico Ramognino" userId="cdd6b449-5257-48b2-9971-41df0434ba87" providerId="ADAL" clId="{3BAA0465-1E04-40B5-8081-9C82009216C9}" dt="2024-11-28T08:42:32.180" v="24" actId="1076"/>
          <ac:spMkLst>
            <pc:docMk/>
            <pc:sldMk cId="2653821925" sldId="259"/>
            <ac:spMk id="8" creationId="{E557C6A3-7D43-F0FE-9AFE-3EDAFFC18176}"/>
          </ac:spMkLst>
        </pc:spChg>
        <pc:spChg chg="add mod">
          <ac:chgData name="Federico Ramognino" userId="cdd6b449-5257-48b2-9971-41df0434ba87" providerId="ADAL" clId="{3BAA0465-1E04-40B5-8081-9C82009216C9}" dt="2024-11-28T10:15:29.650" v="74" actId="1076"/>
          <ac:spMkLst>
            <pc:docMk/>
            <pc:sldMk cId="2653821925" sldId="259"/>
            <ac:spMk id="9" creationId="{CD51C29A-5F6C-804D-8DC2-218D318D02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9E473-5831-4C32-9519-F7BDE296B86C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CA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490FF-0D54-44D2-8C71-EEE24DA70018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00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E3E03D6B-8C3A-DFEA-2495-7D606C7B4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830793"/>
            <a:ext cx="7886700" cy="994172"/>
          </a:xfrm>
          <a:prstGeom prst="rect">
            <a:avLst/>
          </a:prstGeom>
        </p:spPr>
        <p:txBody>
          <a:bodyPr anchor="ctr"/>
          <a:lstStyle>
            <a:lvl1pPr algn="ctr">
              <a:defRPr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  <a:endParaRPr lang="it-IT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E3E3C2-5FF7-27BB-376C-C9E7C0EB0D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3970077"/>
            <a:ext cx="3943349" cy="3589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5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Authors</a:t>
            </a:r>
            <a:endParaRPr lang="it-IT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61B7787-3676-7D48-445D-8D346F003F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1" y="3291830"/>
            <a:ext cx="7886699" cy="3589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50" b="0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Update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83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65E70B2F-7273-AF07-508E-95CE01482F81}"/>
              </a:ext>
            </a:extLst>
          </p:cNvPr>
          <p:cNvGrpSpPr/>
          <p:nvPr/>
        </p:nvGrpSpPr>
        <p:grpSpPr>
          <a:xfrm>
            <a:off x="0" y="896149"/>
            <a:ext cx="9144000" cy="3351203"/>
            <a:chOff x="0" y="1001972"/>
            <a:chExt cx="12192000" cy="4468271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71446AB5-9065-784C-953B-5F5AF20DAE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" t="-78" r="1878" b="72083"/>
            <a:stretch/>
          </p:blipFill>
          <p:spPr>
            <a:xfrm>
              <a:off x="0" y="1001972"/>
              <a:ext cx="12192000" cy="2412819"/>
            </a:xfrm>
            <a:prstGeom prst="rect">
              <a:avLst/>
            </a:prstGeom>
          </p:spPr>
        </p:pic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93FFC110-670D-55D4-6FF9-FC27EEADA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" t="-79" r="1878" b="72084"/>
            <a:stretch/>
          </p:blipFill>
          <p:spPr>
            <a:xfrm flipV="1">
              <a:off x="0" y="3057424"/>
              <a:ext cx="12192000" cy="2412819"/>
            </a:xfrm>
            <a:prstGeom prst="rect">
              <a:avLst/>
            </a:prstGeom>
          </p:spPr>
        </p:pic>
      </p:grpSp>
      <p:sp>
        <p:nvSpPr>
          <p:cNvPr id="12" name="Title 8">
            <a:extLst>
              <a:ext uri="{FF2B5EF4-FFF2-40B4-BE49-F238E27FC236}">
                <a16:creationId xmlns:a16="http://schemas.microsoft.com/office/drawing/2014/main" id="{3070FA3E-4163-276E-42A4-1E0F1A66A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1416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  <a:endParaRPr lang="it-IT"/>
          </a:p>
        </p:txBody>
      </p:sp>
      <p:sp>
        <p:nvSpPr>
          <p:cNvPr id="2" name="Segnaposto data 5">
            <a:extLst>
              <a:ext uri="{FF2B5EF4-FFF2-40B4-BE49-F238E27FC236}">
                <a16:creationId xmlns:a16="http://schemas.microsoft.com/office/drawing/2014/main" id="{F8D0454A-9C01-80B5-9601-D8D5D7CFD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48159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1">
                <a:solidFill>
                  <a:srgbClr val="213652"/>
                </a:solidFill>
                <a:latin typeface="+mn-lt"/>
              </a:defRPr>
            </a:lvl1pPr>
          </a:lstStyle>
          <a:p>
            <a:fld id="{53A56C7E-EF99-4DF6-8F55-50797DA7E4D8}" type="datetime1">
              <a:rPr lang="it-IT" smtClean="0"/>
              <a:t>28/11/2024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13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t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2519AF32-3F10-8D18-C95A-3FF9E8F6CCEF}"/>
              </a:ext>
            </a:extLst>
          </p:cNvPr>
          <p:cNvSpPr/>
          <p:nvPr/>
        </p:nvSpPr>
        <p:spPr>
          <a:xfrm>
            <a:off x="1497330" y="2571750"/>
            <a:ext cx="6149340" cy="1664970"/>
          </a:xfrm>
          <a:prstGeom prst="roundRect">
            <a:avLst>
              <a:gd name="adj" fmla="val 6522"/>
            </a:avLst>
          </a:prstGeom>
          <a:solidFill>
            <a:srgbClr val="293D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11" name="Segnaposto testo 12">
            <a:extLst>
              <a:ext uri="{FF2B5EF4-FFF2-40B4-BE49-F238E27FC236}">
                <a16:creationId xmlns:a16="http://schemas.microsoft.com/office/drawing/2014/main" id="{E289EEBA-EC7C-BD24-7FB0-7F66D9FE0F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027" y="2688511"/>
            <a:ext cx="4287454" cy="317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u="sng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/>
              <a:t>Name Surname</a:t>
            </a:r>
          </a:p>
        </p:txBody>
      </p:sp>
      <p:sp>
        <p:nvSpPr>
          <p:cNvPr id="12" name="Segnaposto testo 12">
            <a:extLst>
              <a:ext uri="{FF2B5EF4-FFF2-40B4-BE49-F238E27FC236}">
                <a16:creationId xmlns:a16="http://schemas.microsoft.com/office/drawing/2014/main" id="{4B9FC84B-E23C-E15E-94BA-A846B9A23C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10024" y="3699493"/>
            <a:ext cx="4287454" cy="317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i="1" u="none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/>
              <a:t>E-mail</a:t>
            </a:r>
          </a:p>
        </p:txBody>
      </p:sp>
      <p:sp>
        <p:nvSpPr>
          <p:cNvPr id="13" name="Segnaposto immagine 20">
            <a:extLst>
              <a:ext uri="{FF2B5EF4-FFF2-40B4-BE49-F238E27FC236}">
                <a16:creationId xmlns:a16="http://schemas.microsoft.com/office/drawing/2014/main" id="{BD2F8DF6-AEAF-9F19-E0A1-CF471794791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33551" y="2741986"/>
            <a:ext cx="1325880" cy="13244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CA"/>
              <a:t>Foto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1453BE-F9B8-2068-25C8-6F51DFD62D4B}"/>
              </a:ext>
            </a:extLst>
          </p:cNvPr>
          <p:cNvSpPr txBox="1"/>
          <p:nvPr/>
        </p:nvSpPr>
        <p:spPr>
          <a:xfrm>
            <a:off x="3210024" y="3020197"/>
            <a:ext cx="4287454" cy="69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Department of Energy, Politecnico di Milano</a:t>
            </a:r>
          </a:p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Via Lambruschini, 4a, 20156 Milano, Italy</a:t>
            </a:r>
          </a:p>
        </p:txBody>
      </p:sp>
      <p:sp>
        <p:nvSpPr>
          <p:cNvPr id="15" name="Titolo 3">
            <a:extLst>
              <a:ext uri="{FF2B5EF4-FFF2-40B4-BE49-F238E27FC236}">
                <a16:creationId xmlns:a16="http://schemas.microsoft.com/office/drawing/2014/main" id="{14A0D8D4-16FC-A68B-5C6F-E43F1D3310B5}"/>
              </a:ext>
            </a:extLst>
          </p:cNvPr>
          <p:cNvSpPr txBox="1">
            <a:spLocks/>
          </p:cNvSpPr>
          <p:nvPr/>
        </p:nvSpPr>
        <p:spPr>
          <a:xfrm>
            <a:off x="1162050" y="906781"/>
            <a:ext cx="6819900" cy="1504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950" b="1" i="1">
                <a:solidFill>
                  <a:srgbClr val="293D58"/>
                </a:solidFill>
              </a:rPr>
              <a:t>Thanks for the attention!</a:t>
            </a:r>
          </a:p>
        </p:txBody>
      </p:sp>
      <p:sp>
        <p:nvSpPr>
          <p:cNvPr id="2" name="Segnaposto data 5">
            <a:extLst>
              <a:ext uri="{FF2B5EF4-FFF2-40B4-BE49-F238E27FC236}">
                <a16:creationId xmlns:a16="http://schemas.microsoft.com/office/drawing/2014/main" id="{A46F7CDE-8037-9C80-DE86-12F7EC6AB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48159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1">
                <a:solidFill>
                  <a:srgbClr val="213652"/>
                </a:solidFill>
                <a:latin typeface="+mn-lt"/>
              </a:defRPr>
            </a:lvl1pPr>
          </a:lstStyle>
          <a:p>
            <a:fld id="{70F137A8-2C59-4BFB-B92D-46D6DF4BCA35}" type="datetime1">
              <a:rPr lang="it-IT" smtClean="0"/>
              <a:t>28/11/2024</a:t>
            </a:fld>
            <a:endParaRPr lang="en-CA"/>
          </a:p>
        </p:txBody>
      </p:sp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DC4C22D9-B98B-8A01-4DC8-587D02753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2" y="153576"/>
            <a:ext cx="504056" cy="33521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rgbClr val="0F2C53"/>
                </a:solidFill>
                <a:latin typeface="+mj-lt"/>
              </a:defRPr>
            </a:lvl1pPr>
          </a:lstStyle>
          <a:p>
            <a:fld id="{B3CD9CF8-E045-4F45-AE58-D0A9FBCE7059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285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3">
            <a:extLst>
              <a:ext uri="{FF2B5EF4-FFF2-40B4-BE49-F238E27FC236}">
                <a16:creationId xmlns:a16="http://schemas.microsoft.com/office/drawing/2014/main" id="{A8E2494C-93E4-F58A-EB52-EE8652D8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2" y="63331"/>
            <a:ext cx="8394380" cy="4561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1">
                <a:solidFill>
                  <a:srgbClr val="213652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27F45E05-E5B5-F5A0-6C92-6657E477D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2" y="153576"/>
            <a:ext cx="504056" cy="33521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rgbClr val="0F2C53"/>
                </a:solidFill>
                <a:latin typeface="+mj-lt"/>
              </a:defRPr>
            </a:lvl1pPr>
          </a:lstStyle>
          <a:p>
            <a:fld id="{B3CD9CF8-E045-4F45-AE58-D0A9FBCE7059}" type="slidenum">
              <a:rPr lang="en-CA" smtClean="0"/>
              <a:t>‹N›</a:t>
            </a:fld>
            <a:endParaRPr lang="en-CA"/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7CAF741E-A160-9733-F55B-3425D318D0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88" y="602674"/>
            <a:ext cx="8785224" cy="404552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500">
                <a:latin typeface="+mn-lt"/>
              </a:defRPr>
            </a:lvl2pPr>
            <a:lvl3pPr>
              <a:defRPr sz="135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CA"/>
          </a:p>
        </p:txBody>
      </p:sp>
      <p:sp>
        <p:nvSpPr>
          <p:cNvPr id="2" name="Segnaposto data 5">
            <a:extLst>
              <a:ext uri="{FF2B5EF4-FFF2-40B4-BE49-F238E27FC236}">
                <a16:creationId xmlns:a16="http://schemas.microsoft.com/office/drawing/2014/main" id="{40669787-8F7E-1EA8-A580-62E753C25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48159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1">
                <a:solidFill>
                  <a:srgbClr val="213652"/>
                </a:solidFill>
                <a:latin typeface="+mn-lt"/>
              </a:defRPr>
            </a:lvl1pPr>
          </a:lstStyle>
          <a:p>
            <a:fld id="{EE38F4BF-88EB-4C36-AAB5-FC4786AAFFFA}" type="datetime1">
              <a:rPr lang="it-IT" smtClean="0"/>
              <a:t>28/11/2024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75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E3E03D6B-8C3A-DFEA-2495-7D606C7B4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830793"/>
            <a:ext cx="7886700" cy="994172"/>
          </a:xfrm>
          <a:prstGeom prst="rect">
            <a:avLst/>
          </a:prstGeom>
        </p:spPr>
        <p:txBody>
          <a:bodyPr anchor="ctr"/>
          <a:lstStyle>
            <a:lvl1pPr algn="ctr">
              <a:defRPr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it-IT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E3E3C2-5FF7-27BB-376C-C9E7C0EB0D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3970077"/>
            <a:ext cx="3943349" cy="3589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5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Authors</a:t>
            </a:r>
            <a:endParaRPr lang="it-IT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61B7787-3676-7D48-445D-8D346F003F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1" y="3291830"/>
            <a:ext cx="7886699" cy="3589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50" b="0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Update</a:t>
            </a:r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9164ACF-3D08-3E3F-F710-7A8E32C1A04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2206" y="166457"/>
            <a:ext cx="2257425" cy="75904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Logo partner</a:t>
            </a:r>
          </a:p>
        </p:txBody>
      </p:sp>
    </p:spTree>
    <p:extLst>
      <p:ext uri="{BB962C8B-B14F-4D97-AF65-F5344CB8AC3E}">
        <p14:creationId xmlns:p14="http://schemas.microsoft.com/office/powerpoint/2010/main" val="96085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E3E03D6B-8C3A-DFEA-2495-7D606C7B4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830793"/>
            <a:ext cx="7886700" cy="994172"/>
          </a:xfrm>
          <a:prstGeom prst="rect">
            <a:avLst/>
          </a:prstGeom>
        </p:spPr>
        <p:txBody>
          <a:bodyPr anchor="ctr"/>
          <a:lstStyle>
            <a:lvl1pPr algn="ctr">
              <a:defRPr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  <a:endParaRPr lang="it-IT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E3E3C2-5FF7-27BB-376C-C9E7C0EB0D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653" y="3970077"/>
            <a:ext cx="3943348" cy="3589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5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Authors</a:t>
            </a:r>
            <a:endParaRPr lang="it-IT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61B7787-3676-7D48-445D-8D346F003F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1" y="3291830"/>
            <a:ext cx="7886699" cy="3589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50" b="0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Update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571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E3E03D6B-8C3A-DFEA-2495-7D606C7B4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830793"/>
            <a:ext cx="7886700" cy="994172"/>
          </a:xfrm>
          <a:prstGeom prst="rect">
            <a:avLst/>
          </a:prstGeom>
        </p:spPr>
        <p:txBody>
          <a:bodyPr anchor="ctr"/>
          <a:lstStyle>
            <a:lvl1pPr algn="ctr">
              <a:defRPr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  <a:endParaRPr lang="it-IT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E3E3C2-5FF7-27BB-376C-C9E7C0EB0D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653" y="3970077"/>
            <a:ext cx="3943348" cy="3589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5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Authors</a:t>
            </a:r>
            <a:endParaRPr lang="it-IT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61B7787-3676-7D48-445D-8D346F003F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1" y="3291830"/>
            <a:ext cx="7886699" cy="3589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50" b="0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Update</a:t>
            </a:r>
            <a:endParaRPr lang="it-IT"/>
          </a:p>
        </p:txBody>
      </p:sp>
      <p:sp>
        <p:nvSpPr>
          <p:cNvPr id="2" name="Segnaposto immagine 2">
            <a:extLst>
              <a:ext uri="{FF2B5EF4-FFF2-40B4-BE49-F238E27FC236}">
                <a16:creationId xmlns:a16="http://schemas.microsoft.com/office/drawing/2014/main" id="{E9A03311-8443-D336-0350-FB925AE4878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2206" y="166457"/>
            <a:ext cx="2257425" cy="75904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Logo partner</a:t>
            </a:r>
          </a:p>
        </p:txBody>
      </p:sp>
    </p:spTree>
    <p:extLst>
      <p:ext uri="{BB962C8B-B14F-4D97-AF65-F5344CB8AC3E}">
        <p14:creationId xmlns:p14="http://schemas.microsoft.com/office/powerpoint/2010/main" val="237610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t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E059A71A-858C-B903-DD31-5C1D6033AD95}"/>
              </a:ext>
            </a:extLst>
          </p:cNvPr>
          <p:cNvSpPr/>
          <p:nvPr/>
        </p:nvSpPr>
        <p:spPr>
          <a:xfrm>
            <a:off x="1497330" y="2571750"/>
            <a:ext cx="6149340" cy="1664970"/>
          </a:xfrm>
          <a:prstGeom prst="roundRect">
            <a:avLst>
              <a:gd name="adj" fmla="val 6522"/>
            </a:avLst>
          </a:prstGeom>
          <a:solidFill>
            <a:srgbClr val="293D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8" name="Segnaposto testo 12">
            <a:extLst>
              <a:ext uri="{FF2B5EF4-FFF2-40B4-BE49-F238E27FC236}">
                <a16:creationId xmlns:a16="http://schemas.microsoft.com/office/drawing/2014/main" id="{6804C6A5-D6C6-EADE-1B99-333F197F85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027" y="2688511"/>
            <a:ext cx="4287454" cy="317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u="sng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/>
              <a:t>Name Surname</a:t>
            </a:r>
          </a:p>
        </p:txBody>
      </p:sp>
      <p:sp>
        <p:nvSpPr>
          <p:cNvPr id="9" name="Segnaposto testo 12">
            <a:extLst>
              <a:ext uri="{FF2B5EF4-FFF2-40B4-BE49-F238E27FC236}">
                <a16:creationId xmlns:a16="http://schemas.microsoft.com/office/drawing/2014/main" id="{F1A24D9A-C90C-FB18-1FA6-8E1CB9D20E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10024" y="3699493"/>
            <a:ext cx="4287454" cy="317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i="1" u="none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/>
              <a:t>E-mail</a:t>
            </a:r>
          </a:p>
        </p:txBody>
      </p:sp>
      <p:sp>
        <p:nvSpPr>
          <p:cNvPr id="10" name="Segnaposto immagine 20">
            <a:extLst>
              <a:ext uri="{FF2B5EF4-FFF2-40B4-BE49-F238E27FC236}">
                <a16:creationId xmlns:a16="http://schemas.microsoft.com/office/drawing/2014/main" id="{FA62185A-3E7D-E885-C0C4-072623A38B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33551" y="2741986"/>
            <a:ext cx="1325880" cy="13244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CA"/>
              <a:t>Foto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9439220-B79F-03EA-4392-EA8631BC9768}"/>
              </a:ext>
            </a:extLst>
          </p:cNvPr>
          <p:cNvSpPr txBox="1"/>
          <p:nvPr/>
        </p:nvSpPr>
        <p:spPr>
          <a:xfrm>
            <a:off x="3210024" y="3020197"/>
            <a:ext cx="4287454" cy="69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Department of Energy, Politecnico di Milano</a:t>
            </a:r>
          </a:p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Via Lambruschini, 4a, 20156 Milano, Italy</a:t>
            </a:r>
          </a:p>
        </p:txBody>
      </p:sp>
      <p:sp>
        <p:nvSpPr>
          <p:cNvPr id="12" name="Titolo 3">
            <a:extLst>
              <a:ext uri="{FF2B5EF4-FFF2-40B4-BE49-F238E27FC236}">
                <a16:creationId xmlns:a16="http://schemas.microsoft.com/office/drawing/2014/main" id="{4F57130A-800C-2779-CC7F-EA4CE8CBC55D}"/>
              </a:ext>
            </a:extLst>
          </p:cNvPr>
          <p:cNvSpPr txBox="1">
            <a:spLocks/>
          </p:cNvSpPr>
          <p:nvPr/>
        </p:nvSpPr>
        <p:spPr>
          <a:xfrm>
            <a:off x="1162050" y="906781"/>
            <a:ext cx="6819900" cy="1504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950" b="1" i="1">
                <a:solidFill>
                  <a:srgbClr val="293D58"/>
                </a:solidFill>
              </a:rPr>
              <a:t>Thanks for the attention!</a:t>
            </a:r>
          </a:p>
        </p:txBody>
      </p:sp>
      <p:sp>
        <p:nvSpPr>
          <p:cNvPr id="2" name="Segnaposto data 5">
            <a:extLst>
              <a:ext uri="{FF2B5EF4-FFF2-40B4-BE49-F238E27FC236}">
                <a16:creationId xmlns:a16="http://schemas.microsoft.com/office/drawing/2014/main" id="{89A5EE49-AA49-0169-C8A0-73CD42DD3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48159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fld id="{F92BBA09-F714-4DF3-A7B9-A21052564697}" type="datetime1">
              <a:rPr lang="it-IT" smtClean="0"/>
              <a:t>28/11/2024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98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3">
            <a:extLst>
              <a:ext uri="{FF2B5EF4-FFF2-40B4-BE49-F238E27FC236}">
                <a16:creationId xmlns:a16="http://schemas.microsoft.com/office/drawing/2014/main" id="{5B977F51-E760-4068-2161-2552D4E3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2" y="63331"/>
            <a:ext cx="8394380" cy="4561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9E77E0D8-276B-EFA9-09F5-92AA1A5C6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2" y="153576"/>
            <a:ext cx="504056" cy="33521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rgbClr val="0F2C53"/>
                </a:solidFill>
                <a:latin typeface="+mj-lt"/>
              </a:defRPr>
            </a:lvl1pPr>
          </a:lstStyle>
          <a:p>
            <a:fld id="{B3CD9CF8-E045-4F45-AE58-D0A9FBCE7059}" type="slidenum">
              <a:rPr lang="en-CA" smtClean="0"/>
              <a:t>‹N›</a:t>
            </a:fld>
            <a:endParaRPr lang="en-CA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F7827B4-247E-88E0-DAB6-D6D1E1FAF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88" y="762000"/>
            <a:ext cx="8785224" cy="38862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CA"/>
          </a:p>
        </p:txBody>
      </p:sp>
      <p:sp>
        <p:nvSpPr>
          <p:cNvPr id="2" name="Segnaposto data 5">
            <a:extLst>
              <a:ext uri="{FF2B5EF4-FFF2-40B4-BE49-F238E27FC236}">
                <a16:creationId xmlns:a16="http://schemas.microsoft.com/office/drawing/2014/main" id="{DB2E8D5F-86D9-10EF-6BF7-57C5740F3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48159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fld id="{3E71A728-9E00-47A9-9AD2-32B2C3AB142F}" type="datetime1">
              <a:rPr lang="it-IT" smtClean="0"/>
              <a:t>28/11/2024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93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C0D0B45E-72AE-2D4A-265B-EC8E839642BA}"/>
              </a:ext>
            </a:extLst>
          </p:cNvPr>
          <p:cNvGrpSpPr/>
          <p:nvPr/>
        </p:nvGrpSpPr>
        <p:grpSpPr>
          <a:xfrm>
            <a:off x="0" y="896149"/>
            <a:ext cx="9144000" cy="3351203"/>
            <a:chOff x="0" y="1001972"/>
            <a:chExt cx="12192000" cy="4468271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5533DA22-51E3-06E9-7203-98A81764C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" t="-78" r="1878" b="72083"/>
            <a:stretch/>
          </p:blipFill>
          <p:spPr>
            <a:xfrm>
              <a:off x="0" y="1001972"/>
              <a:ext cx="12192000" cy="2412819"/>
            </a:xfrm>
            <a:prstGeom prst="rect">
              <a:avLst/>
            </a:prstGeom>
          </p:spPr>
        </p:pic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1331FE69-DBFA-DD3C-A4AE-57AC0E956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" t="-79" r="1878" b="72084"/>
            <a:stretch/>
          </p:blipFill>
          <p:spPr>
            <a:xfrm flipV="1">
              <a:off x="0" y="3057424"/>
              <a:ext cx="12192000" cy="2412819"/>
            </a:xfrm>
            <a:prstGeom prst="rect">
              <a:avLst/>
            </a:prstGeom>
          </p:spPr>
        </p:pic>
      </p:grpSp>
      <p:sp>
        <p:nvSpPr>
          <p:cNvPr id="5" name="Title 8">
            <a:extLst>
              <a:ext uri="{FF2B5EF4-FFF2-40B4-BE49-F238E27FC236}">
                <a16:creationId xmlns:a16="http://schemas.microsoft.com/office/drawing/2014/main" id="{F48F3BA2-BA2C-201F-AC06-1D299198C4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1416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  <a:endParaRPr 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4BBA64DD-052F-BF1F-D3D8-26D64B084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48159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fld id="{53BC9058-5AD4-4F98-9CBF-C4BDA21ABBEA}" type="datetime1">
              <a:rPr lang="it-IT" smtClean="0"/>
              <a:t>28/11/2024</a:t>
            </a:fld>
            <a:endParaRPr lang="en-CA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FA238F89-29BA-6CBC-04E1-F6EB19E66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2" y="153576"/>
            <a:ext cx="504056" cy="33521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rgbClr val="0F2C53"/>
                </a:solidFill>
                <a:latin typeface="+mj-lt"/>
              </a:defRPr>
            </a:lvl1pPr>
          </a:lstStyle>
          <a:p>
            <a:fld id="{B3CD9CF8-E045-4F45-AE58-D0A9FBCE7059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25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t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2519AF32-3F10-8D18-C95A-3FF9E8F6CCEF}"/>
              </a:ext>
            </a:extLst>
          </p:cNvPr>
          <p:cNvSpPr/>
          <p:nvPr/>
        </p:nvSpPr>
        <p:spPr>
          <a:xfrm>
            <a:off x="1497330" y="2571750"/>
            <a:ext cx="6149340" cy="1664970"/>
          </a:xfrm>
          <a:prstGeom prst="roundRect">
            <a:avLst>
              <a:gd name="adj" fmla="val 6522"/>
            </a:avLst>
          </a:prstGeom>
          <a:solidFill>
            <a:srgbClr val="293D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11" name="Segnaposto testo 12">
            <a:extLst>
              <a:ext uri="{FF2B5EF4-FFF2-40B4-BE49-F238E27FC236}">
                <a16:creationId xmlns:a16="http://schemas.microsoft.com/office/drawing/2014/main" id="{E289EEBA-EC7C-BD24-7FB0-7F66D9FE0F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027" y="2688511"/>
            <a:ext cx="4287454" cy="317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u="sng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/>
              <a:t>Name Surname</a:t>
            </a:r>
          </a:p>
        </p:txBody>
      </p:sp>
      <p:sp>
        <p:nvSpPr>
          <p:cNvPr id="12" name="Segnaposto testo 12">
            <a:extLst>
              <a:ext uri="{FF2B5EF4-FFF2-40B4-BE49-F238E27FC236}">
                <a16:creationId xmlns:a16="http://schemas.microsoft.com/office/drawing/2014/main" id="{4B9FC84B-E23C-E15E-94BA-A846B9A23C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10024" y="3699493"/>
            <a:ext cx="4287454" cy="317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i="1" u="none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/>
              <a:t>E-mail</a:t>
            </a:r>
          </a:p>
        </p:txBody>
      </p:sp>
      <p:sp>
        <p:nvSpPr>
          <p:cNvPr id="13" name="Segnaposto immagine 20">
            <a:extLst>
              <a:ext uri="{FF2B5EF4-FFF2-40B4-BE49-F238E27FC236}">
                <a16:creationId xmlns:a16="http://schemas.microsoft.com/office/drawing/2014/main" id="{BD2F8DF6-AEAF-9F19-E0A1-CF471794791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33551" y="2741986"/>
            <a:ext cx="1325880" cy="13244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CA"/>
              <a:t>Foto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1453BE-F9B8-2068-25C8-6F51DFD62D4B}"/>
              </a:ext>
            </a:extLst>
          </p:cNvPr>
          <p:cNvSpPr txBox="1"/>
          <p:nvPr/>
        </p:nvSpPr>
        <p:spPr>
          <a:xfrm>
            <a:off x="3210024" y="3020197"/>
            <a:ext cx="4287454" cy="69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Department of Energy, Politecnico di Milano</a:t>
            </a:r>
          </a:p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Via Lambruschini, 4a, 20156 Milano, Italy</a:t>
            </a:r>
          </a:p>
        </p:txBody>
      </p:sp>
      <p:sp>
        <p:nvSpPr>
          <p:cNvPr id="15" name="Titolo 3">
            <a:extLst>
              <a:ext uri="{FF2B5EF4-FFF2-40B4-BE49-F238E27FC236}">
                <a16:creationId xmlns:a16="http://schemas.microsoft.com/office/drawing/2014/main" id="{14A0D8D4-16FC-A68B-5C6F-E43F1D3310B5}"/>
              </a:ext>
            </a:extLst>
          </p:cNvPr>
          <p:cNvSpPr txBox="1">
            <a:spLocks/>
          </p:cNvSpPr>
          <p:nvPr/>
        </p:nvSpPr>
        <p:spPr>
          <a:xfrm>
            <a:off x="1162050" y="906781"/>
            <a:ext cx="6819900" cy="1504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950" b="1" i="1">
                <a:solidFill>
                  <a:srgbClr val="293D58"/>
                </a:solidFill>
              </a:rPr>
              <a:t>Thanks for the attention!</a:t>
            </a:r>
          </a:p>
        </p:txBody>
      </p:sp>
      <p:sp>
        <p:nvSpPr>
          <p:cNvPr id="2" name="Segnaposto data 5">
            <a:extLst>
              <a:ext uri="{FF2B5EF4-FFF2-40B4-BE49-F238E27FC236}">
                <a16:creationId xmlns:a16="http://schemas.microsoft.com/office/drawing/2014/main" id="{A46F7CDE-8037-9C80-DE86-12F7EC6AB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48159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fld id="{1409EC96-F575-4151-9AD2-CEB6275617FA}" type="datetime1">
              <a:rPr lang="it-IT" smtClean="0"/>
              <a:t>28/11/2024</a:t>
            </a:fld>
            <a:endParaRPr lang="en-CA" dirty="0"/>
          </a:p>
        </p:txBody>
      </p:sp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DC4C22D9-B98B-8A01-4DC8-587D02753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2" y="153576"/>
            <a:ext cx="504056" cy="33521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rgbClr val="0F2C53"/>
                </a:solidFill>
                <a:latin typeface="+mj-lt"/>
              </a:defRPr>
            </a:lvl1pPr>
          </a:lstStyle>
          <a:p>
            <a:fld id="{B3CD9CF8-E045-4F45-AE58-D0A9FBCE7059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85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3">
            <a:extLst>
              <a:ext uri="{FF2B5EF4-FFF2-40B4-BE49-F238E27FC236}">
                <a16:creationId xmlns:a16="http://schemas.microsoft.com/office/drawing/2014/main" id="{A8E2494C-93E4-F58A-EB52-EE8652D8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2" y="63331"/>
            <a:ext cx="8394380" cy="4561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1">
                <a:solidFill>
                  <a:srgbClr val="213652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27F45E05-E5B5-F5A0-6C92-6657E477D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2" y="153576"/>
            <a:ext cx="504056" cy="33521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rgbClr val="0F2C53"/>
                </a:solidFill>
                <a:latin typeface="+mj-lt"/>
              </a:defRPr>
            </a:lvl1pPr>
          </a:lstStyle>
          <a:p>
            <a:fld id="{B3CD9CF8-E045-4F45-AE58-D0A9FBCE7059}" type="slidenum">
              <a:rPr lang="en-CA" smtClean="0"/>
              <a:t>‹N›</a:t>
            </a:fld>
            <a:endParaRPr lang="en-CA"/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7CAF741E-A160-9733-F55B-3425D318D0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88" y="602674"/>
            <a:ext cx="8785224" cy="404552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500">
                <a:latin typeface="+mn-lt"/>
              </a:defRPr>
            </a:lvl2pPr>
            <a:lvl3pPr>
              <a:defRPr sz="135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CA"/>
          </a:p>
        </p:txBody>
      </p:sp>
      <p:sp>
        <p:nvSpPr>
          <p:cNvPr id="2" name="Segnaposto data 5">
            <a:extLst>
              <a:ext uri="{FF2B5EF4-FFF2-40B4-BE49-F238E27FC236}">
                <a16:creationId xmlns:a16="http://schemas.microsoft.com/office/drawing/2014/main" id="{40669787-8F7E-1EA8-A580-62E753C25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48159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fld id="{488B3C8C-27DF-453C-9278-744F6C93CBA0}" type="datetime1">
              <a:rPr lang="it-IT" smtClean="0"/>
              <a:t>28/11/2024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188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8ABA9C-23E9-9CD5-5D16-A093ACD7FC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" t="-79" r="1878" b="42690"/>
          <a:stretch/>
        </p:blipFill>
        <p:spPr>
          <a:xfrm>
            <a:off x="0" y="1070165"/>
            <a:ext cx="9144000" cy="370964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7A927F-050A-88E7-980E-1F99B39CE03E}"/>
              </a:ext>
            </a:extLst>
          </p:cNvPr>
          <p:cNvSpPr txBox="1"/>
          <p:nvPr/>
        </p:nvSpPr>
        <p:spPr>
          <a:xfrm>
            <a:off x="186422" y="4800849"/>
            <a:ext cx="19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85E950F-1F1A-4042-B8AD-252D059FA4B4}" type="datetime1">
              <a:rPr lang="it-IT" sz="1400" smtClean="0"/>
              <a:t>28/11/2024</a:t>
            </a:fld>
            <a:endParaRPr lang="en-CA" sz="1013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F30C723-D08A-B4F9-589A-C80A4428C5FB}"/>
              </a:ext>
            </a:extLst>
          </p:cNvPr>
          <p:cNvSpPr txBox="1"/>
          <p:nvPr/>
        </p:nvSpPr>
        <p:spPr>
          <a:xfrm>
            <a:off x="7200801" y="4814714"/>
            <a:ext cx="18356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itchFamily="34" charset="0"/>
              </a:rPr>
              <a:t>www.engines.polimi.it</a:t>
            </a:r>
            <a:endParaRPr lang="it-IT" sz="1100">
              <a:solidFill>
                <a:schemeClr val="tx1"/>
              </a:solidFill>
              <a:latin typeface="Century Gothic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016D98D5-42FE-DCEE-18BB-5E6F9C001F17}"/>
              </a:ext>
            </a:extLst>
          </p:cNvPr>
          <p:cNvGrpSpPr/>
          <p:nvPr/>
        </p:nvGrpSpPr>
        <p:grpSpPr>
          <a:xfrm>
            <a:off x="3024783" y="177349"/>
            <a:ext cx="3493942" cy="749372"/>
            <a:chOff x="1194524" y="236465"/>
            <a:chExt cx="4658589" cy="999163"/>
          </a:xfrm>
        </p:grpSpPr>
        <p:sp>
          <p:nvSpPr>
            <p:cNvPr id="4" name="Elemento grafico 12">
              <a:extLst>
                <a:ext uri="{FF2B5EF4-FFF2-40B4-BE49-F238E27FC236}">
                  <a16:creationId xmlns:a16="http://schemas.microsoft.com/office/drawing/2014/main" id="{A8167BDC-91E3-C215-AE8A-17390C6EB7E4}"/>
                </a:ext>
              </a:extLst>
            </p:cNvPr>
            <p:cNvSpPr/>
            <p:nvPr/>
          </p:nvSpPr>
          <p:spPr>
            <a:xfrm>
              <a:off x="1194524" y="236465"/>
              <a:ext cx="4587867" cy="999163"/>
            </a:xfrm>
            <a:custGeom>
              <a:avLst/>
              <a:gdLst>
                <a:gd name="connsiteX0" fmla="*/ 1998838 w 4587867"/>
                <a:gd name="connsiteY0" fmla="*/ 994045 h 999163"/>
                <a:gd name="connsiteX1" fmla="*/ 2004794 w 4587867"/>
                <a:gd name="connsiteY1" fmla="*/ 959857 h 999163"/>
                <a:gd name="connsiteX2" fmla="*/ 2005441 w 4587867"/>
                <a:gd name="connsiteY2" fmla="*/ 992640 h 999163"/>
                <a:gd name="connsiteX3" fmla="*/ 1998838 w 4587867"/>
                <a:gd name="connsiteY3" fmla="*/ 994045 h 999163"/>
                <a:gd name="connsiteX4" fmla="*/ 2018402 w 4587867"/>
                <a:gd name="connsiteY4" fmla="*/ 992339 h 999163"/>
                <a:gd name="connsiteX5" fmla="*/ 2024387 w 4587867"/>
                <a:gd name="connsiteY5" fmla="*/ 959857 h 999163"/>
                <a:gd name="connsiteX6" fmla="*/ 2025106 w 4587867"/>
                <a:gd name="connsiteY6" fmla="*/ 994519 h 999163"/>
                <a:gd name="connsiteX7" fmla="*/ 2018402 w 4587867"/>
                <a:gd name="connsiteY7" fmla="*/ 992339 h 999163"/>
                <a:gd name="connsiteX8" fmla="*/ 2040801 w 4587867"/>
                <a:gd name="connsiteY8" fmla="*/ 979389 h 999163"/>
                <a:gd name="connsiteX9" fmla="*/ 2043606 w 4587867"/>
                <a:gd name="connsiteY9" fmla="*/ 959857 h 999163"/>
                <a:gd name="connsiteX10" fmla="*/ 2046397 w 4587867"/>
                <a:gd name="connsiteY10" fmla="*/ 979389 h 999163"/>
                <a:gd name="connsiteX11" fmla="*/ 2043606 w 4587867"/>
                <a:gd name="connsiteY11" fmla="*/ 998922 h 999163"/>
                <a:gd name="connsiteX12" fmla="*/ 2040801 w 4587867"/>
                <a:gd name="connsiteY12" fmla="*/ 979389 h 999163"/>
                <a:gd name="connsiteX13" fmla="*/ 2058884 w 4587867"/>
                <a:gd name="connsiteY13" fmla="*/ 980665 h 999163"/>
                <a:gd name="connsiteX14" fmla="*/ 2062106 w 4587867"/>
                <a:gd name="connsiteY14" fmla="*/ 960631 h 999163"/>
                <a:gd name="connsiteX15" fmla="*/ 2065285 w 4587867"/>
                <a:gd name="connsiteY15" fmla="*/ 980637 h 999163"/>
                <a:gd name="connsiteX16" fmla="*/ 2058884 w 4587867"/>
                <a:gd name="connsiteY16" fmla="*/ 980665 h 999163"/>
                <a:gd name="connsiteX17" fmla="*/ 1980654 w 4587867"/>
                <a:gd name="connsiteY17" fmla="*/ 978686 h 999163"/>
                <a:gd name="connsiteX18" fmla="*/ 1983920 w 4587867"/>
                <a:gd name="connsiteY18" fmla="*/ 959111 h 999163"/>
                <a:gd name="connsiteX19" fmla="*/ 1989358 w 4587867"/>
                <a:gd name="connsiteY19" fmla="*/ 964976 h 999163"/>
                <a:gd name="connsiteX20" fmla="*/ 1986279 w 4587867"/>
                <a:gd name="connsiteY20" fmla="*/ 982874 h 999163"/>
                <a:gd name="connsiteX21" fmla="*/ 1980654 w 4587867"/>
                <a:gd name="connsiteY21" fmla="*/ 978686 h 999163"/>
                <a:gd name="connsiteX22" fmla="*/ 2078995 w 4587867"/>
                <a:gd name="connsiteY22" fmla="*/ 985670 h 999163"/>
                <a:gd name="connsiteX23" fmla="*/ 2079628 w 4587867"/>
                <a:gd name="connsiteY23" fmla="*/ 959857 h 999163"/>
                <a:gd name="connsiteX24" fmla="*/ 2085555 w 4587867"/>
                <a:gd name="connsiteY24" fmla="*/ 988467 h 999163"/>
                <a:gd name="connsiteX25" fmla="*/ 2078995 w 4587867"/>
                <a:gd name="connsiteY25" fmla="*/ 985670 h 999163"/>
                <a:gd name="connsiteX26" fmla="*/ 1960960 w 4587867"/>
                <a:gd name="connsiteY26" fmla="*/ 977295 h 999163"/>
                <a:gd name="connsiteX27" fmla="*/ 1968959 w 4587867"/>
                <a:gd name="connsiteY27" fmla="*/ 956329 h 999163"/>
                <a:gd name="connsiteX28" fmla="*/ 1967635 w 4587867"/>
                <a:gd name="connsiteY28" fmla="*/ 976220 h 999163"/>
                <a:gd name="connsiteX29" fmla="*/ 1960960 w 4587867"/>
                <a:gd name="connsiteY29" fmla="*/ 977295 h 999163"/>
                <a:gd name="connsiteX30" fmla="*/ 2098343 w 4587867"/>
                <a:gd name="connsiteY30" fmla="*/ 980092 h 999163"/>
                <a:gd name="connsiteX31" fmla="*/ 2095035 w 4587867"/>
                <a:gd name="connsiteY31" fmla="*/ 961950 h 999163"/>
                <a:gd name="connsiteX32" fmla="*/ 2097538 w 4587867"/>
                <a:gd name="connsiteY32" fmla="*/ 957060 h 999163"/>
                <a:gd name="connsiteX33" fmla="*/ 2104184 w 4587867"/>
                <a:gd name="connsiteY33" fmla="*/ 975201 h 999163"/>
                <a:gd name="connsiteX34" fmla="*/ 2103566 w 4587867"/>
                <a:gd name="connsiteY34" fmla="*/ 993343 h 999163"/>
                <a:gd name="connsiteX35" fmla="*/ 2098343 w 4587867"/>
                <a:gd name="connsiteY35" fmla="*/ 980092 h 999163"/>
                <a:gd name="connsiteX36" fmla="*/ 1941511 w 4587867"/>
                <a:gd name="connsiteY36" fmla="*/ 987234 h 999163"/>
                <a:gd name="connsiteX37" fmla="*/ 1949639 w 4587867"/>
                <a:gd name="connsiteY37" fmla="*/ 951481 h 999163"/>
                <a:gd name="connsiteX38" fmla="*/ 1949337 w 4587867"/>
                <a:gd name="connsiteY38" fmla="*/ 968920 h 999163"/>
                <a:gd name="connsiteX39" fmla="*/ 1941511 w 4587867"/>
                <a:gd name="connsiteY39" fmla="*/ 987234 h 999163"/>
                <a:gd name="connsiteX40" fmla="*/ 2116944 w 4587867"/>
                <a:gd name="connsiteY40" fmla="*/ 973280 h 999163"/>
                <a:gd name="connsiteX41" fmla="*/ 2114873 w 4587867"/>
                <a:gd name="connsiteY41" fmla="*/ 954852 h 999163"/>
                <a:gd name="connsiteX42" fmla="*/ 2123288 w 4587867"/>
                <a:gd name="connsiteY42" fmla="*/ 969953 h 999163"/>
                <a:gd name="connsiteX43" fmla="*/ 2126712 w 4587867"/>
                <a:gd name="connsiteY43" fmla="*/ 986732 h 999163"/>
                <a:gd name="connsiteX44" fmla="*/ 2124180 w 4587867"/>
                <a:gd name="connsiteY44" fmla="*/ 990561 h 999163"/>
                <a:gd name="connsiteX45" fmla="*/ 2116944 w 4587867"/>
                <a:gd name="connsiteY45" fmla="*/ 973280 h 999163"/>
                <a:gd name="connsiteX46" fmla="*/ 2140695 w 4587867"/>
                <a:gd name="connsiteY46" fmla="*/ 985713 h 999163"/>
                <a:gd name="connsiteX47" fmla="*/ 2137170 w 4587867"/>
                <a:gd name="connsiteY47" fmla="*/ 948943 h 999163"/>
                <a:gd name="connsiteX48" fmla="*/ 2144205 w 4587867"/>
                <a:gd name="connsiteY48" fmla="*/ 986473 h 999163"/>
                <a:gd name="connsiteX49" fmla="*/ 2140695 w 4587867"/>
                <a:gd name="connsiteY49" fmla="*/ 985713 h 999163"/>
                <a:gd name="connsiteX50" fmla="*/ 1919645 w 4587867"/>
                <a:gd name="connsiteY50" fmla="*/ 983118 h 999163"/>
                <a:gd name="connsiteX51" fmla="*/ 1923730 w 4587867"/>
                <a:gd name="connsiteY51" fmla="*/ 962997 h 999163"/>
                <a:gd name="connsiteX52" fmla="*/ 1929787 w 4587867"/>
                <a:gd name="connsiteY52" fmla="*/ 965464 h 999163"/>
                <a:gd name="connsiteX53" fmla="*/ 1919645 w 4587867"/>
                <a:gd name="connsiteY53" fmla="*/ 983118 h 999163"/>
                <a:gd name="connsiteX54" fmla="*/ 2159785 w 4587867"/>
                <a:gd name="connsiteY54" fmla="*/ 978873 h 999163"/>
                <a:gd name="connsiteX55" fmla="*/ 2152765 w 4587867"/>
                <a:gd name="connsiteY55" fmla="*/ 944798 h 999163"/>
                <a:gd name="connsiteX56" fmla="*/ 2162259 w 4587867"/>
                <a:gd name="connsiteY56" fmla="*/ 964675 h 999163"/>
                <a:gd name="connsiteX57" fmla="*/ 2163784 w 4587867"/>
                <a:gd name="connsiteY57" fmla="*/ 980909 h 999163"/>
                <a:gd name="connsiteX58" fmla="*/ 2159785 w 4587867"/>
                <a:gd name="connsiteY58" fmla="*/ 978873 h 999163"/>
                <a:gd name="connsiteX59" fmla="*/ 1900828 w 4587867"/>
                <a:gd name="connsiteY59" fmla="*/ 975718 h 999163"/>
                <a:gd name="connsiteX60" fmla="*/ 1912135 w 4587867"/>
                <a:gd name="connsiteY60" fmla="*/ 943106 h 999163"/>
                <a:gd name="connsiteX61" fmla="*/ 1910107 w 4587867"/>
                <a:gd name="connsiteY61" fmla="*/ 964489 h 999163"/>
                <a:gd name="connsiteX62" fmla="*/ 1900828 w 4587867"/>
                <a:gd name="connsiteY62" fmla="*/ 975718 h 999163"/>
                <a:gd name="connsiteX63" fmla="*/ 1 w 4587867"/>
                <a:gd name="connsiteY63" fmla="*/ 504958 h 999163"/>
                <a:gd name="connsiteX64" fmla="*/ 1 w 4587867"/>
                <a:gd name="connsiteY64" fmla="*/ 36105 h 999163"/>
                <a:gd name="connsiteX65" fmla="*/ 15398 w 4587867"/>
                <a:gd name="connsiteY65" fmla="*/ 36105 h 999163"/>
                <a:gd name="connsiteX66" fmla="*/ 30795 w 4587867"/>
                <a:gd name="connsiteY66" fmla="*/ 36105 h 999163"/>
                <a:gd name="connsiteX67" fmla="*/ 30795 w 4587867"/>
                <a:gd name="connsiteY67" fmla="*/ 503567 h 999163"/>
                <a:gd name="connsiteX68" fmla="*/ 33595 w 4587867"/>
                <a:gd name="connsiteY68" fmla="*/ 971014 h 999163"/>
                <a:gd name="connsiteX69" fmla="*/ 36394 w 4587867"/>
                <a:gd name="connsiteY69" fmla="*/ 503567 h 999163"/>
                <a:gd name="connsiteX70" fmla="*/ 36394 w 4587867"/>
                <a:gd name="connsiteY70" fmla="*/ 36105 h 999163"/>
                <a:gd name="connsiteX71" fmla="*/ 53191 w 4587867"/>
                <a:gd name="connsiteY71" fmla="*/ 36105 h 999163"/>
                <a:gd name="connsiteX72" fmla="*/ 69987 w 4587867"/>
                <a:gd name="connsiteY72" fmla="*/ 36105 h 999163"/>
                <a:gd name="connsiteX73" fmla="*/ 69987 w 4587867"/>
                <a:gd name="connsiteY73" fmla="*/ 503567 h 999163"/>
                <a:gd name="connsiteX74" fmla="*/ 72787 w 4587867"/>
                <a:gd name="connsiteY74" fmla="*/ 971014 h 999163"/>
                <a:gd name="connsiteX75" fmla="*/ 75586 w 4587867"/>
                <a:gd name="connsiteY75" fmla="*/ 503567 h 999163"/>
                <a:gd name="connsiteX76" fmla="*/ 75586 w 4587867"/>
                <a:gd name="connsiteY76" fmla="*/ 36105 h 999163"/>
                <a:gd name="connsiteX77" fmla="*/ 121777 w 4587867"/>
                <a:gd name="connsiteY77" fmla="*/ 36105 h 999163"/>
                <a:gd name="connsiteX78" fmla="*/ 167968 w 4587867"/>
                <a:gd name="connsiteY78" fmla="*/ 36105 h 999163"/>
                <a:gd name="connsiteX79" fmla="*/ 167968 w 4587867"/>
                <a:gd name="connsiteY79" fmla="*/ 246819 h 999163"/>
                <a:gd name="connsiteX80" fmla="*/ 167968 w 4587867"/>
                <a:gd name="connsiteY80" fmla="*/ 457518 h 999163"/>
                <a:gd name="connsiteX81" fmla="*/ 223957 w 4587867"/>
                <a:gd name="connsiteY81" fmla="*/ 457518 h 999163"/>
                <a:gd name="connsiteX82" fmla="*/ 279946 w 4587867"/>
                <a:gd name="connsiteY82" fmla="*/ 457518 h 999163"/>
                <a:gd name="connsiteX83" fmla="*/ 279946 w 4587867"/>
                <a:gd name="connsiteY83" fmla="*/ 277652 h 999163"/>
                <a:gd name="connsiteX84" fmla="*/ 282947 w 4587867"/>
                <a:gd name="connsiteY84" fmla="*/ 83832 h 999163"/>
                <a:gd name="connsiteX85" fmla="*/ 314201 w 4587867"/>
                <a:gd name="connsiteY85" fmla="*/ 41254 h 999163"/>
                <a:gd name="connsiteX86" fmla="*/ 352031 w 4587867"/>
                <a:gd name="connsiteY86" fmla="*/ 33868 h 999163"/>
                <a:gd name="connsiteX87" fmla="*/ 377927 w 4587867"/>
                <a:gd name="connsiteY87" fmla="*/ 32649 h 999163"/>
                <a:gd name="connsiteX88" fmla="*/ 377927 w 4587867"/>
                <a:gd name="connsiteY88" fmla="*/ 16243 h 999163"/>
                <a:gd name="connsiteX89" fmla="*/ 377927 w 4587867"/>
                <a:gd name="connsiteY89" fmla="*/ -163 h 999163"/>
                <a:gd name="connsiteX90" fmla="*/ 461910 w 4587867"/>
                <a:gd name="connsiteY90" fmla="*/ -163 h 999163"/>
                <a:gd name="connsiteX91" fmla="*/ 545894 w 4587867"/>
                <a:gd name="connsiteY91" fmla="*/ -163 h 999163"/>
                <a:gd name="connsiteX92" fmla="*/ 545894 w 4587867"/>
                <a:gd name="connsiteY92" fmla="*/ 16286 h 999163"/>
                <a:gd name="connsiteX93" fmla="*/ 545894 w 4587867"/>
                <a:gd name="connsiteY93" fmla="*/ 32735 h 999163"/>
                <a:gd name="connsiteX94" fmla="*/ 578787 w 4587867"/>
                <a:gd name="connsiteY94" fmla="*/ 33825 h 999163"/>
                <a:gd name="connsiteX95" fmla="*/ 637565 w 4587867"/>
                <a:gd name="connsiteY95" fmla="*/ 52583 h 999163"/>
                <a:gd name="connsiteX96" fmla="*/ 657338 w 4587867"/>
                <a:gd name="connsiteY96" fmla="*/ 200067 h 999163"/>
                <a:gd name="connsiteX97" fmla="*/ 658203 w 4587867"/>
                <a:gd name="connsiteY97" fmla="*/ 317979 h 999163"/>
                <a:gd name="connsiteX98" fmla="*/ 616046 w 4587867"/>
                <a:gd name="connsiteY98" fmla="*/ 317979 h 999163"/>
                <a:gd name="connsiteX99" fmla="*/ 573888 w 4587867"/>
                <a:gd name="connsiteY99" fmla="*/ 317979 h 999163"/>
                <a:gd name="connsiteX100" fmla="*/ 573888 w 4587867"/>
                <a:gd name="connsiteY100" fmla="*/ 211927 h 999163"/>
                <a:gd name="connsiteX101" fmla="*/ 573888 w 4587867"/>
                <a:gd name="connsiteY101" fmla="*/ 105875 h 999163"/>
                <a:gd name="connsiteX102" fmla="*/ 468909 w 4587867"/>
                <a:gd name="connsiteY102" fmla="*/ 105875 h 999163"/>
                <a:gd name="connsiteX103" fmla="*/ 363930 w 4587867"/>
                <a:gd name="connsiteY103" fmla="*/ 105875 h 999163"/>
                <a:gd name="connsiteX104" fmla="*/ 363930 w 4587867"/>
                <a:gd name="connsiteY104" fmla="*/ 281696 h 999163"/>
                <a:gd name="connsiteX105" fmla="*/ 363930 w 4587867"/>
                <a:gd name="connsiteY105" fmla="*/ 457518 h 999163"/>
                <a:gd name="connsiteX106" fmla="*/ 568290 w 4587867"/>
                <a:gd name="connsiteY106" fmla="*/ 457518 h 999163"/>
                <a:gd name="connsiteX107" fmla="*/ 772650 w 4587867"/>
                <a:gd name="connsiteY107" fmla="*/ 457518 h 999163"/>
                <a:gd name="connsiteX108" fmla="*/ 772650 w 4587867"/>
                <a:gd name="connsiteY108" fmla="*/ 246819 h 999163"/>
                <a:gd name="connsiteX109" fmla="*/ 772650 w 4587867"/>
                <a:gd name="connsiteY109" fmla="*/ 36105 h 999163"/>
                <a:gd name="connsiteX110" fmla="*/ 925220 w 4587867"/>
                <a:gd name="connsiteY110" fmla="*/ 36105 h 999163"/>
                <a:gd name="connsiteX111" fmla="*/ 1077795 w 4587867"/>
                <a:gd name="connsiteY111" fmla="*/ 36105 h 999163"/>
                <a:gd name="connsiteX112" fmla="*/ 1077795 w 4587867"/>
                <a:gd name="connsiteY112" fmla="*/ 72388 h 999163"/>
                <a:gd name="connsiteX113" fmla="*/ 1077795 w 4587867"/>
                <a:gd name="connsiteY113" fmla="*/ 108671 h 999163"/>
                <a:gd name="connsiteX114" fmla="*/ 965812 w 4587867"/>
                <a:gd name="connsiteY114" fmla="*/ 108671 h 999163"/>
                <a:gd name="connsiteX115" fmla="*/ 853834 w 4587867"/>
                <a:gd name="connsiteY115" fmla="*/ 108671 h 999163"/>
                <a:gd name="connsiteX116" fmla="*/ 853834 w 4587867"/>
                <a:gd name="connsiteY116" fmla="*/ 283087 h 999163"/>
                <a:gd name="connsiteX117" fmla="*/ 853834 w 4587867"/>
                <a:gd name="connsiteY117" fmla="*/ 457518 h 999163"/>
                <a:gd name="connsiteX118" fmla="*/ 897041 w 4587867"/>
                <a:gd name="connsiteY118" fmla="*/ 457518 h 999163"/>
                <a:gd name="connsiteX119" fmla="*/ 1001170 w 4587867"/>
                <a:gd name="connsiteY119" fmla="*/ 442130 h 999163"/>
                <a:gd name="connsiteX120" fmla="*/ 1070790 w 4587867"/>
                <a:gd name="connsiteY120" fmla="*/ 405416 h 999163"/>
                <a:gd name="connsiteX121" fmla="*/ 1134288 w 4587867"/>
                <a:gd name="connsiteY121" fmla="*/ 384952 h 999163"/>
                <a:gd name="connsiteX122" fmla="*/ 1156169 w 4587867"/>
                <a:gd name="connsiteY122" fmla="*/ 384952 h 999163"/>
                <a:gd name="connsiteX123" fmla="*/ 1156169 w 4587867"/>
                <a:gd name="connsiteY123" fmla="*/ 419213 h 999163"/>
                <a:gd name="connsiteX124" fmla="*/ 1156169 w 4587867"/>
                <a:gd name="connsiteY124" fmla="*/ 453474 h 999163"/>
                <a:gd name="connsiteX125" fmla="*/ 1144272 w 4587867"/>
                <a:gd name="connsiteY125" fmla="*/ 458980 h 999163"/>
                <a:gd name="connsiteX126" fmla="*/ 1120535 w 4587867"/>
                <a:gd name="connsiteY126" fmla="*/ 497486 h 999163"/>
                <a:gd name="connsiteX127" fmla="*/ 1144315 w 4587867"/>
                <a:gd name="connsiteY127" fmla="*/ 531475 h 999163"/>
                <a:gd name="connsiteX128" fmla="*/ 1155967 w 4587867"/>
                <a:gd name="connsiteY128" fmla="*/ 537053 h 999163"/>
                <a:gd name="connsiteX129" fmla="*/ 1156068 w 4587867"/>
                <a:gd name="connsiteY129" fmla="*/ 573006 h 999163"/>
                <a:gd name="connsiteX130" fmla="*/ 1156169 w 4587867"/>
                <a:gd name="connsiteY130" fmla="*/ 608959 h 999163"/>
                <a:gd name="connsiteX131" fmla="*/ 1128678 w 4587867"/>
                <a:gd name="connsiteY131" fmla="*/ 607640 h 999163"/>
                <a:gd name="connsiteX132" fmla="*/ 1086643 w 4587867"/>
                <a:gd name="connsiteY132" fmla="*/ 598433 h 999163"/>
                <a:gd name="connsiteX133" fmla="*/ 1062403 w 4587867"/>
                <a:gd name="connsiteY133" fmla="*/ 578757 h 999163"/>
                <a:gd name="connsiteX134" fmla="*/ 1028251 w 4587867"/>
                <a:gd name="connsiteY134" fmla="*/ 556758 h 999163"/>
                <a:gd name="connsiteX135" fmla="*/ 907020 w 4587867"/>
                <a:gd name="connsiteY135" fmla="*/ 534486 h 999163"/>
                <a:gd name="connsiteX136" fmla="*/ 855231 w 4587867"/>
                <a:gd name="connsiteY136" fmla="*/ 534257 h 999163"/>
                <a:gd name="connsiteX137" fmla="*/ 855231 w 4587867"/>
                <a:gd name="connsiteY137" fmla="*/ 717062 h 999163"/>
                <a:gd name="connsiteX138" fmla="*/ 855231 w 4587867"/>
                <a:gd name="connsiteY138" fmla="*/ 899853 h 999163"/>
                <a:gd name="connsiteX139" fmla="*/ 967909 w 4587867"/>
                <a:gd name="connsiteY139" fmla="*/ 900585 h 999163"/>
                <a:gd name="connsiteX140" fmla="*/ 1080586 w 4587867"/>
                <a:gd name="connsiteY140" fmla="*/ 901316 h 999163"/>
                <a:gd name="connsiteX141" fmla="*/ 1080586 w 4587867"/>
                <a:gd name="connsiteY141" fmla="*/ 937556 h 999163"/>
                <a:gd name="connsiteX142" fmla="*/ 1080586 w 4587867"/>
                <a:gd name="connsiteY142" fmla="*/ 973810 h 999163"/>
                <a:gd name="connsiteX143" fmla="*/ 926618 w 4587867"/>
                <a:gd name="connsiteY143" fmla="*/ 973810 h 999163"/>
                <a:gd name="connsiteX144" fmla="*/ 772648 w 4587867"/>
                <a:gd name="connsiteY144" fmla="*/ 973810 h 999163"/>
                <a:gd name="connsiteX145" fmla="*/ 772648 w 4587867"/>
                <a:gd name="connsiteY145" fmla="*/ 751940 h 999163"/>
                <a:gd name="connsiteX146" fmla="*/ 772648 w 4587867"/>
                <a:gd name="connsiteY146" fmla="*/ 530083 h 999163"/>
                <a:gd name="connsiteX147" fmla="*/ 568290 w 4587867"/>
                <a:gd name="connsiteY147" fmla="*/ 530083 h 999163"/>
                <a:gd name="connsiteX148" fmla="*/ 363930 w 4587867"/>
                <a:gd name="connsiteY148" fmla="*/ 530083 h 999163"/>
                <a:gd name="connsiteX149" fmla="*/ 363930 w 4587867"/>
                <a:gd name="connsiteY149" fmla="*/ 714266 h 999163"/>
                <a:gd name="connsiteX150" fmla="*/ 363930 w 4587867"/>
                <a:gd name="connsiteY150" fmla="*/ 898462 h 999163"/>
                <a:gd name="connsiteX151" fmla="*/ 468909 w 4587867"/>
                <a:gd name="connsiteY151" fmla="*/ 898462 h 999163"/>
                <a:gd name="connsiteX152" fmla="*/ 573888 w 4587867"/>
                <a:gd name="connsiteY152" fmla="*/ 898462 h 999163"/>
                <a:gd name="connsiteX153" fmla="*/ 573888 w 4587867"/>
                <a:gd name="connsiteY153" fmla="*/ 782644 h 999163"/>
                <a:gd name="connsiteX154" fmla="*/ 573888 w 4587867"/>
                <a:gd name="connsiteY154" fmla="*/ 666826 h 999163"/>
                <a:gd name="connsiteX155" fmla="*/ 616036 w 4587867"/>
                <a:gd name="connsiteY155" fmla="*/ 666826 h 999163"/>
                <a:gd name="connsiteX156" fmla="*/ 658181 w 4587867"/>
                <a:gd name="connsiteY156" fmla="*/ 666826 h 999163"/>
                <a:gd name="connsiteX157" fmla="*/ 657327 w 4587867"/>
                <a:gd name="connsiteY157" fmla="*/ 794504 h 999163"/>
                <a:gd name="connsiteX158" fmla="*/ 650429 w 4587867"/>
                <a:gd name="connsiteY158" fmla="*/ 933340 h 999163"/>
                <a:gd name="connsiteX159" fmla="*/ 618680 w 4587867"/>
                <a:gd name="connsiteY159" fmla="*/ 964417 h 999163"/>
                <a:gd name="connsiteX160" fmla="*/ 470309 w 4587867"/>
                <a:gd name="connsiteY160" fmla="*/ 969623 h 999163"/>
                <a:gd name="connsiteX161" fmla="*/ 300919 w 4587867"/>
                <a:gd name="connsiteY161" fmla="*/ 952299 h 999163"/>
                <a:gd name="connsiteX162" fmla="*/ 280539 w 4587867"/>
                <a:gd name="connsiteY162" fmla="*/ 726126 h 999163"/>
                <a:gd name="connsiteX163" fmla="*/ 279732 w 4587867"/>
                <a:gd name="connsiteY163" fmla="*/ 530083 h 999163"/>
                <a:gd name="connsiteX164" fmla="*/ 223849 w 4587867"/>
                <a:gd name="connsiteY164" fmla="*/ 530083 h 999163"/>
                <a:gd name="connsiteX165" fmla="*/ 167968 w 4587867"/>
                <a:gd name="connsiteY165" fmla="*/ 530083 h 999163"/>
                <a:gd name="connsiteX166" fmla="*/ 167968 w 4587867"/>
                <a:gd name="connsiteY166" fmla="*/ 751940 h 999163"/>
                <a:gd name="connsiteX167" fmla="*/ 167968 w 4587867"/>
                <a:gd name="connsiteY167" fmla="*/ 973810 h 999163"/>
                <a:gd name="connsiteX168" fmla="*/ 83985 w 4587867"/>
                <a:gd name="connsiteY168" fmla="*/ 973810 h 999163"/>
                <a:gd name="connsiteX169" fmla="*/ 1 w 4587867"/>
                <a:gd name="connsiteY169" fmla="*/ 973810 h 999163"/>
                <a:gd name="connsiteX170" fmla="*/ 137272 w 4587867"/>
                <a:gd name="connsiteY170" fmla="*/ 509102 h 999163"/>
                <a:gd name="connsiteX171" fmla="*/ 127237 w 4587867"/>
                <a:gd name="connsiteY171" fmla="*/ 465893 h 999163"/>
                <a:gd name="connsiteX172" fmla="*/ 109250 w 4587867"/>
                <a:gd name="connsiteY172" fmla="*/ 507826 h 999163"/>
                <a:gd name="connsiteX173" fmla="*/ 137272 w 4587867"/>
                <a:gd name="connsiteY173" fmla="*/ 509088 h 999163"/>
                <a:gd name="connsiteX174" fmla="*/ 2174127 w 4587867"/>
                <a:gd name="connsiteY174" fmla="*/ 958437 h 999163"/>
                <a:gd name="connsiteX175" fmla="*/ 2179738 w 4587867"/>
                <a:gd name="connsiteY175" fmla="*/ 954565 h 999163"/>
                <a:gd name="connsiteX176" fmla="*/ 2182687 w 4587867"/>
                <a:gd name="connsiteY176" fmla="*/ 973810 h 999163"/>
                <a:gd name="connsiteX177" fmla="*/ 2174127 w 4587867"/>
                <a:gd name="connsiteY177" fmla="*/ 958437 h 999163"/>
                <a:gd name="connsiteX178" fmla="*/ 1125383 w 4587867"/>
                <a:gd name="connsiteY178" fmla="*/ 892884 h 999163"/>
                <a:gd name="connsiteX179" fmla="*/ 1125383 w 4587867"/>
                <a:gd name="connsiteY179" fmla="*/ 814739 h 999163"/>
                <a:gd name="connsiteX180" fmla="*/ 1158413 w 4587867"/>
                <a:gd name="connsiteY180" fmla="*/ 814739 h 999163"/>
                <a:gd name="connsiteX181" fmla="*/ 1194808 w 4587867"/>
                <a:gd name="connsiteY181" fmla="*/ 818081 h 999163"/>
                <a:gd name="connsiteX182" fmla="*/ 1198160 w 4587867"/>
                <a:gd name="connsiteY182" fmla="*/ 865435 h 999163"/>
                <a:gd name="connsiteX183" fmla="*/ 1167562 w 4587867"/>
                <a:gd name="connsiteY183" fmla="*/ 915199 h 999163"/>
                <a:gd name="connsiteX184" fmla="*/ 1147782 w 4587867"/>
                <a:gd name="connsiteY184" fmla="*/ 915199 h 999163"/>
                <a:gd name="connsiteX185" fmla="*/ 1147782 w 4587867"/>
                <a:gd name="connsiteY185" fmla="*/ 943106 h 999163"/>
                <a:gd name="connsiteX186" fmla="*/ 1147782 w 4587867"/>
                <a:gd name="connsiteY186" fmla="*/ 971014 h 999163"/>
                <a:gd name="connsiteX187" fmla="*/ 1136575 w 4587867"/>
                <a:gd name="connsiteY187" fmla="*/ 971014 h 999163"/>
                <a:gd name="connsiteX188" fmla="*/ 1125383 w 4587867"/>
                <a:gd name="connsiteY188" fmla="*/ 971014 h 999163"/>
                <a:gd name="connsiteX189" fmla="*/ 1175776 w 4587867"/>
                <a:gd name="connsiteY189" fmla="*/ 864976 h 999163"/>
                <a:gd name="connsiteX190" fmla="*/ 1175776 w 4587867"/>
                <a:gd name="connsiteY190" fmla="*/ 837068 h 999163"/>
                <a:gd name="connsiteX191" fmla="*/ 1161779 w 4587867"/>
                <a:gd name="connsiteY191" fmla="*/ 837068 h 999163"/>
                <a:gd name="connsiteX192" fmla="*/ 1147782 w 4587867"/>
                <a:gd name="connsiteY192" fmla="*/ 837068 h 999163"/>
                <a:gd name="connsiteX193" fmla="*/ 1147782 w 4587867"/>
                <a:gd name="connsiteY193" fmla="*/ 864976 h 999163"/>
                <a:gd name="connsiteX194" fmla="*/ 1147782 w 4587867"/>
                <a:gd name="connsiteY194" fmla="*/ 892884 h 999163"/>
                <a:gd name="connsiteX195" fmla="*/ 1161779 w 4587867"/>
                <a:gd name="connsiteY195" fmla="*/ 892884 h 999163"/>
                <a:gd name="connsiteX196" fmla="*/ 1175776 w 4587867"/>
                <a:gd name="connsiteY196" fmla="*/ 892884 h 999163"/>
                <a:gd name="connsiteX197" fmla="*/ 1881235 w 4587867"/>
                <a:gd name="connsiteY197" fmla="*/ 968332 h 999163"/>
                <a:gd name="connsiteX198" fmla="*/ 1895434 w 4587867"/>
                <a:gd name="connsiteY198" fmla="*/ 934745 h 999163"/>
                <a:gd name="connsiteX199" fmla="*/ 1892039 w 4587867"/>
                <a:gd name="connsiteY199" fmla="*/ 955425 h 999163"/>
                <a:gd name="connsiteX200" fmla="*/ 1881235 w 4587867"/>
                <a:gd name="connsiteY200" fmla="*/ 968332 h 999163"/>
                <a:gd name="connsiteX201" fmla="*/ 2192656 w 4587867"/>
                <a:gd name="connsiteY201" fmla="*/ 952069 h 999163"/>
                <a:gd name="connsiteX202" fmla="*/ 2188801 w 4587867"/>
                <a:gd name="connsiteY202" fmla="*/ 931949 h 999163"/>
                <a:gd name="connsiteX203" fmla="*/ 2203172 w 4587867"/>
                <a:gd name="connsiteY203" fmla="*/ 964417 h 999163"/>
                <a:gd name="connsiteX204" fmla="*/ 2192656 w 4587867"/>
                <a:gd name="connsiteY204" fmla="*/ 952069 h 999163"/>
                <a:gd name="connsiteX205" fmla="*/ 1863483 w 4587867"/>
                <a:gd name="connsiteY205" fmla="*/ 963370 h 999163"/>
                <a:gd name="connsiteX206" fmla="*/ 1877667 w 4587867"/>
                <a:gd name="connsiteY206" fmla="*/ 929167 h 999163"/>
                <a:gd name="connsiteX207" fmla="*/ 1870791 w 4587867"/>
                <a:gd name="connsiteY207" fmla="*/ 954120 h 999163"/>
                <a:gd name="connsiteX208" fmla="*/ 1863483 w 4587867"/>
                <a:gd name="connsiteY208" fmla="*/ 963370 h 999163"/>
                <a:gd name="connsiteX209" fmla="*/ 1447320 w 4587867"/>
                <a:gd name="connsiteY209" fmla="*/ 507754 h 999163"/>
                <a:gd name="connsiteX210" fmla="*/ 1447320 w 4587867"/>
                <a:gd name="connsiteY210" fmla="*/ 52856 h 999163"/>
                <a:gd name="connsiteX211" fmla="*/ 1461317 w 4587867"/>
                <a:gd name="connsiteY211" fmla="*/ 52856 h 999163"/>
                <a:gd name="connsiteX212" fmla="*/ 1475315 w 4587867"/>
                <a:gd name="connsiteY212" fmla="*/ 52856 h 999163"/>
                <a:gd name="connsiteX213" fmla="*/ 1475315 w 4587867"/>
                <a:gd name="connsiteY213" fmla="*/ 507754 h 999163"/>
                <a:gd name="connsiteX214" fmla="*/ 1475315 w 4587867"/>
                <a:gd name="connsiteY214" fmla="*/ 962653 h 999163"/>
                <a:gd name="connsiteX215" fmla="*/ 1461317 w 4587867"/>
                <a:gd name="connsiteY215" fmla="*/ 962653 h 999163"/>
                <a:gd name="connsiteX216" fmla="*/ 1447320 w 4587867"/>
                <a:gd name="connsiteY216" fmla="*/ 962653 h 999163"/>
                <a:gd name="connsiteX217" fmla="*/ 2210580 w 4587867"/>
                <a:gd name="connsiteY217" fmla="*/ 944110 h 999163"/>
                <a:gd name="connsiteX218" fmla="*/ 2205488 w 4587867"/>
                <a:gd name="connsiteY218" fmla="*/ 925725 h 999163"/>
                <a:gd name="connsiteX219" fmla="*/ 2215443 w 4587867"/>
                <a:gd name="connsiteY219" fmla="*/ 939019 h 999163"/>
                <a:gd name="connsiteX220" fmla="*/ 2220550 w 4587867"/>
                <a:gd name="connsiteY220" fmla="*/ 959857 h 999163"/>
                <a:gd name="connsiteX221" fmla="*/ 2210580 w 4587867"/>
                <a:gd name="connsiteY221" fmla="*/ 944110 h 999163"/>
                <a:gd name="connsiteX222" fmla="*/ 1850435 w 4587867"/>
                <a:gd name="connsiteY222" fmla="*/ 937527 h 999163"/>
                <a:gd name="connsiteX223" fmla="*/ 1861670 w 4587867"/>
                <a:gd name="connsiteY223" fmla="*/ 920792 h 999163"/>
                <a:gd name="connsiteX224" fmla="*/ 1856851 w 4587867"/>
                <a:gd name="connsiteY224" fmla="*/ 938861 h 999163"/>
                <a:gd name="connsiteX225" fmla="*/ 1845616 w 4587867"/>
                <a:gd name="connsiteY225" fmla="*/ 954278 h 999163"/>
                <a:gd name="connsiteX226" fmla="*/ 1850435 w 4587867"/>
                <a:gd name="connsiteY226" fmla="*/ 937527 h 999163"/>
                <a:gd name="connsiteX227" fmla="*/ 2234619 w 4587867"/>
                <a:gd name="connsiteY227" fmla="*/ 947968 h 999163"/>
                <a:gd name="connsiteX228" fmla="*/ 2225671 w 4587867"/>
                <a:gd name="connsiteY228" fmla="*/ 932307 h 999163"/>
                <a:gd name="connsiteX229" fmla="*/ 2233281 w 4587867"/>
                <a:gd name="connsiteY229" fmla="*/ 931920 h 999163"/>
                <a:gd name="connsiteX230" fmla="*/ 2239899 w 4587867"/>
                <a:gd name="connsiteY230" fmla="*/ 949889 h 999163"/>
                <a:gd name="connsiteX231" fmla="*/ 2234619 w 4587867"/>
                <a:gd name="connsiteY231" fmla="*/ 947968 h 999163"/>
                <a:gd name="connsiteX232" fmla="*/ 1825246 w 4587867"/>
                <a:gd name="connsiteY232" fmla="*/ 943106 h 999163"/>
                <a:gd name="connsiteX233" fmla="*/ 1844307 w 4587867"/>
                <a:gd name="connsiteY233" fmla="*/ 912459 h 999163"/>
                <a:gd name="connsiteX234" fmla="*/ 1839013 w 4587867"/>
                <a:gd name="connsiteY234" fmla="*/ 929152 h 999163"/>
                <a:gd name="connsiteX235" fmla="*/ 1825246 w 4587867"/>
                <a:gd name="connsiteY235" fmla="*/ 943106 h 999163"/>
                <a:gd name="connsiteX236" fmla="*/ 2245235 w 4587867"/>
                <a:gd name="connsiteY236" fmla="*/ 925667 h 999163"/>
                <a:gd name="connsiteX237" fmla="*/ 2239352 w 4587867"/>
                <a:gd name="connsiteY237" fmla="*/ 906838 h 999163"/>
                <a:gd name="connsiteX238" fmla="*/ 2259161 w 4587867"/>
                <a:gd name="connsiteY238" fmla="*/ 938560 h 999163"/>
                <a:gd name="connsiteX239" fmla="*/ 2245235 w 4587867"/>
                <a:gd name="connsiteY239" fmla="*/ 925667 h 999163"/>
                <a:gd name="connsiteX240" fmla="*/ 1811781 w 4587867"/>
                <a:gd name="connsiteY240" fmla="*/ 924033 h 999163"/>
                <a:gd name="connsiteX241" fmla="*/ 1828756 w 4587867"/>
                <a:gd name="connsiteY241" fmla="*/ 902937 h 999163"/>
                <a:gd name="connsiteX242" fmla="*/ 1809450 w 4587867"/>
                <a:gd name="connsiteY242" fmla="*/ 934745 h 999163"/>
                <a:gd name="connsiteX243" fmla="*/ 1811781 w 4587867"/>
                <a:gd name="connsiteY243" fmla="*/ 924033 h 999163"/>
                <a:gd name="connsiteX244" fmla="*/ 2261232 w 4587867"/>
                <a:gd name="connsiteY244" fmla="*/ 915199 h 999163"/>
                <a:gd name="connsiteX245" fmla="*/ 2254658 w 4587867"/>
                <a:gd name="connsiteY245" fmla="*/ 898462 h 999163"/>
                <a:gd name="connsiteX246" fmla="*/ 2275949 w 4587867"/>
                <a:gd name="connsiteY246" fmla="*/ 928708 h 999163"/>
                <a:gd name="connsiteX247" fmla="*/ 2261232 w 4587867"/>
                <a:gd name="connsiteY247" fmla="*/ 915199 h 999163"/>
                <a:gd name="connsiteX248" fmla="*/ 1799021 w 4587867"/>
                <a:gd name="connsiteY248" fmla="*/ 908229 h 999163"/>
                <a:gd name="connsiteX249" fmla="*/ 1814039 w 4587867"/>
                <a:gd name="connsiteY249" fmla="*/ 894719 h 999163"/>
                <a:gd name="connsiteX250" fmla="*/ 1792734 w 4587867"/>
                <a:gd name="connsiteY250" fmla="*/ 923574 h 999163"/>
                <a:gd name="connsiteX251" fmla="*/ 1799021 w 4587867"/>
                <a:gd name="connsiteY251" fmla="*/ 908229 h 999163"/>
                <a:gd name="connsiteX252" fmla="*/ 2278049 w 4587867"/>
                <a:gd name="connsiteY252" fmla="*/ 905532 h 999163"/>
                <a:gd name="connsiteX253" fmla="*/ 2270123 w 4587867"/>
                <a:gd name="connsiteY253" fmla="*/ 887291 h 999163"/>
                <a:gd name="connsiteX254" fmla="*/ 2291025 w 4587867"/>
                <a:gd name="connsiteY254" fmla="*/ 918038 h 999163"/>
                <a:gd name="connsiteX255" fmla="*/ 2278049 w 4587867"/>
                <a:gd name="connsiteY255" fmla="*/ 905532 h 999163"/>
                <a:gd name="connsiteX256" fmla="*/ 1774019 w 4587867"/>
                <a:gd name="connsiteY256" fmla="*/ 908731 h 999163"/>
                <a:gd name="connsiteX257" fmla="*/ 1798028 w 4587867"/>
                <a:gd name="connsiteY257" fmla="*/ 881382 h 999163"/>
                <a:gd name="connsiteX258" fmla="*/ 1775515 w 4587867"/>
                <a:gd name="connsiteY258" fmla="*/ 912416 h 999163"/>
                <a:gd name="connsiteX259" fmla="*/ 1774019 w 4587867"/>
                <a:gd name="connsiteY259" fmla="*/ 908731 h 999163"/>
                <a:gd name="connsiteX260" fmla="*/ 2295269 w 4587867"/>
                <a:gd name="connsiteY260" fmla="*/ 894963 h 999163"/>
                <a:gd name="connsiteX261" fmla="*/ 2283487 w 4587867"/>
                <a:gd name="connsiteY261" fmla="*/ 879618 h 999163"/>
                <a:gd name="connsiteX262" fmla="*/ 2284839 w 4587867"/>
                <a:gd name="connsiteY262" fmla="*/ 876133 h 999163"/>
                <a:gd name="connsiteX263" fmla="*/ 2309539 w 4587867"/>
                <a:gd name="connsiteY263" fmla="*/ 905045 h 999163"/>
                <a:gd name="connsiteX264" fmla="*/ 2295269 w 4587867"/>
                <a:gd name="connsiteY264" fmla="*/ 894963 h 999163"/>
                <a:gd name="connsiteX265" fmla="*/ 1758050 w 4587867"/>
                <a:gd name="connsiteY265" fmla="*/ 898821 h 999163"/>
                <a:gd name="connsiteX266" fmla="*/ 1783628 w 4587867"/>
                <a:gd name="connsiteY266" fmla="*/ 869393 h 999163"/>
                <a:gd name="connsiteX267" fmla="*/ 1783858 w 4587867"/>
                <a:gd name="connsiteY267" fmla="*/ 874283 h 999163"/>
                <a:gd name="connsiteX268" fmla="*/ 1758050 w 4587867"/>
                <a:gd name="connsiteY268" fmla="*/ 898821 h 999163"/>
                <a:gd name="connsiteX269" fmla="*/ 2309597 w 4587867"/>
                <a:gd name="connsiteY269" fmla="*/ 881784 h 999163"/>
                <a:gd name="connsiteX270" fmla="*/ 2299671 w 4587867"/>
                <a:gd name="connsiteY270" fmla="*/ 865091 h 999163"/>
                <a:gd name="connsiteX271" fmla="*/ 2322889 w 4587867"/>
                <a:gd name="connsiteY271" fmla="*/ 887721 h 999163"/>
                <a:gd name="connsiteX272" fmla="*/ 2323983 w 4587867"/>
                <a:gd name="connsiteY272" fmla="*/ 894002 h 999163"/>
                <a:gd name="connsiteX273" fmla="*/ 2309597 w 4587867"/>
                <a:gd name="connsiteY273" fmla="*/ 881784 h 999163"/>
                <a:gd name="connsiteX274" fmla="*/ 1741723 w 4587867"/>
                <a:gd name="connsiteY274" fmla="*/ 884810 h 999163"/>
                <a:gd name="connsiteX275" fmla="*/ 1769387 w 4587867"/>
                <a:gd name="connsiteY275" fmla="*/ 858436 h 999163"/>
                <a:gd name="connsiteX276" fmla="*/ 1743665 w 4587867"/>
                <a:gd name="connsiteY276" fmla="*/ 887291 h 999163"/>
                <a:gd name="connsiteX277" fmla="*/ 1741723 w 4587867"/>
                <a:gd name="connsiteY277" fmla="*/ 884810 h 999163"/>
                <a:gd name="connsiteX278" fmla="*/ 2323781 w 4587867"/>
                <a:gd name="connsiteY278" fmla="*/ 868762 h 999163"/>
                <a:gd name="connsiteX279" fmla="*/ 2314905 w 4587867"/>
                <a:gd name="connsiteY279" fmla="*/ 851022 h 999163"/>
                <a:gd name="connsiteX280" fmla="*/ 2340339 w 4587867"/>
                <a:gd name="connsiteY280" fmla="*/ 879317 h 999163"/>
                <a:gd name="connsiteX281" fmla="*/ 2323781 w 4587867"/>
                <a:gd name="connsiteY281" fmla="*/ 868762 h 999163"/>
                <a:gd name="connsiteX282" fmla="*/ 1729135 w 4587867"/>
                <a:gd name="connsiteY282" fmla="*/ 871315 h 999163"/>
                <a:gd name="connsiteX283" fmla="*/ 1754368 w 4587867"/>
                <a:gd name="connsiteY283" fmla="*/ 846404 h 999163"/>
                <a:gd name="connsiteX284" fmla="*/ 1743579 w 4587867"/>
                <a:gd name="connsiteY284" fmla="*/ 861190 h 999163"/>
                <a:gd name="connsiteX285" fmla="*/ 1729135 w 4587867"/>
                <a:gd name="connsiteY285" fmla="*/ 871315 h 999163"/>
                <a:gd name="connsiteX286" fmla="*/ 2336671 w 4587867"/>
                <a:gd name="connsiteY286" fmla="*/ 854335 h 999163"/>
                <a:gd name="connsiteX287" fmla="*/ 2325220 w 4587867"/>
                <a:gd name="connsiteY287" fmla="*/ 839119 h 999163"/>
                <a:gd name="connsiteX288" fmla="*/ 2354336 w 4587867"/>
                <a:gd name="connsiteY288" fmla="*/ 864015 h 999163"/>
                <a:gd name="connsiteX289" fmla="*/ 2336671 w 4587867"/>
                <a:gd name="connsiteY289" fmla="*/ 854335 h 999163"/>
                <a:gd name="connsiteX290" fmla="*/ 1714879 w 4587867"/>
                <a:gd name="connsiteY290" fmla="*/ 856945 h 999163"/>
                <a:gd name="connsiteX291" fmla="*/ 1741191 w 4587867"/>
                <a:gd name="connsiteY291" fmla="*/ 831475 h 999163"/>
                <a:gd name="connsiteX292" fmla="*/ 1730243 w 4587867"/>
                <a:gd name="connsiteY292" fmla="*/ 847810 h 999163"/>
                <a:gd name="connsiteX293" fmla="*/ 1714879 w 4587867"/>
                <a:gd name="connsiteY293" fmla="*/ 856945 h 999163"/>
                <a:gd name="connsiteX294" fmla="*/ 2349258 w 4587867"/>
                <a:gd name="connsiteY294" fmla="*/ 838990 h 999163"/>
                <a:gd name="connsiteX295" fmla="*/ 2339217 w 4587867"/>
                <a:gd name="connsiteY295" fmla="*/ 825165 h 999163"/>
                <a:gd name="connsiteX296" fmla="*/ 2368334 w 4587867"/>
                <a:gd name="connsiteY296" fmla="*/ 848928 h 999163"/>
                <a:gd name="connsiteX297" fmla="*/ 2349258 w 4587867"/>
                <a:gd name="connsiteY297" fmla="*/ 838990 h 999163"/>
                <a:gd name="connsiteX298" fmla="*/ 1700724 w 4587867"/>
                <a:gd name="connsiteY298" fmla="*/ 842733 h 999163"/>
                <a:gd name="connsiteX299" fmla="*/ 1709355 w 4587867"/>
                <a:gd name="connsiteY299" fmla="*/ 830816 h 999163"/>
                <a:gd name="connsiteX300" fmla="*/ 1731250 w 4587867"/>
                <a:gd name="connsiteY300" fmla="*/ 817177 h 999163"/>
                <a:gd name="connsiteX301" fmla="*/ 1717627 w 4587867"/>
                <a:gd name="connsiteY301" fmla="*/ 832608 h 999163"/>
                <a:gd name="connsiteX302" fmla="*/ 1700724 w 4587867"/>
                <a:gd name="connsiteY302" fmla="*/ 842733 h 999163"/>
                <a:gd name="connsiteX303" fmla="*/ 2019798 w 4587867"/>
                <a:gd name="connsiteY303" fmla="*/ 828951 h 999163"/>
                <a:gd name="connsiteX304" fmla="*/ 1989012 w 4587867"/>
                <a:gd name="connsiteY304" fmla="*/ 818482 h 999163"/>
                <a:gd name="connsiteX305" fmla="*/ 1988149 w 4587867"/>
                <a:gd name="connsiteY305" fmla="*/ 808486 h 999163"/>
                <a:gd name="connsiteX306" fmla="*/ 1987301 w 4587867"/>
                <a:gd name="connsiteY306" fmla="*/ 798491 h 999163"/>
                <a:gd name="connsiteX307" fmla="*/ 2020344 w 4587867"/>
                <a:gd name="connsiteY307" fmla="*/ 790861 h 999163"/>
                <a:gd name="connsiteX308" fmla="*/ 2055575 w 4587867"/>
                <a:gd name="connsiteY308" fmla="*/ 780149 h 999163"/>
                <a:gd name="connsiteX309" fmla="*/ 2055992 w 4587867"/>
                <a:gd name="connsiteY309" fmla="*/ 750549 h 999163"/>
                <a:gd name="connsiteX310" fmla="*/ 2049116 w 4587867"/>
                <a:gd name="connsiteY310" fmla="*/ 718726 h 999163"/>
                <a:gd name="connsiteX311" fmla="*/ 2030242 w 4587867"/>
                <a:gd name="connsiteY311" fmla="*/ 719314 h 999163"/>
                <a:gd name="connsiteX312" fmla="*/ 1986135 w 4587867"/>
                <a:gd name="connsiteY312" fmla="*/ 728191 h 999163"/>
                <a:gd name="connsiteX313" fmla="*/ 1961708 w 4587867"/>
                <a:gd name="connsiteY313" fmla="*/ 708917 h 999163"/>
                <a:gd name="connsiteX314" fmla="*/ 1938605 w 4587867"/>
                <a:gd name="connsiteY314" fmla="*/ 697530 h 999163"/>
                <a:gd name="connsiteX315" fmla="*/ 1938490 w 4587867"/>
                <a:gd name="connsiteY315" fmla="*/ 719113 h 999163"/>
                <a:gd name="connsiteX316" fmla="*/ 1944705 w 4587867"/>
                <a:gd name="connsiteY316" fmla="*/ 742174 h 999163"/>
                <a:gd name="connsiteX317" fmla="*/ 1953077 w 4587867"/>
                <a:gd name="connsiteY317" fmla="*/ 762509 h 999163"/>
                <a:gd name="connsiteX318" fmla="*/ 1947582 w 4587867"/>
                <a:gd name="connsiteY318" fmla="*/ 808458 h 999163"/>
                <a:gd name="connsiteX319" fmla="*/ 1899433 w 4587867"/>
                <a:gd name="connsiteY319" fmla="*/ 813090 h 999163"/>
                <a:gd name="connsiteX320" fmla="*/ 1806645 w 4587867"/>
                <a:gd name="connsiteY320" fmla="*/ 769938 h 999163"/>
                <a:gd name="connsiteX321" fmla="*/ 1774565 w 4587867"/>
                <a:gd name="connsiteY321" fmla="*/ 772146 h 999163"/>
                <a:gd name="connsiteX322" fmla="*/ 1765905 w 4587867"/>
                <a:gd name="connsiteY322" fmla="*/ 779417 h 999163"/>
                <a:gd name="connsiteX323" fmla="*/ 1772105 w 4587867"/>
                <a:gd name="connsiteY323" fmla="*/ 784078 h 999163"/>
                <a:gd name="connsiteX324" fmla="*/ 1775083 w 4587867"/>
                <a:gd name="connsiteY324" fmla="*/ 794762 h 999163"/>
                <a:gd name="connsiteX325" fmla="*/ 1764193 w 4587867"/>
                <a:gd name="connsiteY325" fmla="*/ 800785 h 999163"/>
                <a:gd name="connsiteX326" fmla="*/ 1749635 w 4587867"/>
                <a:gd name="connsiteY326" fmla="*/ 788180 h 999163"/>
                <a:gd name="connsiteX327" fmla="*/ 1747765 w 4587867"/>
                <a:gd name="connsiteY327" fmla="*/ 762366 h 999163"/>
                <a:gd name="connsiteX328" fmla="*/ 1756367 w 4587867"/>
                <a:gd name="connsiteY328" fmla="*/ 711914 h 999163"/>
                <a:gd name="connsiteX329" fmla="*/ 1752469 w 4587867"/>
                <a:gd name="connsiteY329" fmla="*/ 695393 h 999163"/>
                <a:gd name="connsiteX330" fmla="*/ 1741263 w 4587867"/>
                <a:gd name="connsiteY330" fmla="*/ 665793 h 999163"/>
                <a:gd name="connsiteX331" fmla="*/ 1715037 w 4587867"/>
                <a:gd name="connsiteY331" fmla="*/ 643607 h 999163"/>
                <a:gd name="connsiteX332" fmla="*/ 1720648 w 4587867"/>
                <a:gd name="connsiteY332" fmla="*/ 627445 h 999163"/>
                <a:gd name="connsiteX333" fmla="*/ 1724460 w 4587867"/>
                <a:gd name="connsiteY333" fmla="*/ 622440 h 999163"/>
                <a:gd name="connsiteX334" fmla="*/ 1695818 w 4587867"/>
                <a:gd name="connsiteY334" fmla="*/ 609805 h 999163"/>
                <a:gd name="connsiteX335" fmla="*/ 1668514 w 4587867"/>
                <a:gd name="connsiteY335" fmla="*/ 596827 h 999163"/>
                <a:gd name="connsiteX336" fmla="*/ 1654474 w 4587867"/>
                <a:gd name="connsiteY336" fmla="*/ 583131 h 999163"/>
                <a:gd name="connsiteX337" fmla="*/ 1662472 w 4587867"/>
                <a:gd name="connsiteY337" fmla="*/ 571343 h 999163"/>
                <a:gd name="connsiteX338" fmla="*/ 1689488 w 4587867"/>
                <a:gd name="connsiteY338" fmla="*/ 506722 h 999163"/>
                <a:gd name="connsiteX339" fmla="*/ 1703975 w 4587867"/>
                <a:gd name="connsiteY339" fmla="*/ 454162 h 999163"/>
                <a:gd name="connsiteX340" fmla="*/ 1705399 w 4587867"/>
                <a:gd name="connsiteY340" fmla="*/ 441097 h 999163"/>
                <a:gd name="connsiteX341" fmla="*/ 1703874 w 4587867"/>
                <a:gd name="connsiteY341" fmla="*/ 427516 h 999163"/>
                <a:gd name="connsiteX342" fmla="*/ 1700868 w 4587867"/>
                <a:gd name="connsiteY342" fmla="*/ 418610 h 999163"/>
                <a:gd name="connsiteX343" fmla="*/ 1728905 w 4587867"/>
                <a:gd name="connsiteY343" fmla="*/ 361275 h 999163"/>
                <a:gd name="connsiteX344" fmla="*/ 1744298 w 4587867"/>
                <a:gd name="connsiteY344" fmla="*/ 344238 h 999163"/>
                <a:gd name="connsiteX345" fmla="*/ 1764078 w 4587867"/>
                <a:gd name="connsiteY345" fmla="*/ 323959 h 999163"/>
                <a:gd name="connsiteX346" fmla="*/ 1805768 w 4587867"/>
                <a:gd name="connsiteY346" fmla="*/ 300870 h 999163"/>
                <a:gd name="connsiteX347" fmla="*/ 1852938 w 4587867"/>
                <a:gd name="connsiteY347" fmla="*/ 297686 h 999163"/>
                <a:gd name="connsiteX348" fmla="*/ 1877034 w 4587867"/>
                <a:gd name="connsiteY348" fmla="*/ 300325 h 999163"/>
                <a:gd name="connsiteX349" fmla="*/ 1885234 w 4587867"/>
                <a:gd name="connsiteY349" fmla="*/ 292438 h 999163"/>
                <a:gd name="connsiteX350" fmla="*/ 1899232 w 4587867"/>
                <a:gd name="connsiteY350" fmla="*/ 282743 h 999163"/>
                <a:gd name="connsiteX351" fmla="*/ 1911704 w 4587867"/>
                <a:gd name="connsiteY351" fmla="*/ 275730 h 999163"/>
                <a:gd name="connsiteX352" fmla="*/ 1961018 w 4587867"/>
                <a:gd name="connsiteY352" fmla="*/ 275071 h 999163"/>
                <a:gd name="connsiteX353" fmla="*/ 1978511 w 4587867"/>
                <a:gd name="connsiteY353" fmla="*/ 280850 h 999163"/>
                <a:gd name="connsiteX354" fmla="*/ 2001614 w 4587867"/>
                <a:gd name="connsiteY354" fmla="*/ 309145 h 999163"/>
                <a:gd name="connsiteX355" fmla="*/ 1989962 w 4587867"/>
                <a:gd name="connsiteY355" fmla="*/ 323558 h 999163"/>
                <a:gd name="connsiteX356" fmla="*/ 1980036 w 4587867"/>
                <a:gd name="connsiteY356" fmla="*/ 337755 h 999163"/>
                <a:gd name="connsiteX357" fmla="*/ 1966614 w 4587867"/>
                <a:gd name="connsiteY357" fmla="*/ 355466 h 999163"/>
                <a:gd name="connsiteX358" fmla="*/ 1954444 w 4587867"/>
                <a:gd name="connsiteY358" fmla="*/ 363512 h 999163"/>
                <a:gd name="connsiteX359" fmla="*/ 1940720 w 4587867"/>
                <a:gd name="connsiteY359" fmla="*/ 363913 h 999163"/>
                <a:gd name="connsiteX360" fmla="*/ 1930362 w 4587867"/>
                <a:gd name="connsiteY360" fmla="*/ 360500 h 999163"/>
                <a:gd name="connsiteX361" fmla="*/ 1923227 w 4587867"/>
                <a:gd name="connsiteY361" fmla="*/ 383174 h 999163"/>
                <a:gd name="connsiteX362" fmla="*/ 1951926 w 4587867"/>
                <a:gd name="connsiteY362" fmla="*/ 405732 h 999163"/>
                <a:gd name="connsiteX363" fmla="*/ 1965218 w 4587867"/>
                <a:gd name="connsiteY363" fmla="*/ 411641 h 999163"/>
                <a:gd name="connsiteX364" fmla="*/ 1959320 w 4587867"/>
                <a:gd name="connsiteY364" fmla="*/ 415656 h 999163"/>
                <a:gd name="connsiteX365" fmla="*/ 1955077 w 4587867"/>
                <a:gd name="connsiteY365" fmla="*/ 419944 h 999163"/>
                <a:gd name="connsiteX366" fmla="*/ 1953537 w 4587867"/>
                <a:gd name="connsiteY366" fmla="*/ 430413 h 999163"/>
                <a:gd name="connsiteX367" fmla="*/ 1948344 w 4587867"/>
                <a:gd name="connsiteY367" fmla="*/ 440767 h 999163"/>
                <a:gd name="connsiteX368" fmla="*/ 1907949 w 4587867"/>
                <a:gd name="connsiteY368" fmla="*/ 441212 h 999163"/>
                <a:gd name="connsiteX369" fmla="*/ 1880645 w 4587867"/>
                <a:gd name="connsiteY369" fmla="*/ 429868 h 999163"/>
                <a:gd name="connsiteX370" fmla="*/ 1872834 w 4587867"/>
                <a:gd name="connsiteY370" fmla="*/ 417004 h 999163"/>
                <a:gd name="connsiteX371" fmla="*/ 1863411 w 4587867"/>
                <a:gd name="connsiteY371" fmla="*/ 414509 h 999163"/>
                <a:gd name="connsiteX372" fmla="*/ 1864231 w 4587867"/>
                <a:gd name="connsiteY372" fmla="*/ 429151 h 999163"/>
                <a:gd name="connsiteX373" fmla="*/ 1872632 w 4587867"/>
                <a:gd name="connsiteY373" fmla="*/ 466753 h 999163"/>
                <a:gd name="connsiteX374" fmla="*/ 1880501 w 4587867"/>
                <a:gd name="connsiteY374" fmla="*/ 501000 h 999163"/>
                <a:gd name="connsiteX375" fmla="*/ 1920119 w 4587867"/>
                <a:gd name="connsiteY375" fmla="*/ 528578 h 999163"/>
                <a:gd name="connsiteX376" fmla="*/ 1930952 w 4587867"/>
                <a:gd name="connsiteY376" fmla="*/ 532378 h 999163"/>
                <a:gd name="connsiteX377" fmla="*/ 1932808 w 4587867"/>
                <a:gd name="connsiteY377" fmla="*/ 513505 h 999163"/>
                <a:gd name="connsiteX378" fmla="*/ 1952904 w 4587867"/>
                <a:gd name="connsiteY378" fmla="*/ 465735 h 999163"/>
                <a:gd name="connsiteX379" fmla="*/ 1959623 w 4587867"/>
                <a:gd name="connsiteY379" fmla="*/ 453402 h 999163"/>
                <a:gd name="connsiteX380" fmla="*/ 1964039 w 4587867"/>
                <a:gd name="connsiteY380" fmla="*/ 443320 h 999163"/>
                <a:gd name="connsiteX381" fmla="*/ 1973577 w 4587867"/>
                <a:gd name="connsiteY381" fmla="*/ 418582 h 999163"/>
                <a:gd name="connsiteX382" fmla="*/ 2016633 w 4587867"/>
                <a:gd name="connsiteY382" fmla="*/ 375243 h 999163"/>
                <a:gd name="connsiteX383" fmla="*/ 2033061 w 4587867"/>
                <a:gd name="connsiteY383" fmla="*/ 373307 h 999163"/>
                <a:gd name="connsiteX384" fmla="*/ 2046742 w 4587867"/>
                <a:gd name="connsiteY384" fmla="*/ 387834 h 999163"/>
                <a:gd name="connsiteX385" fmla="*/ 2060408 w 4587867"/>
                <a:gd name="connsiteY385" fmla="*/ 402348 h 999163"/>
                <a:gd name="connsiteX386" fmla="*/ 2064868 w 4587867"/>
                <a:gd name="connsiteY386" fmla="*/ 391721 h 999163"/>
                <a:gd name="connsiteX387" fmla="*/ 2068953 w 4587867"/>
                <a:gd name="connsiteY387" fmla="*/ 352068 h 999163"/>
                <a:gd name="connsiteX388" fmla="*/ 2059186 w 4587867"/>
                <a:gd name="connsiteY388" fmla="*/ 342789 h 999163"/>
                <a:gd name="connsiteX389" fmla="*/ 2021740 w 4587867"/>
                <a:gd name="connsiteY389" fmla="*/ 359841 h 999163"/>
                <a:gd name="connsiteX390" fmla="*/ 2007354 w 4587867"/>
                <a:gd name="connsiteY390" fmla="*/ 353014 h 999163"/>
                <a:gd name="connsiteX391" fmla="*/ 1992163 w 4587867"/>
                <a:gd name="connsiteY391" fmla="*/ 345342 h 999163"/>
                <a:gd name="connsiteX392" fmla="*/ 1995313 w 4587867"/>
                <a:gd name="connsiteY392" fmla="*/ 332019 h 999163"/>
                <a:gd name="connsiteX393" fmla="*/ 2007210 w 4587867"/>
                <a:gd name="connsiteY393" fmla="*/ 322941 h 999163"/>
                <a:gd name="connsiteX394" fmla="*/ 2013468 w 4587867"/>
                <a:gd name="connsiteY394" fmla="*/ 311741 h 999163"/>
                <a:gd name="connsiteX395" fmla="*/ 2018920 w 4587867"/>
                <a:gd name="connsiteY395" fmla="*/ 300727 h 999163"/>
                <a:gd name="connsiteX396" fmla="*/ 2022186 w 4587867"/>
                <a:gd name="connsiteY396" fmla="*/ 288121 h 999163"/>
                <a:gd name="connsiteX397" fmla="*/ 2075197 w 4587867"/>
                <a:gd name="connsiteY397" fmla="*/ 260701 h 999163"/>
                <a:gd name="connsiteX398" fmla="*/ 2093985 w 4587867"/>
                <a:gd name="connsiteY398" fmla="*/ 255194 h 999163"/>
                <a:gd name="connsiteX399" fmla="*/ 2139415 w 4587867"/>
                <a:gd name="connsiteY399" fmla="*/ 254721 h 999163"/>
                <a:gd name="connsiteX400" fmla="*/ 2158432 w 4587867"/>
                <a:gd name="connsiteY400" fmla="*/ 272102 h 999163"/>
                <a:gd name="connsiteX401" fmla="*/ 2160432 w 4587867"/>
                <a:gd name="connsiteY401" fmla="*/ 294703 h 999163"/>
                <a:gd name="connsiteX402" fmla="*/ 2169207 w 4587867"/>
                <a:gd name="connsiteY402" fmla="*/ 312271 h 999163"/>
                <a:gd name="connsiteX403" fmla="*/ 2211573 w 4587867"/>
                <a:gd name="connsiteY403" fmla="*/ 363369 h 999163"/>
                <a:gd name="connsiteX404" fmla="*/ 2230979 w 4587867"/>
                <a:gd name="connsiteY404" fmla="*/ 380879 h 999163"/>
                <a:gd name="connsiteX405" fmla="*/ 2307525 w 4587867"/>
                <a:gd name="connsiteY405" fmla="*/ 389254 h 999163"/>
                <a:gd name="connsiteX406" fmla="*/ 2323896 w 4587867"/>
                <a:gd name="connsiteY406" fmla="*/ 390000 h 999163"/>
                <a:gd name="connsiteX407" fmla="*/ 2362378 w 4587867"/>
                <a:gd name="connsiteY407" fmla="*/ 433468 h 999163"/>
                <a:gd name="connsiteX408" fmla="*/ 2365039 w 4587867"/>
                <a:gd name="connsiteY408" fmla="*/ 462207 h 999163"/>
                <a:gd name="connsiteX409" fmla="*/ 2377670 w 4587867"/>
                <a:gd name="connsiteY409" fmla="*/ 567757 h 999163"/>
                <a:gd name="connsiteX410" fmla="*/ 2363701 w 4587867"/>
                <a:gd name="connsiteY410" fmla="*/ 677280 h 999163"/>
                <a:gd name="connsiteX411" fmla="*/ 2359573 w 4587867"/>
                <a:gd name="connsiteY411" fmla="*/ 724720 h 999163"/>
                <a:gd name="connsiteX412" fmla="*/ 2368607 w 4587867"/>
                <a:gd name="connsiteY412" fmla="*/ 748670 h 999163"/>
                <a:gd name="connsiteX413" fmla="*/ 2372549 w 4587867"/>
                <a:gd name="connsiteY413" fmla="*/ 758436 h 999163"/>
                <a:gd name="connsiteX414" fmla="*/ 2303627 w 4587867"/>
                <a:gd name="connsiteY414" fmla="*/ 760186 h 999163"/>
                <a:gd name="connsiteX415" fmla="*/ 2238546 w 4587867"/>
                <a:gd name="connsiteY415" fmla="*/ 764373 h 999163"/>
                <a:gd name="connsiteX416" fmla="*/ 2240733 w 4587867"/>
                <a:gd name="connsiteY416" fmla="*/ 777065 h 999163"/>
                <a:gd name="connsiteX417" fmla="*/ 2206639 w 4587867"/>
                <a:gd name="connsiteY417" fmla="*/ 793213 h 999163"/>
                <a:gd name="connsiteX418" fmla="*/ 2190153 w 4587867"/>
                <a:gd name="connsiteY418" fmla="*/ 784781 h 999163"/>
                <a:gd name="connsiteX419" fmla="*/ 2191476 w 4587867"/>
                <a:gd name="connsiteY419" fmla="*/ 767901 h 999163"/>
                <a:gd name="connsiteX420" fmla="*/ 2187837 w 4587867"/>
                <a:gd name="connsiteY420" fmla="*/ 751768 h 999163"/>
                <a:gd name="connsiteX421" fmla="*/ 2166776 w 4587867"/>
                <a:gd name="connsiteY421" fmla="*/ 683146 h 999163"/>
                <a:gd name="connsiteX422" fmla="*/ 2182097 w 4587867"/>
                <a:gd name="connsiteY422" fmla="*/ 636537 h 999163"/>
                <a:gd name="connsiteX423" fmla="*/ 2197418 w 4587867"/>
                <a:gd name="connsiteY423" fmla="*/ 605431 h 999163"/>
                <a:gd name="connsiteX424" fmla="*/ 2188009 w 4587867"/>
                <a:gd name="connsiteY424" fmla="*/ 605431 h 999163"/>
                <a:gd name="connsiteX425" fmla="*/ 2176746 w 4587867"/>
                <a:gd name="connsiteY425" fmla="*/ 618682 h 999163"/>
                <a:gd name="connsiteX426" fmla="*/ 2158950 w 4587867"/>
                <a:gd name="connsiteY426" fmla="*/ 665391 h 999163"/>
                <a:gd name="connsiteX427" fmla="*/ 2153067 w 4587867"/>
                <a:gd name="connsiteY427" fmla="*/ 714065 h 999163"/>
                <a:gd name="connsiteX428" fmla="*/ 2156620 w 4587867"/>
                <a:gd name="connsiteY428" fmla="*/ 727646 h 999163"/>
                <a:gd name="connsiteX429" fmla="*/ 2124252 w 4587867"/>
                <a:gd name="connsiteY429" fmla="*/ 734788 h 999163"/>
                <a:gd name="connsiteX430" fmla="*/ 2114988 w 4587867"/>
                <a:gd name="connsiteY430" fmla="*/ 732077 h 999163"/>
                <a:gd name="connsiteX431" fmla="*/ 2115836 w 4587867"/>
                <a:gd name="connsiteY431" fmla="*/ 714424 h 999163"/>
                <a:gd name="connsiteX432" fmla="*/ 2121202 w 4587867"/>
                <a:gd name="connsiteY432" fmla="*/ 685282 h 999163"/>
                <a:gd name="connsiteX433" fmla="*/ 2126870 w 4587867"/>
                <a:gd name="connsiteY433" fmla="*/ 647293 h 999163"/>
                <a:gd name="connsiteX434" fmla="*/ 2128007 w 4587867"/>
                <a:gd name="connsiteY434" fmla="*/ 620776 h 999163"/>
                <a:gd name="connsiteX435" fmla="*/ 2108442 w 4587867"/>
                <a:gd name="connsiteY435" fmla="*/ 650075 h 999163"/>
                <a:gd name="connsiteX436" fmla="*/ 2088878 w 4587867"/>
                <a:gd name="connsiteY436" fmla="*/ 679388 h 999163"/>
                <a:gd name="connsiteX437" fmla="*/ 2090388 w 4587867"/>
                <a:gd name="connsiteY437" fmla="*/ 697845 h 999163"/>
                <a:gd name="connsiteX438" fmla="*/ 2089223 w 4587867"/>
                <a:gd name="connsiteY438" fmla="*/ 721063 h 999163"/>
                <a:gd name="connsiteX439" fmla="*/ 2088964 w 4587867"/>
                <a:gd name="connsiteY439" fmla="*/ 743063 h 999163"/>
                <a:gd name="connsiteX440" fmla="*/ 2103148 w 4587867"/>
                <a:gd name="connsiteY440" fmla="*/ 772878 h 999163"/>
                <a:gd name="connsiteX441" fmla="*/ 2142277 w 4587867"/>
                <a:gd name="connsiteY441" fmla="*/ 778843 h 999163"/>
                <a:gd name="connsiteX442" fmla="*/ 2172372 w 4587867"/>
                <a:gd name="connsiteY442" fmla="*/ 784824 h 999163"/>
                <a:gd name="connsiteX443" fmla="*/ 2172372 w 4587867"/>
                <a:gd name="connsiteY443" fmla="*/ 794963 h 999163"/>
                <a:gd name="connsiteX444" fmla="*/ 2172372 w 4587867"/>
                <a:gd name="connsiteY444" fmla="*/ 805116 h 999163"/>
                <a:gd name="connsiteX445" fmla="*/ 2113909 w 4587867"/>
                <a:gd name="connsiteY445" fmla="*/ 822483 h 999163"/>
                <a:gd name="connsiteX446" fmla="*/ 2053029 w 4587867"/>
                <a:gd name="connsiteY446" fmla="*/ 839635 h 999163"/>
                <a:gd name="connsiteX447" fmla="*/ 2019812 w 4587867"/>
                <a:gd name="connsiteY447" fmla="*/ 828951 h 999163"/>
                <a:gd name="connsiteX448" fmla="*/ 2051993 w 4587867"/>
                <a:gd name="connsiteY448" fmla="*/ 827890 h 999163"/>
                <a:gd name="connsiteX449" fmla="*/ 2024559 w 4587867"/>
                <a:gd name="connsiteY449" fmla="*/ 812545 h 999163"/>
                <a:gd name="connsiteX450" fmla="*/ 1994968 w 4587867"/>
                <a:gd name="connsiteY450" fmla="*/ 803567 h 999163"/>
                <a:gd name="connsiteX451" fmla="*/ 1993717 w 4587867"/>
                <a:gd name="connsiteY451" fmla="*/ 809490 h 999163"/>
                <a:gd name="connsiteX452" fmla="*/ 2019798 w 4587867"/>
                <a:gd name="connsiteY452" fmla="*/ 824577 h 999163"/>
                <a:gd name="connsiteX453" fmla="*/ 2051993 w 4587867"/>
                <a:gd name="connsiteY453" fmla="*/ 827890 h 999163"/>
                <a:gd name="connsiteX454" fmla="*/ 2114269 w 4587867"/>
                <a:gd name="connsiteY454" fmla="*/ 818353 h 999163"/>
                <a:gd name="connsiteX455" fmla="*/ 2169553 w 4587867"/>
                <a:gd name="connsiteY455" fmla="*/ 795895 h 999163"/>
                <a:gd name="connsiteX456" fmla="*/ 2167481 w 4587867"/>
                <a:gd name="connsiteY456" fmla="*/ 789858 h 999163"/>
                <a:gd name="connsiteX457" fmla="*/ 2110787 w 4587867"/>
                <a:gd name="connsiteY457" fmla="*/ 805905 h 999163"/>
                <a:gd name="connsiteX458" fmla="*/ 2055302 w 4587867"/>
                <a:gd name="connsiteY458" fmla="*/ 827990 h 999163"/>
                <a:gd name="connsiteX459" fmla="*/ 2056697 w 4587867"/>
                <a:gd name="connsiteY459" fmla="*/ 834401 h 999163"/>
                <a:gd name="connsiteX460" fmla="*/ 2114269 w 4587867"/>
                <a:gd name="connsiteY460" fmla="*/ 818353 h 999163"/>
                <a:gd name="connsiteX461" fmla="*/ 2109392 w 4587867"/>
                <a:gd name="connsiteY461" fmla="*/ 802578 h 999163"/>
                <a:gd name="connsiteX462" fmla="*/ 2156980 w 4587867"/>
                <a:gd name="connsiteY462" fmla="*/ 786028 h 999163"/>
                <a:gd name="connsiteX463" fmla="*/ 2098487 w 4587867"/>
                <a:gd name="connsiteY463" fmla="*/ 776563 h 999163"/>
                <a:gd name="connsiteX464" fmla="*/ 2095912 w 4587867"/>
                <a:gd name="connsiteY464" fmla="*/ 788079 h 999163"/>
                <a:gd name="connsiteX465" fmla="*/ 2090777 w 4587867"/>
                <a:gd name="connsiteY465" fmla="*/ 789614 h 999163"/>
                <a:gd name="connsiteX466" fmla="*/ 2080419 w 4587867"/>
                <a:gd name="connsiteY466" fmla="*/ 781439 h 999163"/>
                <a:gd name="connsiteX467" fmla="*/ 2057359 w 4587867"/>
                <a:gd name="connsiteY467" fmla="*/ 796712 h 999163"/>
                <a:gd name="connsiteX468" fmla="*/ 2051935 w 4587867"/>
                <a:gd name="connsiteY468" fmla="*/ 807755 h 999163"/>
                <a:gd name="connsiteX469" fmla="*/ 2053244 w 4587867"/>
                <a:gd name="connsiteY469" fmla="*/ 796999 h 999163"/>
                <a:gd name="connsiteX470" fmla="*/ 2048368 w 4587867"/>
                <a:gd name="connsiteY470" fmla="*/ 787878 h 999163"/>
                <a:gd name="connsiteX471" fmla="*/ 2021754 w 4587867"/>
                <a:gd name="connsiteY471" fmla="*/ 794059 h 999163"/>
                <a:gd name="connsiteX472" fmla="*/ 2003053 w 4587867"/>
                <a:gd name="connsiteY472" fmla="*/ 800398 h 999163"/>
                <a:gd name="connsiteX473" fmla="*/ 2051993 w 4587867"/>
                <a:gd name="connsiteY473" fmla="*/ 817278 h 999163"/>
                <a:gd name="connsiteX474" fmla="*/ 2109392 w 4587867"/>
                <a:gd name="connsiteY474" fmla="*/ 802578 h 999163"/>
                <a:gd name="connsiteX475" fmla="*/ 1945280 w 4587867"/>
                <a:gd name="connsiteY475" fmla="*/ 805833 h 999163"/>
                <a:gd name="connsiteX476" fmla="*/ 1954012 w 4587867"/>
                <a:gd name="connsiteY476" fmla="*/ 785039 h 999163"/>
                <a:gd name="connsiteX477" fmla="*/ 1945870 w 4587867"/>
                <a:gd name="connsiteY477" fmla="*/ 758924 h 999163"/>
                <a:gd name="connsiteX478" fmla="*/ 1937713 w 4587867"/>
                <a:gd name="connsiteY478" fmla="*/ 771128 h 999163"/>
                <a:gd name="connsiteX479" fmla="*/ 1910495 w 4587867"/>
                <a:gd name="connsiteY479" fmla="*/ 789614 h 999163"/>
                <a:gd name="connsiteX480" fmla="*/ 1909229 w 4587867"/>
                <a:gd name="connsiteY480" fmla="*/ 796598 h 999163"/>
                <a:gd name="connsiteX481" fmla="*/ 1914826 w 4587867"/>
                <a:gd name="connsiteY481" fmla="*/ 801044 h 999163"/>
                <a:gd name="connsiteX482" fmla="*/ 1907129 w 4587867"/>
                <a:gd name="connsiteY482" fmla="*/ 799796 h 999163"/>
                <a:gd name="connsiteX483" fmla="*/ 1865828 w 4587867"/>
                <a:gd name="connsiteY483" fmla="*/ 782601 h 999163"/>
                <a:gd name="connsiteX484" fmla="*/ 1782305 w 4587867"/>
                <a:gd name="connsiteY484" fmla="*/ 738058 h 999163"/>
                <a:gd name="connsiteX485" fmla="*/ 1762798 w 4587867"/>
                <a:gd name="connsiteY485" fmla="*/ 724706 h 999163"/>
                <a:gd name="connsiteX486" fmla="*/ 1759719 w 4587867"/>
                <a:gd name="connsiteY486" fmla="*/ 737168 h 999163"/>
                <a:gd name="connsiteX487" fmla="*/ 1752181 w 4587867"/>
                <a:gd name="connsiteY487" fmla="*/ 760272 h 999163"/>
                <a:gd name="connsiteX488" fmla="*/ 1746528 w 4587867"/>
                <a:gd name="connsiteY488" fmla="*/ 773035 h 999163"/>
                <a:gd name="connsiteX489" fmla="*/ 1753030 w 4587867"/>
                <a:gd name="connsiteY489" fmla="*/ 784781 h 999163"/>
                <a:gd name="connsiteX490" fmla="*/ 1764395 w 4587867"/>
                <a:gd name="connsiteY490" fmla="*/ 797473 h 999163"/>
                <a:gd name="connsiteX491" fmla="*/ 1768293 w 4587867"/>
                <a:gd name="connsiteY491" fmla="*/ 786344 h 999163"/>
                <a:gd name="connsiteX492" fmla="*/ 1763661 w 4587867"/>
                <a:gd name="connsiteY492" fmla="*/ 779733 h 999163"/>
                <a:gd name="connsiteX493" fmla="*/ 1793626 w 4587867"/>
                <a:gd name="connsiteY493" fmla="*/ 758924 h 999163"/>
                <a:gd name="connsiteX494" fmla="*/ 1816830 w 4587867"/>
                <a:gd name="connsiteY494" fmla="*/ 772204 h 999163"/>
                <a:gd name="connsiteX495" fmla="*/ 1891895 w 4587867"/>
                <a:gd name="connsiteY495" fmla="*/ 807698 h 999163"/>
                <a:gd name="connsiteX496" fmla="*/ 1945280 w 4587867"/>
                <a:gd name="connsiteY496" fmla="*/ 805833 h 999163"/>
                <a:gd name="connsiteX497" fmla="*/ 2234130 w 4587867"/>
                <a:gd name="connsiteY497" fmla="*/ 784465 h 999163"/>
                <a:gd name="connsiteX498" fmla="*/ 2240589 w 4587867"/>
                <a:gd name="connsiteY498" fmla="*/ 779245 h 999163"/>
                <a:gd name="connsiteX499" fmla="*/ 2234475 w 4587867"/>
                <a:gd name="connsiteY499" fmla="*/ 765076 h 999163"/>
                <a:gd name="connsiteX500" fmla="*/ 2242243 w 4587867"/>
                <a:gd name="connsiteY500" fmla="*/ 710551 h 999163"/>
                <a:gd name="connsiteX501" fmla="*/ 2274971 w 4587867"/>
                <a:gd name="connsiteY501" fmla="*/ 637914 h 999163"/>
                <a:gd name="connsiteX502" fmla="*/ 2272942 w 4587867"/>
                <a:gd name="connsiteY502" fmla="*/ 619873 h 999163"/>
                <a:gd name="connsiteX503" fmla="*/ 2244157 w 4587867"/>
                <a:gd name="connsiteY503" fmla="*/ 646949 h 999163"/>
                <a:gd name="connsiteX504" fmla="*/ 2217975 w 4587867"/>
                <a:gd name="connsiteY504" fmla="*/ 669407 h 999163"/>
                <a:gd name="connsiteX505" fmla="*/ 2216320 w 4587867"/>
                <a:gd name="connsiteY505" fmla="*/ 685282 h 999163"/>
                <a:gd name="connsiteX506" fmla="*/ 2195591 w 4587867"/>
                <a:gd name="connsiteY506" fmla="*/ 766496 h 999163"/>
                <a:gd name="connsiteX507" fmla="*/ 2212465 w 4587867"/>
                <a:gd name="connsiteY507" fmla="*/ 789040 h 999163"/>
                <a:gd name="connsiteX508" fmla="*/ 2234130 w 4587867"/>
                <a:gd name="connsiteY508" fmla="*/ 784465 h 999163"/>
                <a:gd name="connsiteX509" fmla="*/ 1924320 w 4587867"/>
                <a:gd name="connsiteY509" fmla="*/ 780980 h 999163"/>
                <a:gd name="connsiteX510" fmla="*/ 1942820 w 4587867"/>
                <a:gd name="connsiteY510" fmla="*/ 749631 h 999163"/>
                <a:gd name="connsiteX511" fmla="*/ 1918465 w 4587867"/>
                <a:gd name="connsiteY511" fmla="*/ 671859 h 999163"/>
                <a:gd name="connsiteX512" fmla="*/ 1905648 w 4587867"/>
                <a:gd name="connsiteY512" fmla="*/ 658608 h 999163"/>
                <a:gd name="connsiteX513" fmla="*/ 1886716 w 4587867"/>
                <a:gd name="connsiteY513" fmla="*/ 668475 h 999163"/>
                <a:gd name="connsiteX514" fmla="*/ 1886069 w 4587867"/>
                <a:gd name="connsiteY514" fmla="*/ 696841 h 999163"/>
                <a:gd name="connsiteX515" fmla="*/ 1923227 w 4587867"/>
                <a:gd name="connsiteY515" fmla="*/ 730600 h 999163"/>
                <a:gd name="connsiteX516" fmla="*/ 1912509 w 4587867"/>
                <a:gd name="connsiteY516" fmla="*/ 732077 h 999163"/>
                <a:gd name="connsiteX517" fmla="*/ 1907748 w 4587867"/>
                <a:gd name="connsiteY517" fmla="*/ 732751 h 999163"/>
                <a:gd name="connsiteX518" fmla="*/ 1908294 w 4587867"/>
                <a:gd name="connsiteY518" fmla="*/ 750549 h 999163"/>
                <a:gd name="connsiteX519" fmla="*/ 1900785 w 4587867"/>
                <a:gd name="connsiteY519" fmla="*/ 745658 h 999163"/>
                <a:gd name="connsiteX520" fmla="*/ 1899260 w 4587867"/>
                <a:gd name="connsiteY520" fmla="*/ 748283 h 999163"/>
                <a:gd name="connsiteX521" fmla="*/ 1890298 w 4587867"/>
                <a:gd name="connsiteY521" fmla="*/ 750979 h 999163"/>
                <a:gd name="connsiteX522" fmla="*/ 1877408 w 4587867"/>
                <a:gd name="connsiteY522" fmla="*/ 746877 h 999163"/>
                <a:gd name="connsiteX523" fmla="*/ 1869424 w 4587867"/>
                <a:gd name="connsiteY523" fmla="*/ 742102 h 999163"/>
                <a:gd name="connsiteX524" fmla="*/ 1863008 w 4587867"/>
                <a:gd name="connsiteY524" fmla="*/ 727818 h 999163"/>
                <a:gd name="connsiteX525" fmla="*/ 1850507 w 4587867"/>
                <a:gd name="connsiteY525" fmla="*/ 708917 h 999163"/>
                <a:gd name="connsiteX526" fmla="*/ 1847803 w 4587867"/>
                <a:gd name="connsiteY526" fmla="*/ 698921 h 999163"/>
                <a:gd name="connsiteX527" fmla="*/ 1813421 w 4587867"/>
                <a:gd name="connsiteY527" fmla="*/ 698921 h 999163"/>
                <a:gd name="connsiteX528" fmla="*/ 1767157 w 4587867"/>
                <a:gd name="connsiteY528" fmla="*/ 692682 h 999163"/>
                <a:gd name="connsiteX529" fmla="*/ 1755260 w 4587867"/>
                <a:gd name="connsiteY529" fmla="*/ 686444 h 999163"/>
                <a:gd name="connsiteX530" fmla="*/ 1755260 w 4587867"/>
                <a:gd name="connsiteY530" fmla="*/ 693514 h 999163"/>
                <a:gd name="connsiteX531" fmla="*/ 1780981 w 4587867"/>
                <a:gd name="connsiteY531" fmla="*/ 732006 h 999163"/>
                <a:gd name="connsiteX532" fmla="*/ 1856031 w 4587867"/>
                <a:gd name="connsiteY532" fmla="*/ 774742 h 999163"/>
                <a:gd name="connsiteX533" fmla="*/ 1924320 w 4587867"/>
                <a:gd name="connsiteY533" fmla="*/ 780980 h 999163"/>
                <a:gd name="connsiteX534" fmla="*/ 2084476 w 4587867"/>
                <a:gd name="connsiteY534" fmla="*/ 774914 h 999163"/>
                <a:gd name="connsiteX535" fmla="*/ 2077110 w 4587867"/>
                <a:gd name="connsiteY535" fmla="*/ 753345 h 999163"/>
                <a:gd name="connsiteX536" fmla="*/ 2065990 w 4587867"/>
                <a:gd name="connsiteY536" fmla="*/ 779059 h 999163"/>
                <a:gd name="connsiteX537" fmla="*/ 2084476 w 4587867"/>
                <a:gd name="connsiteY537" fmla="*/ 774914 h 999163"/>
                <a:gd name="connsiteX538" fmla="*/ 2081153 w 4587867"/>
                <a:gd name="connsiteY538" fmla="*/ 751151 h 999163"/>
                <a:gd name="connsiteX539" fmla="*/ 2085598 w 4587867"/>
                <a:gd name="connsiteY539" fmla="*/ 764875 h 999163"/>
                <a:gd name="connsiteX540" fmla="*/ 2087180 w 4587867"/>
                <a:gd name="connsiteY540" fmla="*/ 766639 h 999163"/>
                <a:gd name="connsiteX541" fmla="*/ 2079843 w 4587867"/>
                <a:gd name="connsiteY541" fmla="*/ 719844 h 999163"/>
                <a:gd name="connsiteX542" fmla="*/ 2066292 w 4587867"/>
                <a:gd name="connsiteY542" fmla="*/ 745959 h 999163"/>
                <a:gd name="connsiteX543" fmla="*/ 2068709 w 4587867"/>
                <a:gd name="connsiteY543" fmla="*/ 760315 h 999163"/>
                <a:gd name="connsiteX544" fmla="*/ 2076722 w 4587867"/>
                <a:gd name="connsiteY544" fmla="*/ 740782 h 999163"/>
                <a:gd name="connsiteX545" fmla="*/ 2311151 w 4587867"/>
                <a:gd name="connsiteY545" fmla="*/ 747609 h 999163"/>
                <a:gd name="connsiteX546" fmla="*/ 2292636 w 4587867"/>
                <a:gd name="connsiteY546" fmla="*/ 706450 h 999163"/>
                <a:gd name="connsiteX547" fmla="*/ 2270684 w 4587867"/>
                <a:gd name="connsiteY547" fmla="*/ 669622 h 999163"/>
                <a:gd name="connsiteX548" fmla="*/ 2262283 w 4587867"/>
                <a:gd name="connsiteY548" fmla="*/ 682873 h 999163"/>
                <a:gd name="connsiteX549" fmla="*/ 2243524 w 4587867"/>
                <a:gd name="connsiteY549" fmla="*/ 716044 h 999163"/>
                <a:gd name="connsiteX550" fmla="*/ 2252601 w 4587867"/>
                <a:gd name="connsiteY550" fmla="*/ 755324 h 999163"/>
                <a:gd name="connsiteX551" fmla="*/ 2268957 w 4587867"/>
                <a:gd name="connsiteY551" fmla="*/ 756429 h 999163"/>
                <a:gd name="connsiteX552" fmla="*/ 2258456 w 4587867"/>
                <a:gd name="connsiteY552" fmla="*/ 747207 h 999163"/>
                <a:gd name="connsiteX553" fmla="*/ 2260384 w 4587867"/>
                <a:gd name="connsiteY553" fmla="*/ 743579 h 999163"/>
                <a:gd name="connsiteX554" fmla="*/ 2304979 w 4587867"/>
                <a:gd name="connsiteY554" fmla="*/ 758680 h 999163"/>
                <a:gd name="connsiteX555" fmla="*/ 2321393 w 4587867"/>
                <a:gd name="connsiteY555" fmla="*/ 758924 h 999163"/>
                <a:gd name="connsiteX556" fmla="*/ 2311151 w 4587867"/>
                <a:gd name="connsiteY556" fmla="*/ 747609 h 999163"/>
                <a:gd name="connsiteX557" fmla="*/ 2364450 w 4587867"/>
                <a:gd name="connsiteY557" fmla="*/ 752384 h 999163"/>
                <a:gd name="connsiteX558" fmla="*/ 2355113 w 4587867"/>
                <a:gd name="connsiteY558" fmla="*/ 700656 h 999163"/>
                <a:gd name="connsiteX559" fmla="*/ 2353862 w 4587867"/>
                <a:gd name="connsiteY559" fmla="*/ 636121 h 999163"/>
                <a:gd name="connsiteX560" fmla="*/ 2353646 w 4587867"/>
                <a:gd name="connsiteY560" fmla="*/ 545428 h 999163"/>
                <a:gd name="connsiteX561" fmla="*/ 2356063 w 4587867"/>
                <a:gd name="connsiteY561" fmla="*/ 500770 h 999163"/>
                <a:gd name="connsiteX562" fmla="*/ 2356494 w 4587867"/>
                <a:gd name="connsiteY562" fmla="*/ 576118 h 999163"/>
                <a:gd name="connsiteX563" fmla="*/ 2359184 w 4587867"/>
                <a:gd name="connsiteY563" fmla="*/ 662638 h 999163"/>
                <a:gd name="connsiteX564" fmla="*/ 2366636 w 4587867"/>
                <a:gd name="connsiteY564" fmla="*/ 648684 h 999163"/>
                <a:gd name="connsiteX565" fmla="*/ 2360551 w 4587867"/>
                <a:gd name="connsiteY565" fmla="*/ 459124 h 999163"/>
                <a:gd name="connsiteX566" fmla="*/ 2355732 w 4587867"/>
                <a:gd name="connsiteY566" fmla="*/ 443793 h 999163"/>
                <a:gd name="connsiteX567" fmla="*/ 2334686 w 4587867"/>
                <a:gd name="connsiteY567" fmla="*/ 462508 h 999163"/>
                <a:gd name="connsiteX568" fmla="*/ 2300563 w 4587867"/>
                <a:gd name="connsiteY568" fmla="*/ 488121 h 999163"/>
                <a:gd name="connsiteX569" fmla="*/ 2287486 w 4587867"/>
                <a:gd name="connsiteY569" fmla="*/ 495005 h 999163"/>
                <a:gd name="connsiteX570" fmla="*/ 2279847 w 4587867"/>
                <a:gd name="connsiteY570" fmla="*/ 525752 h 999163"/>
                <a:gd name="connsiteX571" fmla="*/ 2271144 w 4587867"/>
                <a:gd name="connsiteY571" fmla="*/ 553345 h 999163"/>
                <a:gd name="connsiteX572" fmla="*/ 2283286 w 4587867"/>
                <a:gd name="connsiteY572" fmla="*/ 498676 h 999163"/>
                <a:gd name="connsiteX573" fmla="*/ 2279085 w 4587867"/>
                <a:gd name="connsiteY573" fmla="*/ 493801 h 999163"/>
                <a:gd name="connsiteX574" fmla="*/ 2237237 w 4587867"/>
                <a:gd name="connsiteY574" fmla="*/ 549616 h 999163"/>
                <a:gd name="connsiteX575" fmla="*/ 2201877 w 4587867"/>
                <a:gd name="connsiteY575" fmla="*/ 647809 h 999163"/>
                <a:gd name="connsiteX576" fmla="*/ 2221283 w 4587867"/>
                <a:gd name="connsiteY576" fmla="*/ 660974 h 999163"/>
                <a:gd name="connsiteX577" fmla="*/ 2260254 w 4587867"/>
                <a:gd name="connsiteY577" fmla="*/ 626886 h 999163"/>
                <a:gd name="connsiteX578" fmla="*/ 2301714 w 4587867"/>
                <a:gd name="connsiteY578" fmla="*/ 602965 h 999163"/>
                <a:gd name="connsiteX579" fmla="*/ 2305353 w 4587867"/>
                <a:gd name="connsiteY579" fmla="*/ 604542 h 999163"/>
                <a:gd name="connsiteX580" fmla="*/ 2280783 w 4587867"/>
                <a:gd name="connsiteY580" fmla="*/ 625753 h 999163"/>
                <a:gd name="connsiteX581" fmla="*/ 2275143 w 4587867"/>
                <a:gd name="connsiteY581" fmla="*/ 652169 h 999163"/>
                <a:gd name="connsiteX582" fmla="*/ 2271015 w 4587867"/>
                <a:gd name="connsiteY582" fmla="*/ 664015 h 999163"/>
                <a:gd name="connsiteX583" fmla="*/ 2294478 w 4587867"/>
                <a:gd name="connsiteY583" fmla="*/ 688868 h 999163"/>
                <a:gd name="connsiteX584" fmla="*/ 2306749 w 4587867"/>
                <a:gd name="connsiteY584" fmla="*/ 707296 h 999163"/>
                <a:gd name="connsiteX585" fmla="*/ 2295557 w 4587867"/>
                <a:gd name="connsiteY585" fmla="*/ 696397 h 999163"/>
                <a:gd name="connsiteX586" fmla="*/ 2295585 w 4587867"/>
                <a:gd name="connsiteY586" fmla="*/ 704628 h 999163"/>
                <a:gd name="connsiteX587" fmla="*/ 2326831 w 4587867"/>
                <a:gd name="connsiteY587" fmla="*/ 755052 h 999163"/>
                <a:gd name="connsiteX588" fmla="*/ 2364450 w 4587867"/>
                <a:gd name="connsiteY588" fmla="*/ 752384 h 999163"/>
                <a:gd name="connsiteX589" fmla="*/ 1892427 w 4587867"/>
                <a:gd name="connsiteY589" fmla="*/ 737986 h 999163"/>
                <a:gd name="connsiteX590" fmla="*/ 1899634 w 4587867"/>
                <a:gd name="connsiteY590" fmla="*/ 736394 h 999163"/>
                <a:gd name="connsiteX591" fmla="*/ 1903864 w 4587867"/>
                <a:gd name="connsiteY591" fmla="*/ 734960 h 999163"/>
                <a:gd name="connsiteX592" fmla="*/ 1909402 w 4587867"/>
                <a:gd name="connsiteY592" fmla="*/ 726054 h 999163"/>
                <a:gd name="connsiteX593" fmla="*/ 1917631 w 4587867"/>
                <a:gd name="connsiteY593" fmla="*/ 728836 h 999163"/>
                <a:gd name="connsiteX594" fmla="*/ 1882256 w 4587867"/>
                <a:gd name="connsiteY594" fmla="*/ 698935 h 999163"/>
                <a:gd name="connsiteX595" fmla="*/ 1872776 w 4587867"/>
                <a:gd name="connsiteY595" fmla="*/ 694991 h 999163"/>
                <a:gd name="connsiteX596" fmla="*/ 1879581 w 4587867"/>
                <a:gd name="connsiteY596" fmla="*/ 677424 h 999163"/>
                <a:gd name="connsiteX597" fmla="*/ 1892197 w 4587867"/>
                <a:gd name="connsiteY597" fmla="*/ 648799 h 999163"/>
                <a:gd name="connsiteX598" fmla="*/ 1898023 w 4587867"/>
                <a:gd name="connsiteY598" fmla="*/ 633999 h 999163"/>
                <a:gd name="connsiteX599" fmla="*/ 1906424 w 4587867"/>
                <a:gd name="connsiteY599" fmla="*/ 627330 h 999163"/>
                <a:gd name="connsiteX600" fmla="*/ 1891852 w 4587867"/>
                <a:gd name="connsiteY600" fmla="*/ 595823 h 999163"/>
                <a:gd name="connsiteX601" fmla="*/ 1866303 w 4587867"/>
                <a:gd name="connsiteY601" fmla="*/ 605231 h 999163"/>
                <a:gd name="connsiteX602" fmla="*/ 1850565 w 4587867"/>
                <a:gd name="connsiteY602" fmla="*/ 668030 h 999163"/>
                <a:gd name="connsiteX603" fmla="*/ 1865871 w 4587867"/>
                <a:gd name="connsiteY603" fmla="*/ 725480 h 999163"/>
                <a:gd name="connsiteX604" fmla="*/ 1874747 w 4587867"/>
                <a:gd name="connsiteY604" fmla="*/ 740438 h 999163"/>
                <a:gd name="connsiteX605" fmla="*/ 1877178 w 4587867"/>
                <a:gd name="connsiteY605" fmla="*/ 743134 h 999163"/>
                <a:gd name="connsiteX606" fmla="*/ 1881235 w 4587867"/>
                <a:gd name="connsiteY606" fmla="*/ 737685 h 999163"/>
                <a:gd name="connsiteX607" fmla="*/ 1889665 w 4587867"/>
                <a:gd name="connsiteY607" fmla="*/ 742260 h 999163"/>
                <a:gd name="connsiteX608" fmla="*/ 1892427 w 4587867"/>
                <a:gd name="connsiteY608" fmla="*/ 737986 h 999163"/>
                <a:gd name="connsiteX609" fmla="*/ 2064350 w 4587867"/>
                <a:gd name="connsiteY609" fmla="*/ 738301 h 999163"/>
                <a:gd name="connsiteX610" fmla="*/ 2083325 w 4587867"/>
                <a:gd name="connsiteY610" fmla="*/ 714266 h 999163"/>
                <a:gd name="connsiteX611" fmla="*/ 2087080 w 4587867"/>
                <a:gd name="connsiteY611" fmla="*/ 696009 h 999163"/>
                <a:gd name="connsiteX612" fmla="*/ 2085123 w 4587867"/>
                <a:gd name="connsiteY612" fmla="*/ 677768 h 999163"/>
                <a:gd name="connsiteX613" fmla="*/ 2103264 w 4587867"/>
                <a:gd name="connsiteY613" fmla="*/ 650663 h 999163"/>
                <a:gd name="connsiteX614" fmla="*/ 2137027 w 4587867"/>
                <a:gd name="connsiteY614" fmla="*/ 583690 h 999163"/>
                <a:gd name="connsiteX615" fmla="*/ 2144248 w 4587867"/>
                <a:gd name="connsiteY615" fmla="*/ 561032 h 999163"/>
                <a:gd name="connsiteX616" fmla="*/ 2146363 w 4587867"/>
                <a:gd name="connsiteY616" fmla="*/ 553445 h 999163"/>
                <a:gd name="connsiteX617" fmla="*/ 2126424 w 4587867"/>
                <a:gd name="connsiteY617" fmla="*/ 554076 h 999163"/>
                <a:gd name="connsiteX618" fmla="*/ 2107752 w 4587867"/>
                <a:gd name="connsiteY618" fmla="*/ 555983 h 999163"/>
                <a:gd name="connsiteX619" fmla="*/ 2098272 w 4587867"/>
                <a:gd name="connsiteY619" fmla="*/ 570238 h 999163"/>
                <a:gd name="connsiteX620" fmla="*/ 2079584 w 4587867"/>
                <a:gd name="connsiteY620" fmla="*/ 616589 h 999163"/>
                <a:gd name="connsiteX621" fmla="*/ 2057100 w 4587867"/>
                <a:gd name="connsiteY621" fmla="*/ 687749 h 999163"/>
                <a:gd name="connsiteX622" fmla="*/ 2054798 w 4587867"/>
                <a:gd name="connsiteY622" fmla="*/ 718453 h 999163"/>
                <a:gd name="connsiteX623" fmla="*/ 2057603 w 4587867"/>
                <a:gd name="connsiteY623" fmla="*/ 735534 h 999163"/>
                <a:gd name="connsiteX624" fmla="*/ 2064350 w 4587867"/>
                <a:gd name="connsiteY624" fmla="*/ 738301 h 999163"/>
                <a:gd name="connsiteX625" fmla="*/ 2197576 w 4587867"/>
                <a:gd name="connsiteY625" fmla="*/ 745214 h 999163"/>
                <a:gd name="connsiteX626" fmla="*/ 2203747 w 4587867"/>
                <a:gd name="connsiteY626" fmla="*/ 723774 h 999163"/>
                <a:gd name="connsiteX627" fmla="*/ 2206394 w 4587867"/>
                <a:gd name="connsiteY627" fmla="*/ 706507 h 999163"/>
                <a:gd name="connsiteX628" fmla="*/ 2206927 w 4587867"/>
                <a:gd name="connsiteY628" fmla="*/ 702119 h 999163"/>
                <a:gd name="connsiteX629" fmla="*/ 2212868 w 4587867"/>
                <a:gd name="connsiteY629" fmla="*/ 685469 h 999163"/>
                <a:gd name="connsiteX630" fmla="*/ 2214767 w 4587867"/>
                <a:gd name="connsiteY630" fmla="*/ 672017 h 999163"/>
                <a:gd name="connsiteX631" fmla="*/ 2208034 w 4587867"/>
                <a:gd name="connsiteY631" fmla="*/ 676420 h 999163"/>
                <a:gd name="connsiteX632" fmla="*/ 2197605 w 4587867"/>
                <a:gd name="connsiteY632" fmla="*/ 687677 h 999163"/>
                <a:gd name="connsiteX633" fmla="*/ 2197849 w 4587867"/>
                <a:gd name="connsiteY633" fmla="*/ 699523 h 999163"/>
                <a:gd name="connsiteX634" fmla="*/ 2196540 w 4587867"/>
                <a:gd name="connsiteY634" fmla="*/ 700398 h 999163"/>
                <a:gd name="connsiteX635" fmla="*/ 2193145 w 4587867"/>
                <a:gd name="connsiteY635" fmla="*/ 678069 h 999163"/>
                <a:gd name="connsiteX636" fmla="*/ 2215616 w 4587867"/>
                <a:gd name="connsiteY636" fmla="*/ 588079 h 999163"/>
                <a:gd name="connsiteX637" fmla="*/ 2220449 w 4587867"/>
                <a:gd name="connsiteY637" fmla="*/ 557374 h 999163"/>
                <a:gd name="connsiteX638" fmla="*/ 2222017 w 4587867"/>
                <a:gd name="connsiteY638" fmla="*/ 548913 h 999163"/>
                <a:gd name="connsiteX639" fmla="*/ 2225211 w 4587867"/>
                <a:gd name="connsiteY639" fmla="*/ 560773 h 999163"/>
                <a:gd name="connsiteX640" fmla="*/ 2232288 w 4587867"/>
                <a:gd name="connsiteY640" fmla="*/ 550304 h 999163"/>
                <a:gd name="connsiteX641" fmla="*/ 2252702 w 4587867"/>
                <a:gd name="connsiteY641" fmla="*/ 516646 h 999163"/>
                <a:gd name="connsiteX642" fmla="*/ 2267145 w 4587867"/>
                <a:gd name="connsiteY642" fmla="*/ 492581 h 999163"/>
                <a:gd name="connsiteX643" fmla="*/ 2256615 w 4587867"/>
                <a:gd name="connsiteY643" fmla="*/ 486874 h 999163"/>
                <a:gd name="connsiteX644" fmla="*/ 2234015 w 4587867"/>
                <a:gd name="connsiteY644" fmla="*/ 469851 h 999163"/>
                <a:gd name="connsiteX645" fmla="*/ 2220938 w 4587867"/>
                <a:gd name="connsiteY645" fmla="*/ 457661 h 999163"/>
                <a:gd name="connsiteX646" fmla="*/ 2216234 w 4587867"/>
                <a:gd name="connsiteY646" fmla="*/ 467499 h 999163"/>
                <a:gd name="connsiteX647" fmla="*/ 2203373 w 4587867"/>
                <a:gd name="connsiteY647" fmla="*/ 481998 h 999163"/>
                <a:gd name="connsiteX648" fmla="*/ 2190541 w 4587867"/>
                <a:gd name="connsiteY648" fmla="*/ 496511 h 999163"/>
                <a:gd name="connsiteX649" fmla="*/ 2158921 w 4587867"/>
                <a:gd name="connsiteY649" fmla="*/ 545816 h 999163"/>
                <a:gd name="connsiteX650" fmla="*/ 2137861 w 4587867"/>
                <a:gd name="connsiteY650" fmla="*/ 593916 h 999163"/>
                <a:gd name="connsiteX651" fmla="*/ 2133473 w 4587867"/>
                <a:gd name="connsiteY651" fmla="*/ 608902 h 999163"/>
                <a:gd name="connsiteX652" fmla="*/ 2143831 w 4587867"/>
                <a:gd name="connsiteY652" fmla="*/ 607124 h 999163"/>
                <a:gd name="connsiteX653" fmla="*/ 2175753 w 4587867"/>
                <a:gd name="connsiteY653" fmla="*/ 603581 h 999163"/>
                <a:gd name="connsiteX654" fmla="*/ 2197346 w 4587867"/>
                <a:gd name="connsiteY654" fmla="*/ 601832 h 999163"/>
                <a:gd name="connsiteX655" fmla="*/ 2200568 w 4587867"/>
                <a:gd name="connsiteY655" fmla="*/ 586358 h 999163"/>
                <a:gd name="connsiteX656" fmla="*/ 2201561 w 4587867"/>
                <a:gd name="connsiteY656" fmla="*/ 558149 h 999163"/>
                <a:gd name="connsiteX657" fmla="*/ 2201460 w 4587867"/>
                <a:gd name="connsiteY657" fmla="*/ 509848 h 999163"/>
                <a:gd name="connsiteX658" fmla="*/ 2198583 w 4587867"/>
                <a:gd name="connsiteY658" fmla="*/ 498992 h 999163"/>
                <a:gd name="connsiteX659" fmla="*/ 2214450 w 4587867"/>
                <a:gd name="connsiteY659" fmla="*/ 496583 h 999163"/>
                <a:gd name="connsiteX660" fmla="*/ 2242445 w 4587867"/>
                <a:gd name="connsiteY660" fmla="*/ 492467 h 999163"/>
                <a:gd name="connsiteX661" fmla="*/ 2246012 w 4587867"/>
                <a:gd name="connsiteY661" fmla="*/ 493901 h 999163"/>
                <a:gd name="connsiteX662" fmla="*/ 2225081 w 4587867"/>
                <a:gd name="connsiteY662" fmla="*/ 499092 h 999163"/>
                <a:gd name="connsiteX663" fmla="*/ 2207488 w 4587867"/>
                <a:gd name="connsiteY663" fmla="*/ 500770 h 999163"/>
                <a:gd name="connsiteX664" fmla="*/ 2203733 w 4587867"/>
                <a:gd name="connsiteY664" fmla="*/ 517521 h 999163"/>
                <a:gd name="connsiteX665" fmla="*/ 2202971 w 4587867"/>
                <a:gd name="connsiteY665" fmla="*/ 544353 h 999163"/>
                <a:gd name="connsiteX666" fmla="*/ 2185132 w 4587867"/>
                <a:gd name="connsiteY666" fmla="*/ 638660 h 999163"/>
                <a:gd name="connsiteX667" fmla="*/ 2175264 w 4587867"/>
                <a:gd name="connsiteY667" fmla="*/ 714266 h 999163"/>
                <a:gd name="connsiteX668" fmla="*/ 2185449 w 4587867"/>
                <a:gd name="connsiteY668" fmla="*/ 742876 h 999163"/>
                <a:gd name="connsiteX669" fmla="*/ 2197576 w 4587867"/>
                <a:gd name="connsiteY669" fmla="*/ 745214 h 999163"/>
                <a:gd name="connsiteX670" fmla="*/ 2152448 w 4587867"/>
                <a:gd name="connsiteY670" fmla="*/ 727216 h 999163"/>
                <a:gd name="connsiteX671" fmla="*/ 2149556 w 4587867"/>
                <a:gd name="connsiteY671" fmla="*/ 715772 h 999163"/>
                <a:gd name="connsiteX672" fmla="*/ 2155642 w 4587867"/>
                <a:gd name="connsiteY672" fmla="*/ 663599 h 999163"/>
                <a:gd name="connsiteX673" fmla="*/ 2173408 w 4587867"/>
                <a:gd name="connsiteY673" fmla="*/ 617291 h 999163"/>
                <a:gd name="connsiteX674" fmla="*/ 2166848 w 4587867"/>
                <a:gd name="connsiteY674" fmla="*/ 608214 h 999163"/>
                <a:gd name="connsiteX675" fmla="*/ 2144522 w 4587867"/>
                <a:gd name="connsiteY675" fmla="*/ 611239 h 999163"/>
                <a:gd name="connsiteX676" fmla="*/ 2130380 w 4587867"/>
                <a:gd name="connsiteY676" fmla="*/ 614265 h 999163"/>
                <a:gd name="connsiteX677" fmla="*/ 2130280 w 4587867"/>
                <a:gd name="connsiteY677" fmla="*/ 644038 h 999163"/>
                <a:gd name="connsiteX678" fmla="*/ 2126180 w 4587867"/>
                <a:gd name="connsiteY678" fmla="*/ 680779 h 999163"/>
                <a:gd name="connsiteX679" fmla="*/ 2122080 w 4587867"/>
                <a:gd name="connsiteY679" fmla="*/ 696411 h 999163"/>
                <a:gd name="connsiteX680" fmla="*/ 2118901 w 4587867"/>
                <a:gd name="connsiteY680" fmla="*/ 713893 h 999163"/>
                <a:gd name="connsiteX681" fmla="*/ 2134149 w 4587867"/>
                <a:gd name="connsiteY681" fmla="*/ 731016 h 999163"/>
                <a:gd name="connsiteX682" fmla="*/ 2152448 w 4587867"/>
                <a:gd name="connsiteY682" fmla="*/ 727216 h 999163"/>
                <a:gd name="connsiteX683" fmla="*/ 1997888 w 4587867"/>
                <a:gd name="connsiteY683" fmla="*/ 701574 h 999163"/>
                <a:gd name="connsiteX684" fmla="*/ 2006894 w 4587867"/>
                <a:gd name="connsiteY684" fmla="*/ 657059 h 999163"/>
                <a:gd name="connsiteX685" fmla="*/ 2009267 w 4587867"/>
                <a:gd name="connsiteY685" fmla="*/ 634730 h 999163"/>
                <a:gd name="connsiteX686" fmla="*/ 2009627 w 4587867"/>
                <a:gd name="connsiteY686" fmla="*/ 651810 h 999163"/>
                <a:gd name="connsiteX687" fmla="*/ 2003038 w 4587867"/>
                <a:gd name="connsiteY687" fmla="*/ 696268 h 999163"/>
                <a:gd name="connsiteX688" fmla="*/ 1997615 w 4587867"/>
                <a:gd name="connsiteY688" fmla="*/ 725165 h 999163"/>
                <a:gd name="connsiteX689" fmla="*/ 2016475 w 4587867"/>
                <a:gd name="connsiteY689" fmla="*/ 720260 h 999163"/>
                <a:gd name="connsiteX690" fmla="*/ 2041506 w 4587867"/>
                <a:gd name="connsiteY690" fmla="*/ 712330 h 999163"/>
                <a:gd name="connsiteX691" fmla="*/ 2049202 w 4587867"/>
                <a:gd name="connsiteY691" fmla="*/ 702678 h 999163"/>
                <a:gd name="connsiteX692" fmla="*/ 2054985 w 4587867"/>
                <a:gd name="connsiteY692" fmla="*/ 683203 h 999163"/>
                <a:gd name="connsiteX693" fmla="*/ 2055978 w 4587867"/>
                <a:gd name="connsiteY693" fmla="*/ 668403 h 999163"/>
                <a:gd name="connsiteX694" fmla="*/ 2052597 w 4587867"/>
                <a:gd name="connsiteY694" fmla="*/ 657490 h 999163"/>
                <a:gd name="connsiteX695" fmla="*/ 2047936 w 4587867"/>
                <a:gd name="connsiteY695" fmla="*/ 650075 h 999163"/>
                <a:gd name="connsiteX696" fmla="*/ 2033766 w 4587867"/>
                <a:gd name="connsiteY696" fmla="*/ 641671 h 999163"/>
                <a:gd name="connsiteX697" fmla="*/ 2030040 w 4587867"/>
                <a:gd name="connsiteY697" fmla="*/ 628908 h 999163"/>
                <a:gd name="connsiteX698" fmla="*/ 2038974 w 4587867"/>
                <a:gd name="connsiteY698" fmla="*/ 629123 h 999163"/>
                <a:gd name="connsiteX699" fmla="*/ 2046066 w 4587867"/>
                <a:gd name="connsiteY699" fmla="*/ 632149 h 999163"/>
                <a:gd name="connsiteX700" fmla="*/ 2053374 w 4587867"/>
                <a:gd name="connsiteY700" fmla="*/ 592869 h 999163"/>
                <a:gd name="connsiteX701" fmla="*/ 2069543 w 4587867"/>
                <a:gd name="connsiteY701" fmla="*/ 489613 h 999163"/>
                <a:gd name="connsiteX702" fmla="*/ 2070737 w 4587867"/>
                <a:gd name="connsiteY702" fmla="*/ 493801 h 999163"/>
                <a:gd name="connsiteX703" fmla="*/ 2067443 w 4587867"/>
                <a:gd name="connsiteY703" fmla="*/ 509145 h 999163"/>
                <a:gd name="connsiteX704" fmla="*/ 2071270 w 4587867"/>
                <a:gd name="connsiteY704" fmla="*/ 507554 h 999163"/>
                <a:gd name="connsiteX705" fmla="*/ 2085598 w 4587867"/>
                <a:gd name="connsiteY705" fmla="*/ 491936 h 999163"/>
                <a:gd name="connsiteX706" fmla="*/ 2078779 w 4587867"/>
                <a:gd name="connsiteY706" fmla="*/ 503552 h 999163"/>
                <a:gd name="connsiteX707" fmla="*/ 2061775 w 4587867"/>
                <a:gd name="connsiteY707" fmla="*/ 555137 h 999163"/>
                <a:gd name="connsiteX708" fmla="*/ 2070191 w 4587867"/>
                <a:gd name="connsiteY708" fmla="*/ 557991 h 999163"/>
                <a:gd name="connsiteX709" fmla="*/ 2076607 w 4587867"/>
                <a:gd name="connsiteY709" fmla="*/ 555195 h 999163"/>
                <a:gd name="connsiteX710" fmla="*/ 2071255 w 4587867"/>
                <a:gd name="connsiteY710" fmla="*/ 561992 h 999163"/>
                <a:gd name="connsiteX711" fmla="*/ 2056021 w 4587867"/>
                <a:gd name="connsiteY711" fmla="*/ 593170 h 999163"/>
                <a:gd name="connsiteX712" fmla="*/ 2057877 w 4587867"/>
                <a:gd name="connsiteY712" fmla="*/ 600555 h 999163"/>
                <a:gd name="connsiteX713" fmla="*/ 2064221 w 4587867"/>
                <a:gd name="connsiteY713" fmla="*/ 594618 h 999163"/>
                <a:gd name="connsiteX714" fmla="*/ 2076204 w 4587867"/>
                <a:gd name="connsiteY714" fmla="*/ 588681 h 999163"/>
                <a:gd name="connsiteX715" fmla="*/ 2090705 w 4587867"/>
                <a:gd name="connsiteY715" fmla="*/ 575057 h 999163"/>
                <a:gd name="connsiteX716" fmla="*/ 2095380 w 4587867"/>
                <a:gd name="connsiteY716" fmla="*/ 549587 h 999163"/>
                <a:gd name="connsiteX717" fmla="*/ 2098502 w 4587867"/>
                <a:gd name="connsiteY717" fmla="*/ 509490 h 999163"/>
                <a:gd name="connsiteX718" fmla="*/ 2102702 w 4587867"/>
                <a:gd name="connsiteY718" fmla="*/ 491965 h 999163"/>
                <a:gd name="connsiteX719" fmla="*/ 2099595 w 4587867"/>
                <a:gd name="connsiteY719" fmla="*/ 479675 h 999163"/>
                <a:gd name="connsiteX720" fmla="*/ 2096991 w 4587867"/>
                <a:gd name="connsiteY720" fmla="*/ 469335 h 999163"/>
                <a:gd name="connsiteX721" fmla="*/ 2093150 w 4587867"/>
                <a:gd name="connsiteY721" fmla="*/ 460300 h 999163"/>
                <a:gd name="connsiteX722" fmla="*/ 2081512 w 4587867"/>
                <a:gd name="connsiteY722" fmla="*/ 452355 h 999163"/>
                <a:gd name="connsiteX723" fmla="*/ 2064883 w 4587867"/>
                <a:gd name="connsiteY723" fmla="*/ 454463 h 999163"/>
                <a:gd name="connsiteX724" fmla="*/ 2055172 w 4587867"/>
                <a:gd name="connsiteY724" fmla="*/ 460314 h 999163"/>
                <a:gd name="connsiteX725" fmla="*/ 2042052 w 4587867"/>
                <a:gd name="connsiteY725" fmla="*/ 467987 h 999163"/>
                <a:gd name="connsiteX726" fmla="*/ 2032400 w 4587867"/>
                <a:gd name="connsiteY726" fmla="*/ 492481 h 999163"/>
                <a:gd name="connsiteX727" fmla="*/ 2037996 w 4587867"/>
                <a:gd name="connsiteY727" fmla="*/ 514079 h 999163"/>
                <a:gd name="connsiteX728" fmla="*/ 2043606 w 4587867"/>
                <a:gd name="connsiteY728" fmla="*/ 523587 h 999163"/>
                <a:gd name="connsiteX729" fmla="*/ 2049547 w 4587867"/>
                <a:gd name="connsiteY729" fmla="*/ 534630 h 999163"/>
                <a:gd name="connsiteX730" fmla="*/ 2044498 w 4587867"/>
                <a:gd name="connsiteY730" fmla="*/ 556471 h 999163"/>
                <a:gd name="connsiteX731" fmla="*/ 2029609 w 4587867"/>
                <a:gd name="connsiteY731" fmla="*/ 576118 h 999163"/>
                <a:gd name="connsiteX732" fmla="*/ 2016964 w 4587867"/>
                <a:gd name="connsiteY732" fmla="*/ 590775 h 999163"/>
                <a:gd name="connsiteX733" fmla="*/ 1983790 w 4587867"/>
                <a:gd name="connsiteY733" fmla="*/ 591277 h 999163"/>
                <a:gd name="connsiteX734" fmla="*/ 1976281 w 4587867"/>
                <a:gd name="connsiteY734" fmla="*/ 598447 h 999163"/>
                <a:gd name="connsiteX735" fmla="*/ 1970958 w 4587867"/>
                <a:gd name="connsiteY735" fmla="*/ 631346 h 999163"/>
                <a:gd name="connsiteX736" fmla="*/ 1965218 w 4587867"/>
                <a:gd name="connsiteY736" fmla="*/ 681210 h 999163"/>
                <a:gd name="connsiteX737" fmla="*/ 1965218 w 4587867"/>
                <a:gd name="connsiteY737" fmla="*/ 706536 h 999163"/>
                <a:gd name="connsiteX738" fmla="*/ 1975605 w 4587867"/>
                <a:gd name="connsiteY738" fmla="*/ 716015 h 999163"/>
                <a:gd name="connsiteX739" fmla="*/ 1988624 w 4587867"/>
                <a:gd name="connsiteY739" fmla="*/ 724634 h 999163"/>
                <a:gd name="connsiteX740" fmla="*/ 1997888 w 4587867"/>
                <a:gd name="connsiteY740" fmla="*/ 701574 h 999163"/>
                <a:gd name="connsiteX741" fmla="*/ 1962413 w 4587867"/>
                <a:gd name="connsiteY741" fmla="*/ 686358 h 999163"/>
                <a:gd name="connsiteX742" fmla="*/ 1960255 w 4587867"/>
                <a:gd name="connsiteY742" fmla="*/ 669622 h 999163"/>
                <a:gd name="connsiteX743" fmla="*/ 1952789 w 4587867"/>
                <a:gd name="connsiteY743" fmla="*/ 679417 h 999163"/>
                <a:gd name="connsiteX744" fmla="*/ 1947495 w 4587867"/>
                <a:gd name="connsiteY744" fmla="*/ 689212 h 999163"/>
                <a:gd name="connsiteX745" fmla="*/ 1954041 w 4587867"/>
                <a:gd name="connsiteY745" fmla="*/ 696153 h 999163"/>
                <a:gd name="connsiteX746" fmla="*/ 1961507 w 4587867"/>
                <a:gd name="connsiteY746" fmla="*/ 703108 h 999163"/>
                <a:gd name="connsiteX747" fmla="*/ 1962413 w 4587867"/>
                <a:gd name="connsiteY747" fmla="*/ 686358 h 999163"/>
                <a:gd name="connsiteX748" fmla="*/ 1840452 w 4587867"/>
                <a:gd name="connsiteY748" fmla="*/ 694805 h 999163"/>
                <a:gd name="connsiteX749" fmla="*/ 1847414 w 4587867"/>
                <a:gd name="connsiteY749" fmla="*/ 663398 h 999163"/>
                <a:gd name="connsiteX750" fmla="*/ 1847199 w 4587867"/>
                <a:gd name="connsiteY750" fmla="*/ 634730 h 999163"/>
                <a:gd name="connsiteX751" fmla="*/ 1828008 w 4587867"/>
                <a:gd name="connsiteY751" fmla="*/ 617119 h 999163"/>
                <a:gd name="connsiteX752" fmla="*/ 1808803 w 4587867"/>
                <a:gd name="connsiteY752" fmla="*/ 599523 h 999163"/>
                <a:gd name="connsiteX753" fmla="*/ 1800373 w 4587867"/>
                <a:gd name="connsiteY753" fmla="*/ 603868 h 999163"/>
                <a:gd name="connsiteX754" fmla="*/ 1777644 w 4587867"/>
                <a:gd name="connsiteY754" fmla="*/ 631977 h 999163"/>
                <a:gd name="connsiteX755" fmla="*/ 1790749 w 4587867"/>
                <a:gd name="connsiteY755" fmla="*/ 647293 h 999163"/>
                <a:gd name="connsiteX756" fmla="*/ 1796273 w 4587867"/>
                <a:gd name="connsiteY756" fmla="*/ 655711 h 999163"/>
                <a:gd name="connsiteX757" fmla="*/ 1806358 w 4587867"/>
                <a:gd name="connsiteY757" fmla="*/ 671185 h 999163"/>
                <a:gd name="connsiteX758" fmla="*/ 1813421 w 4587867"/>
                <a:gd name="connsiteY758" fmla="*/ 679532 h 999163"/>
                <a:gd name="connsiteX759" fmla="*/ 1793267 w 4587867"/>
                <a:gd name="connsiteY759" fmla="*/ 659956 h 999163"/>
                <a:gd name="connsiteX760" fmla="*/ 1779600 w 4587867"/>
                <a:gd name="connsiteY760" fmla="*/ 648971 h 999163"/>
                <a:gd name="connsiteX761" fmla="*/ 1749649 w 4587867"/>
                <a:gd name="connsiteY761" fmla="*/ 663929 h 999163"/>
                <a:gd name="connsiteX762" fmla="*/ 1784650 w 4587867"/>
                <a:gd name="connsiteY762" fmla="*/ 694920 h 999163"/>
                <a:gd name="connsiteX763" fmla="*/ 1840452 w 4587867"/>
                <a:gd name="connsiteY763" fmla="*/ 694805 h 999163"/>
                <a:gd name="connsiteX764" fmla="*/ 1953264 w 4587867"/>
                <a:gd name="connsiteY764" fmla="*/ 671013 h 999163"/>
                <a:gd name="connsiteX765" fmla="*/ 1965017 w 4587867"/>
                <a:gd name="connsiteY765" fmla="*/ 633210 h 999163"/>
                <a:gd name="connsiteX766" fmla="*/ 1968038 w 4587867"/>
                <a:gd name="connsiteY766" fmla="*/ 620733 h 999163"/>
                <a:gd name="connsiteX767" fmla="*/ 1968110 w 4587867"/>
                <a:gd name="connsiteY767" fmla="*/ 586688 h 999163"/>
                <a:gd name="connsiteX768" fmla="*/ 1936116 w 4587867"/>
                <a:gd name="connsiteY768" fmla="*/ 562595 h 999163"/>
                <a:gd name="connsiteX769" fmla="*/ 1932462 w 4587867"/>
                <a:gd name="connsiteY769" fmla="*/ 559009 h 999163"/>
                <a:gd name="connsiteX770" fmla="*/ 1949883 w 4587867"/>
                <a:gd name="connsiteY770" fmla="*/ 565907 h 999163"/>
                <a:gd name="connsiteX771" fmla="*/ 1965665 w 4587867"/>
                <a:gd name="connsiteY771" fmla="*/ 574440 h 999163"/>
                <a:gd name="connsiteX772" fmla="*/ 1960816 w 4587867"/>
                <a:gd name="connsiteY772" fmla="*/ 566911 h 999163"/>
                <a:gd name="connsiteX773" fmla="*/ 1899721 w 4587867"/>
                <a:gd name="connsiteY773" fmla="*/ 532421 h 999163"/>
                <a:gd name="connsiteX774" fmla="*/ 1879408 w 4587867"/>
                <a:gd name="connsiteY774" fmla="*/ 551007 h 999163"/>
                <a:gd name="connsiteX775" fmla="*/ 1859038 w 4587867"/>
                <a:gd name="connsiteY775" fmla="*/ 556772 h 999163"/>
                <a:gd name="connsiteX776" fmla="*/ 1843861 w 4587867"/>
                <a:gd name="connsiteY776" fmla="*/ 556586 h 999163"/>
                <a:gd name="connsiteX777" fmla="*/ 1814730 w 4587867"/>
                <a:gd name="connsiteY777" fmla="*/ 565219 h 999163"/>
                <a:gd name="connsiteX778" fmla="*/ 1786059 w 4587867"/>
                <a:gd name="connsiteY778" fmla="*/ 587376 h 999163"/>
                <a:gd name="connsiteX779" fmla="*/ 1799956 w 4587867"/>
                <a:gd name="connsiteY779" fmla="*/ 599896 h 999163"/>
                <a:gd name="connsiteX780" fmla="*/ 1804157 w 4587867"/>
                <a:gd name="connsiteY780" fmla="*/ 594131 h 999163"/>
                <a:gd name="connsiteX781" fmla="*/ 1827404 w 4587867"/>
                <a:gd name="connsiteY781" fmla="*/ 611555 h 999163"/>
                <a:gd name="connsiteX782" fmla="*/ 1848177 w 4587867"/>
                <a:gd name="connsiteY782" fmla="*/ 631632 h 999163"/>
                <a:gd name="connsiteX783" fmla="*/ 1854693 w 4587867"/>
                <a:gd name="connsiteY783" fmla="*/ 618152 h 999163"/>
                <a:gd name="connsiteX784" fmla="*/ 1898613 w 4587867"/>
                <a:gd name="connsiteY784" fmla="*/ 577653 h 999163"/>
                <a:gd name="connsiteX785" fmla="*/ 1923227 w 4587867"/>
                <a:gd name="connsiteY785" fmla="*/ 577179 h 999163"/>
                <a:gd name="connsiteX786" fmla="*/ 1906381 w 4587867"/>
                <a:gd name="connsiteY786" fmla="*/ 580851 h 999163"/>
                <a:gd name="connsiteX787" fmla="*/ 1894124 w 4587867"/>
                <a:gd name="connsiteY787" fmla="*/ 592811 h 999163"/>
                <a:gd name="connsiteX788" fmla="*/ 1909316 w 4587867"/>
                <a:gd name="connsiteY788" fmla="*/ 631059 h 999163"/>
                <a:gd name="connsiteX789" fmla="*/ 1901145 w 4587867"/>
                <a:gd name="connsiteY789" fmla="*/ 653130 h 999163"/>
                <a:gd name="connsiteX790" fmla="*/ 1947308 w 4587867"/>
                <a:gd name="connsiteY790" fmla="*/ 637469 h 999163"/>
                <a:gd name="connsiteX791" fmla="*/ 1945553 w 4587867"/>
                <a:gd name="connsiteY791" fmla="*/ 595550 h 999163"/>
                <a:gd name="connsiteX792" fmla="*/ 1940777 w 4587867"/>
                <a:gd name="connsiteY792" fmla="*/ 584207 h 999163"/>
                <a:gd name="connsiteX793" fmla="*/ 1948805 w 4587867"/>
                <a:gd name="connsiteY793" fmla="*/ 593414 h 999163"/>
                <a:gd name="connsiteX794" fmla="*/ 1955321 w 4587867"/>
                <a:gd name="connsiteY794" fmla="*/ 619758 h 999163"/>
                <a:gd name="connsiteX795" fmla="*/ 1959292 w 4587867"/>
                <a:gd name="connsiteY795" fmla="*/ 633942 h 999163"/>
                <a:gd name="connsiteX796" fmla="*/ 1961306 w 4587867"/>
                <a:gd name="connsiteY796" fmla="*/ 635648 h 999163"/>
                <a:gd name="connsiteX797" fmla="*/ 1955681 w 4587867"/>
                <a:gd name="connsiteY797" fmla="*/ 638918 h 999163"/>
                <a:gd name="connsiteX798" fmla="*/ 1946762 w 4587867"/>
                <a:gd name="connsiteY798" fmla="*/ 644898 h 999163"/>
                <a:gd name="connsiteX799" fmla="*/ 1929772 w 4587867"/>
                <a:gd name="connsiteY799" fmla="*/ 656084 h 999163"/>
                <a:gd name="connsiteX800" fmla="*/ 1918120 w 4587867"/>
                <a:gd name="connsiteY800" fmla="*/ 661290 h 999163"/>
                <a:gd name="connsiteX801" fmla="*/ 1923313 w 4587867"/>
                <a:gd name="connsiteY801" fmla="*/ 674527 h 999163"/>
                <a:gd name="connsiteX802" fmla="*/ 1930290 w 4587867"/>
                <a:gd name="connsiteY802" fmla="*/ 693342 h 999163"/>
                <a:gd name="connsiteX803" fmla="*/ 1940461 w 4587867"/>
                <a:gd name="connsiteY803" fmla="*/ 689154 h 999163"/>
                <a:gd name="connsiteX804" fmla="*/ 1953264 w 4587867"/>
                <a:gd name="connsiteY804" fmla="*/ 671013 h 999163"/>
                <a:gd name="connsiteX805" fmla="*/ 1747520 w 4587867"/>
                <a:gd name="connsiteY805" fmla="*/ 655668 h 999163"/>
                <a:gd name="connsiteX806" fmla="*/ 1770911 w 4587867"/>
                <a:gd name="connsiteY806" fmla="*/ 644496 h 999163"/>
                <a:gd name="connsiteX807" fmla="*/ 1774249 w 4587867"/>
                <a:gd name="connsiteY807" fmla="*/ 637311 h 999163"/>
                <a:gd name="connsiteX808" fmla="*/ 1725740 w 4587867"/>
                <a:gd name="connsiteY808" fmla="*/ 629022 h 999163"/>
                <a:gd name="connsiteX809" fmla="*/ 1728171 w 4587867"/>
                <a:gd name="connsiteY809" fmla="*/ 666826 h 999163"/>
                <a:gd name="connsiteX810" fmla="*/ 1747520 w 4587867"/>
                <a:gd name="connsiteY810" fmla="*/ 655668 h 999163"/>
                <a:gd name="connsiteX811" fmla="*/ 2064192 w 4587867"/>
                <a:gd name="connsiteY811" fmla="*/ 654707 h 999163"/>
                <a:gd name="connsiteX812" fmla="*/ 2078491 w 4587867"/>
                <a:gd name="connsiteY812" fmla="*/ 603338 h 999163"/>
                <a:gd name="connsiteX813" fmla="*/ 2063688 w 4587867"/>
                <a:gd name="connsiteY813" fmla="*/ 600742 h 999163"/>
                <a:gd name="connsiteX814" fmla="*/ 2052568 w 4587867"/>
                <a:gd name="connsiteY814" fmla="*/ 622340 h 999163"/>
                <a:gd name="connsiteX815" fmla="*/ 2037794 w 4587867"/>
                <a:gd name="connsiteY815" fmla="*/ 632995 h 999163"/>
                <a:gd name="connsiteX816" fmla="*/ 2033407 w 4587867"/>
                <a:gd name="connsiteY816" fmla="*/ 631403 h 999163"/>
                <a:gd name="connsiteX817" fmla="*/ 2038873 w 4587867"/>
                <a:gd name="connsiteY817" fmla="*/ 641055 h 999163"/>
                <a:gd name="connsiteX818" fmla="*/ 2055373 w 4587867"/>
                <a:gd name="connsiteY818" fmla="*/ 632264 h 999163"/>
                <a:gd name="connsiteX819" fmla="*/ 2057474 w 4587867"/>
                <a:gd name="connsiteY819" fmla="*/ 622167 h 999163"/>
                <a:gd name="connsiteX820" fmla="*/ 2060696 w 4587867"/>
                <a:gd name="connsiteY820" fmla="*/ 628449 h 999163"/>
                <a:gd name="connsiteX821" fmla="*/ 2064034 w 4587867"/>
                <a:gd name="connsiteY821" fmla="*/ 627058 h 999163"/>
                <a:gd name="connsiteX822" fmla="*/ 2069069 w 4587867"/>
                <a:gd name="connsiteY822" fmla="*/ 619385 h 999163"/>
                <a:gd name="connsiteX823" fmla="*/ 2064580 w 4587867"/>
                <a:gd name="connsiteY823" fmla="*/ 636121 h 999163"/>
                <a:gd name="connsiteX824" fmla="*/ 2059387 w 4587867"/>
                <a:gd name="connsiteY824" fmla="*/ 647723 h 999163"/>
                <a:gd name="connsiteX825" fmla="*/ 2055906 w 4587867"/>
                <a:gd name="connsiteY825" fmla="*/ 659583 h 999163"/>
                <a:gd name="connsiteX826" fmla="*/ 2064192 w 4587867"/>
                <a:gd name="connsiteY826" fmla="*/ 654707 h 999163"/>
                <a:gd name="connsiteX827" fmla="*/ 1786289 w 4587867"/>
                <a:gd name="connsiteY827" fmla="*/ 601760 h 999163"/>
                <a:gd name="connsiteX828" fmla="*/ 1788260 w 4587867"/>
                <a:gd name="connsiteY828" fmla="*/ 571070 h 999163"/>
                <a:gd name="connsiteX829" fmla="*/ 1812587 w 4587867"/>
                <a:gd name="connsiteY829" fmla="*/ 562078 h 999163"/>
                <a:gd name="connsiteX830" fmla="*/ 1834683 w 4587867"/>
                <a:gd name="connsiteY830" fmla="*/ 528162 h 999163"/>
                <a:gd name="connsiteX831" fmla="*/ 1828181 w 4587867"/>
                <a:gd name="connsiteY831" fmla="*/ 489814 h 999163"/>
                <a:gd name="connsiteX832" fmla="*/ 1824599 w 4587867"/>
                <a:gd name="connsiteY832" fmla="*/ 466567 h 999163"/>
                <a:gd name="connsiteX833" fmla="*/ 1813047 w 4587867"/>
                <a:gd name="connsiteY833" fmla="*/ 458694 h 999163"/>
                <a:gd name="connsiteX834" fmla="*/ 1781341 w 4587867"/>
                <a:gd name="connsiteY834" fmla="*/ 460314 h 999163"/>
                <a:gd name="connsiteX835" fmla="*/ 1757734 w 4587867"/>
                <a:gd name="connsiteY835" fmla="*/ 460314 h 999163"/>
                <a:gd name="connsiteX836" fmla="*/ 1751951 w 4587867"/>
                <a:gd name="connsiteY836" fmla="*/ 473350 h 999163"/>
                <a:gd name="connsiteX837" fmla="*/ 1748527 w 4587867"/>
                <a:gd name="connsiteY837" fmla="*/ 513118 h 999163"/>
                <a:gd name="connsiteX838" fmla="*/ 1748484 w 4587867"/>
                <a:gd name="connsiteY838" fmla="*/ 586358 h 999163"/>
                <a:gd name="connsiteX839" fmla="*/ 1756008 w 4587867"/>
                <a:gd name="connsiteY839" fmla="*/ 619471 h 999163"/>
                <a:gd name="connsiteX840" fmla="*/ 1767545 w 4587867"/>
                <a:gd name="connsiteY840" fmla="*/ 623544 h 999163"/>
                <a:gd name="connsiteX841" fmla="*/ 1781082 w 4587867"/>
                <a:gd name="connsiteY841" fmla="*/ 616173 h 999163"/>
                <a:gd name="connsiteX842" fmla="*/ 1786304 w 4587867"/>
                <a:gd name="connsiteY842" fmla="*/ 601760 h 999163"/>
                <a:gd name="connsiteX843" fmla="*/ 1743737 w 4587867"/>
                <a:gd name="connsiteY843" fmla="*/ 600541 h 999163"/>
                <a:gd name="connsiteX844" fmla="*/ 1746355 w 4587867"/>
                <a:gd name="connsiteY844" fmla="*/ 569321 h 999163"/>
                <a:gd name="connsiteX845" fmla="*/ 1746614 w 4587867"/>
                <a:gd name="connsiteY845" fmla="*/ 535834 h 999163"/>
                <a:gd name="connsiteX846" fmla="*/ 1748254 w 4587867"/>
                <a:gd name="connsiteY846" fmla="*/ 471471 h 999163"/>
                <a:gd name="connsiteX847" fmla="*/ 1743607 w 4587867"/>
                <a:gd name="connsiteY847" fmla="*/ 459239 h 999163"/>
                <a:gd name="connsiteX848" fmla="*/ 1720763 w 4587867"/>
                <a:gd name="connsiteY848" fmla="*/ 472834 h 999163"/>
                <a:gd name="connsiteX849" fmla="*/ 1715915 w 4587867"/>
                <a:gd name="connsiteY849" fmla="*/ 528678 h 999163"/>
                <a:gd name="connsiteX850" fmla="*/ 1706694 w 4587867"/>
                <a:gd name="connsiteY850" fmla="*/ 593571 h 999163"/>
                <a:gd name="connsiteX851" fmla="*/ 1699170 w 4587867"/>
                <a:gd name="connsiteY851" fmla="*/ 608214 h 999163"/>
                <a:gd name="connsiteX852" fmla="*/ 1705687 w 4587867"/>
                <a:gd name="connsiteY852" fmla="*/ 608214 h 999163"/>
                <a:gd name="connsiteX853" fmla="*/ 1717627 w 4587867"/>
                <a:gd name="connsiteY853" fmla="*/ 612315 h 999163"/>
                <a:gd name="connsiteX854" fmla="*/ 1733408 w 4587867"/>
                <a:gd name="connsiteY854" fmla="*/ 616503 h 999163"/>
                <a:gd name="connsiteX855" fmla="*/ 1743737 w 4587867"/>
                <a:gd name="connsiteY855" fmla="*/ 616589 h 999163"/>
                <a:gd name="connsiteX856" fmla="*/ 1743737 w 4587867"/>
                <a:gd name="connsiteY856" fmla="*/ 600541 h 999163"/>
                <a:gd name="connsiteX857" fmla="*/ 1704205 w 4587867"/>
                <a:gd name="connsiteY857" fmla="*/ 589384 h 999163"/>
                <a:gd name="connsiteX858" fmla="*/ 1712232 w 4587867"/>
                <a:gd name="connsiteY858" fmla="*/ 528678 h 999163"/>
                <a:gd name="connsiteX859" fmla="*/ 1723439 w 4587867"/>
                <a:gd name="connsiteY859" fmla="*/ 462680 h 999163"/>
                <a:gd name="connsiteX860" fmla="*/ 1716907 w 4587867"/>
                <a:gd name="connsiteY860" fmla="*/ 457977 h 999163"/>
                <a:gd name="connsiteX861" fmla="*/ 1700609 w 4587867"/>
                <a:gd name="connsiteY861" fmla="*/ 523099 h 999163"/>
                <a:gd name="connsiteX862" fmla="*/ 1680296 w 4587867"/>
                <a:gd name="connsiteY862" fmla="*/ 600312 h 999163"/>
                <a:gd name="connsiteX863" fmla="*/ 1693128 w 4587867"/>
                <a:gd name="connsiteY863" fmla="*/ 605102 h 999163"/>
                <a:gd name="connsiteX864" fmla="*/ 1704205 w 4587867"/>
                <a:gd name="connsiteY864" fmla="*/ 589384 h 999163"/>
                <a:gd name="connsiteX865" fmla="*/ 1689028 w 4587867"/>
                <a:gd name="connsiteY865" fmla="*/ 572533 h 999163"/>
                <a:gd name="connsiteX866" fmla="*/ 1696724 w 4587867"/>
                <a:gd name="connsiteY866" fmla="*/ 523214 h 999163"/>
                <a:gd name="connsiteX867" fmla="*/ 1710678 w 4587867"/>
                <a:gd name="connsiteY867" fmla="*/ 458780 h 999163"/>
                <a:gd name="connsiteX868" fmla="*/ 1713268 w 4587867"/>
                <a:gd name="connsiteY868" fmla="*/ 454219 h 999163"/>
                <a:gd name="connsiteX869" fmla="*/ 1700235 w 4587867"/>
                <a:gd name="connsiteY869" fmla="*/ 467901 h 999163"/>
                <a:gd name="connsiteX870" fmla="*/ 1693444 w 4587867"/>
                <a:gd name="connsiteY870" fmla="*/ 505575 h 999163"/>
                <a:gd name="connsiteX871" fmla="*/ 1669866 w 4587867"/>
                <a:gd name="connsiteY871" fmla="*/ 568403 h 999163"/>
                <a:gd name="connsiteX872" fmla="*/ 1660070 w 4587867"/>
                <a:gd name="connsiteY872" fmla="*/ 582643 h 999163"/>
                <a:gd name="connsiteX873" fmla="*/ 1667651 w 4587867"/>
                <a:gd name="connsiteY873" fmla="*/ 591420 h 999163"/>
                <a:gd name="connsiteX874" fmla="*/ 1675218 w 4587867"/>
                <a:gd name="connsiteY874" fmla="*/ 597357 h 999163"/>
                <a:gd name="connsiteX875" fmla="*/ 1679721 w 4587867"/>
                <a:gd name="connsiteY875" fmla="*/ 591406 h 999163"/>
                <a:gd name="connsiteX876" fmla="*/ 1689028 w 4587867"/>
                <a:gd name="connsiteY876" fmla="*/ 572533 h 999163"/>
                <a:gd name="connsiteX877" fmla="*/ 2005556 w 4587867"/>
                <a:gd name="connsiteY877" fmla="*/ 592582 h 999163"/>
                <a:gd name="connsiteX878" fmla="*/ 2008131 w 4587867"/>
                <a:gd name="connsiteY878" fmla="*/ 587921 h 999163"/>
                <a:gd name="connsiteX879" fmla="*/ 2010951 w 4587867"/>
                <a:gd name="connsiteY879" fmla="*/ 586731 h 999163"/>
                <a:gd name="connsiteX880" fmla="*/ 2015612 w 4587867"/>
                <a:gd name="connsiteY880" fmla="*/ 584221 h 999163"/>
                <a:gd name="connsiteX881" fmla="*/ 2021207 w 4587867"/>
                <a:gd name="connsiteY881" fmla="*/ 581711 h 999163"/>
                <a:gd name="connsiteX882" fmla="*/ 2026804 w 4587867"/>
                <a:gd name="connsiteY882" fmla="*/ 574885 h 999163"/>
                <a:gd name="connsiteX883" fmla="*/ 2030199 w 4587867"/>
                <a:gd name="connsiteY883" fmla="*/ 560859 h 999163"/>
                <a:gd name="connsiteX884" fmla="*/ 2032097 w 4587867"/>
                <a:gd name="connsiteY884" fmla="*/ 553961 h 999163"/>
                <a:gd name="connsiteX885" fmla="*/ 2004779 w 4587867"/>
                <a:gd name="connsiteY885" fmla="*/ 567385 h 999163"/>
                <a:gd name="connsiteX886" fmla="*/ 1989703 w 4587867"/>
                <a:gd name="connsiteY886" fmla="*/ 573408 h 999163"/>
                <a:gd name="connsiteX887" fmla="*/ 1986078 w 4587867"/>
                <a:gd name="connsiteY887" fmla="*/ 587419 h 999163"/>
                <a:gd name="connsiteX888" fmla="*/ 2005556 w 4587867"/>
                <a:gd name="connsiteY888" fmla="*/ 592582 h 999163"/>
                <a:gd name="connsiteX889" fmla="*/ 2012806 w 4587867"/>
                <a:gd name="connsiteY889" fmla="*/ 568016 h 999163"/>
                <a:gd name="connsiteX890" fmla="*/ 2018402 w 4587867"/>
                <a:gd name="connsiteY890" fmla="*/ 565549 h 999163"/>
                <a:gd name="connsiteX891" fmla="*/ 2023998 w 4587867"/>
                <a:gd name="connsiteY891" fmla="*/ 569478 h 999163"/>
                <a:gd name="connsiteX892" fmla="*/ 2018402 w 4587867"/>
                <a:gd name="connsiteY892" fmla="*/ 571931 h 999163"/>
                <a:gd name="connsiteX893" fmla="*/ 2012806 w 4587867"/>
                <a:gd name="connsiteY893" fmla="*/ 568016 h 999163"/>
                <a:gd name="connsiteX894" fmla="*/ 1976411 w 4587867"/>
                <a:gd name="connsiteY894" fmla="*/ 580306 h 999163"/>
                <a:gd name="connsiteX895" fmla="*/ 1973447 w 4587867"/>
                <a:gd name="connsiteY895" fmla="*/ 577524 h 999163"/>
                <a:gd name="connsiteX896" fmla="*/ 1972210 w 4587867"/>
                <a:gd name="connsiteY896" fmla="*/ 580306 h 999163"/>
                <a:gd name="connsiteX897" fmla="*/ 1975173 w 4587867"/>
                <a:gd name="connsiteY897" fmla="*/ 583102 h 999163"/>
                <a:gd name="connsiteX898" fmla="*/ 1976411 w 4587867"/>
                <a:gd name="connsiteY898" fmla="*/ 580306 h 999163"/>
                <a:gd name="connsiteX899" fmla="*/ 2001974 w 4587867"/>
                <a:gd name="connsiteY899" fmla="*/ 564516 h 999163"/>
                <a:gd name="connsiteX900" fmla="*/ 2038082 w 4587867"/>
                <a:gd name="connsiteY900" fmla="*/ 551351 h 999163"/>
                <a:gd name="connsiteX901" fmla="*/ 2046843 w 4587867"/>
                <a:gd name="connsiteY901" fmla="*/ 537311 h 999163"/>
                <a:gd name="connsiteX902" fmla="*/ 2039708 w 4587867"/>
                <a:gd name="connsiteY902" fmla="*/ 523802 h 999163"/>
                <a:gd name="connsiteX903" fmla="*/ 2034399 w 4587867"/>
                <a:gd name="connsiteY903" fmla="*/ 516115 h 999163"/>
                <a:gd name="connsiteX904" fmla="*/ 2019769 w 4587867"/>
                <a:gd name="connsiteY904" fmla="*/ 510049 h 999163"/>
                <a:gd name="connsiteX905" fmla="*/ 1994608 w 4587867"/>
                <a:gd name="connsiteY905" fmla="*/ 501961 h 999163"/>
                <a:gd name="connsiteX906" fmla="*/ 1969419 w 4587867"/>
                <a:gd name="connsiteY906" fmla="*/ 507195 h 999163"/>
                <a:gd name="connsiteX907" fmla="*/ 1958213 w 4587867"/>
                <a:gd name="connsiteY907" fmla="*/ 556442 h 999163"/>
                <a:gd name="connsiteX908" fmla="*/ 1970815 w 4587867"/>
                <a:gd name="connsiteY908" fmla="*/ 574053 h 999163"/>
                <a:gd name="connsiteX909" fmla="*/ 1984107 w 4587867"/>
                <a:gd name="connsiteY909" fmla="*/ 571285 h 999163"/>
                <a:gd name="connsiteX910" fmla="*/ 2001974 w 4587867"/>
                <a:gd name="connsiteY910" fmla="*/ 564516 h 999163"/>
                <a:gd name="connsiteX911" fmla="*/ 1876818 w 4587867"/>
                <a:gd name="connsiteY911" fmla="*/ 544941 h 999163"/>
                <a:gd name="connsiteX912" fmla="*/ 1898915 w 4587867"/>
                <a:gd name="connsiteY912" fmla="*/ 529295 h 999163"/>
                <a:gd name="connsiteX913" fmla="*/ 1894369 w 4587867"/>
                <a:gd name="connsiteY913" fmla="*/ 520475 h 999163"/>
                <a:gd name="connsiteX914" fmla="*/ 1869928 w 4587867"/>
                <a:gd name="connsiteY914" fmla="*/ 471973 h 999163"/>
                <a:gd name="connsiteX915" fmla="*/ 1861095 w 4587867"/>
                <a:gd name="connsiteY915" fmla="*/ 432062 h 999163"/>
                <a:gd name="connsiteX916" fmla="*/ 1855082 w 4587867"/>
                <a:gd name="connsiteY916" fmla="*/ 413576 h 999163"/>
                <a:gd name="connsiteX917" fmla="*/ 1861153 w 4587867"/>
                <a:gd name="connsiteY917" fmla="*/ 400684 h 999163"/>
                <a:gd name="connsiteX918" fmla="*/ 1867238 w 4587867"/>
                <a:gd name="connsiteY918" fmla="*/ 384952 h 999163"/>
                <a:gd name="connsiteX919" fmla="*/ 1881508 w 4587867"/>
                <a:gd name="connsiteY919" fmla="*/ 368718 h 999163"/>
                <a:gd name="connsiteX920" fmla="*/ 1897218 w 4587867"/>
                <a:gd name="connsiteY920" fmla="*/ 342703 h 999163"/>
                <a:gd name="connsiteX921" fmla="*/ 1876962 w 4587867"/>
                <a:gd name="connsiteY921" fmla="*/ 306492 h 999163"/>
                <a:gd name="connsiteX922" fmla="*/ 1845717 w 4587867"/>
                <a:gd name="connsiteY922" fmla="*/ 304111 h 999163"/>
                <a:gd name="connsiteX923" fmla="*/ 1795151 w 4587867"/>
                <a:gd name="connsiteY923" fmla="*/ 327372 h 999163"/>
                <a:gd name="connsiteX924" fmla="*/ 1791857 w 4587867"/>
                <a:gd name="connsiteY924" fmla="*/ 359339 h 999163"/>
                <a:gd name="connsiteX925" fmla="*/ 1815665 w 4587867"/>
                <a:gd name="connsiteY925" fmla="*/ 376562 h 999163"/>
                <a:gd name="connsiteX926" fmla="*/ 1822024 w 4587867"/>
                <a:gd name="connsiteY926" fmla="*/ 362178 h 999163"/>
                <a:gd name="connsiteX927" fmla="*/ 1843919 w 4587867"/>
                <a:gd name="connsiteY927" fmla="*/ 318926 h 999163"/>
                <a:gd name="connsiteX928" fmla="*/ 1835086 w 4587867"/>
                <a:gd name="connsiteY928" fmla="*/ 339476 h 999163"/>
                <a:gd name="connsiteX929" fmla="*/ 1822398 w 4587867"/>
                <a:gd name="connsiteY929" fmla="*/ 392452 h 999163"/>
                <a:gd name="connsiteX930" fmla="*/ 1842926 w 4587867"/>
                <a:gd name="connsiteY930" fmla="*/ 490646 h 999163"/>
                <a:gd name="connsiteX931" fmla="*/ 1856204 w 4587867"/>
                <a:gd name="connsiteY931" fmla="*/ 529753 h 999163"/>
                <a:gd name="connsiteX932" fmla="*/ 1859412 w 4587867"/>
                <a:gd name="connsiteY932" fmla="*/ 551624 h 999163"/>
                <a:gd name="connsiteX933" fmla="*/ 1876818 w 4587867"/>
                <a:gd name="connsiteY933" fmla="*/ 544941 h 999163"/>
                <a:gd name="connsiteX934" fmla="*/ 1851486 w 4587867"/>
                <a:gd name="connsiteY934" fmla="*/ 534156 h 999163"/>
                <a:gd name="connsiteX935" fmla="*/ 1836697 w 4587867"/>
                <a:gd name="connsiteY935" fmla="*/ 488208 h 999163"/>
                <a:gd name="connsiteX936" fmla="*/ 1830900 w 4587867"/>
                <a:gd name="connsiteY936" fmla="*/ 487132 h 999163"/>
                <a:gd name="connsiteX937" fmla="*/ 1847457 w 4587867"/>
                <a:gd name="connsiteY937" fmla="*/ 551122 h 999163"/>
                <a:gd name="connsiteX938" fmla="*/ 1851486 w 4587867"/>
                <a:gd name="connsiteY938" fmla="*/ 534156 h 999163"/>
                <a:gd name="connsiteX939" fmla="*/ 2151384 w 4587867"/>
                <a:gd name="connsiteY939" fmla="*/ 544855 h 999163"/>
                <a:gd name="connsiteX940" fmla="*/ 2165712 w 4587867"/>
                <a:gd name="connsiteY940" fmla="*/ 528090 h 999163"/>
                <a:gd name="connsiteX941" fmla="*/ 2150046 w 4587867"/>
                <a:gd name="connsiteY941" fmla="*/ 526642 h 999163"/>
                <a:gd name="connsiteX942" fmla="*/ 2132337 w 4587867"/>
                <a:gd name="connsiteY942" fmla="*/ 520002 h 999163"/>
                <a:gd name="connsiteX943" fmla="*/ 2118340 w 4587867"/>
                <a:gd name="connsiteY943" fmla="*/ 508027 h 999163"/>
                <a:gd name="connsiteX944" fmla="*/ 2107838 w 4587867"/>
                <a:gd name="connsiteY944" fmla="*/ 502692 h 999163"/>
                <a:gd name="connsiteX945" fmla="*/ 2100904 w 4587867"/>
                <a:gd name="connsiteY945" fmla="*/ 512846 h 999163"/>
                <a:gd name="connsiteX946" fmla="*/ 2097020 w 4587867"/>
                <a:gd name="connsiteY946" fmla="*/ 542245 h 999163"/>
                <a:gd name="connsiteX947" fmla="*/ 2100027 w 4587867"/>
                <a:gd name="connsiteY947" fmla="*/ 553015 h 999163"/>
                <a:gd name="connsiteX948" fmla="*/ 2121303 w 4587867"/>
                <a:gd name="connsiteY948" fmla="*/ 551036 h 999163"/>
                <a:gd name="connsiteX949" fmla="*/ 2151384 w 4587867"/>
                <a:gd name="connsiteY949" fmla="*/ 544855 h 999163"/>
                <a:gd name="connsiteX950" fmla="*/ 1942820 w 4587867"/>
                <a:gd name="connsiteY950" fmla="*/ 528707 h 999163"/>
                <a:gd name="connsiteX951" fmla="*/ 1960313 w 4587867"/>
                <a:gd name="connsiteY951" fmla="*/ 509074 h 999163"/>
                <a:gd name="connsiteX952" fmla="*/ 1993213 w 4587867"/>
                <a:gd name="connsiteY952" fmla="*/ 498160 h 999163"/>
                <a:gd name="connsiteX953" fmla="*/ 2017870 w 4587867"/>
                <a:gd name="connsiteY953" fmla="*/ 505245 h 999163"/>
                <a:gd name="connsiteX954" fmla="*/ 2028357 w 4587867"/>
                <a:gd name="connsiteY954" fmla="*/ 510536 h 999163"/>
                <a:gd name="connsiteX955" fmla="*/ 2029609 w 4587867"/>
                <a:gd name="connsiteY955" fmla="*/ 492510 h 999163"/>
                <a:gd name="connsiteX956" fmla="*/ 2029609 w 4587867"/>
                <a:gd name="connsiteY956" fmla="*/ 474497 h 999163"/>
                <a:gd name="connsiteX957" fmla="*/ 2003197 w 4587867"/>
                <a:gd name="connsiteY957" fmla="*/ 475071 h 999163"/>
                <a:gd name="connsiteX958" fmla="*/ 1970901 w 4587867"/>
                <a:gd name="connsiteY958" fmla="*/ 469378 h 999163"/>
                <a:gd name="connsiteX959" fmla="*/ 1954645 w 4587867"/>
                <a:gd name="connsiteY959" fmla="*/ 469421 h 999163"/>
                <a:gd name="connsiteX960" fmla="*/ 1936807 w 4587867"/>
                <a:gd name="connsiteY960" fmla="*/ 527990 h 999163"/>
                <a:gd name="connsiteX961" fmla="*/ 1942820 w 4587867"/>
                <a:gd name="connsiteY961" fmla="*/ 528721 h 999163"/>
                <a:gd name="connsiteX962" fmla="*/ 2155225 w 4587867"/>
                <a:gd name="connsiteY962" fmla="*/ 520231 h 999163"/>
                <a:gd name="connsiteX963" fmla="*/ 2159957 w 4587867"/>
                <a:gd name="connsiteY963" fmla="*/ 521407 h 999163"/>
                <a:gd name="connsiteX964" fmla="*/ 2172717 w 4587867"/>
                <a:gd name="connsiteY964" fmla="*/ 516818 h 999163"/>
                <a:gd name="connsiteX965" fmla="*/ 2181478 w 4587867"/>
                <a:gd name="connsiteY965" fmla="*/ 484020 h 999163"/>
                <a:gd name="connsiteX966" fmla="*/ 2158130 w 4587867"/>
                <a:gd name="connsiteY966" fmla="*/ 483647 h 999163"/>
                <a:gd name="connsiteX967" fmla="*/ 2164820 w 4587867"/>
                <a:gd name="connsiteY967" fmla="*/ 449902 h 999163"/>
                <a:gd name="connsiteX968" fmla="*/ 2166417 w 4587867"/>
                <a:gd name="connsiteY968" fmla="*/ 433640 h 999163"/>
                <a:gd name="connsiteX969" fmla="*/ 2131531 w 4587867"/>
                <a:gd name="connsiteY969" fmla="*/ 430442 h 999163"/>
                <a:gd name="connsiteX970" fmla="*/ 2105191 w 4587867"/>
                <a:gd name="connsiteY970" fmla="*/ 485468 h 999163"/>
                <a:gd name="connsiteX971" fmla="*/ 2126482 w 4587867"/>
                <a:gd name="connsiteY971" fmla="*/ 507754 h 999163"/>
                <a:gd name="connsiteX972" fmla="*/ 2134653 w 4587867"/>
                <a:gd name="connsiteY972" fmla="*/ 516259 h 999163"/>
                <a:gd name="connsiteX973" fmla="*/ 2143831 w 4587867"/>
                <a:gd name="connsiteY973" fmla="*/ 523458 h 999163"/>
                <a:gd name="connsiteX974" fmla="*/ 2155225 w 4587867"/>
                <a:gd name="connsiteY974" fmla="*/ 520231 h 999163"/>
                <a:gd name="connsiteX975" fmla="*/ 2136537 w 4587867"/>
                <a:gd name="connsiteY975" fmla="*/ 506263 h 999163"/>
                <a:gd name="connsiteX976" fmla="*/ 2155584 w 4587867"/>
                <a:gd name="connsiteY976" fmla="*/ 502061 h 999163"/>
                <a:gd name="connsiteX977" fmla="*/ 2151153 w 4587867"/>
                <a:gd name="connsiteY977" fmla="*/ 506062 h 999163"/>
                <a:gd name="connsiteX978" fmla="*/ 2136537 w 4587867"/>
                <a:gd name="connsiteY978" fmla="*/ 506263 h 999163"/>
                <a:gd name="connsiteX979" fmla="*/ 2288436 w 4587867"/>
                <a:gd name="connsiteY979" fmla="*/ 489269 h 999163"/>
                <a:gd name="connsiteX980" fmla="*/ 2275460 w 4587867"/>
                <a:gd name="connsiteY980" fmla="*/ 478800 h 999163"/>
                <a:gd name="connsiteX981" fmla="*/ 2251551 w 4587867"/>
                <a:gd name="connsiteY981" fmla="*/ 460587 h 999163"/>
                <a:gd name="connsiteX982" fmla="*/ 2263563 w 4587867"/>
                <a:gd name="connsiteY982" fmla="*/ 396367 h 999163"/>
                <a:gd name="connsiteX983" fmla="*/ 2260484 w 4587867"/>
                <a:gd name="connsiteY983" fmla="*/ 386615 h 999163"/>
                <a:gd name="connsiteX984" fmla="*/ 2219960 w 4587867"/>
                <a:gd name="connsiteY984" fmla="*/ 442646 h 999163"/>
                <a:gd name="connsiteX985" fmla="*/ 2235324 w 4587867"/>
                <a:gd name="connsiteY985" fmla="*/ 465606 h 999163"/>
                <a:gd name="connsiteX986" fmla="*/ 2288436 w 4587867"/>
                <a:gd name="connsiteY986" fmla="*/ 489269 h 999163"/>
                <a:gd name="connsiteX987" fmla="*/ 2180241 w 4587867"/>
                <a:gd name="connsiteY987" fmla="*/ 479775 h 999163"/>
                <a:gd name="connsiteX988" fmla="*/ 2195231 w 4587867"/>
                <a:gd name="connsiteY988" fmla="*/ 450992 h 999163"/>
                <a:gd name="connsiteX989" fmla="*/ 2190786 w 4587867"/>
                <a:gd name="connsiteY989" fmla="*/ 439190 h 999163"/>
                <a:gd name="connsiteX990" fmla="*/ 2169840 w 4587867"/>
                <a:gd name="connsiteY990" fmla="*/ 424691 h 999163"/>
                <a:gd name="connsiteX991" fmla="*/ 2142651 w 4587867"/>
                <a:gd name="connsiteY991" fmla="*/ 420919 h 999163"/>
                <a:gd name="connsiteX992" fmla="*/ 2149513 w 4587867"/>
                <a:gd name="connsiteY992" fmla="*/ 424576 h 999163"/>
                <a:gd name="connsiteX993" fmla="*/ 2170056 w 4587867"/>
                <a:gd name="connsiteY993" fmla="*/ 431632 h 999163"/>
                <a:gd name="connsiteX994" fmla="*/ 2175666 w 4587867"/>
                <a:gd name="connsiteY994" fmla="*/ 437239 h 999163"/>
                <a:gd name="connsiteX995" fmla="*/ 2169337 w 4587867"/>
                <a:gd name="connsiteY995" fmla="*/ 449472 h 999163"/>
                <a:gd name="connsiteX996" fmla="*/ 2162446 w 4587867"/>
                <a:gd name="connsiteY996" fmla="*/ 473565 h 999163"/>
                <a:gd name="connsiteX997" fmla="*/ 2180241 w 4587867"/>
                <a:gd name="connsiteY997" fmla="*/ 479775 h 999163"/>
                <a:gd name="connsiteX998" fmla="*/ 2202568 w 4587867"/>
                <a:gd name="connsiteY998" fmla="*/ 478284 h 999163"/>
                <a:gd name="connsiteX999" fmla="*/ 2217169 w 4587867"/>
                <a:gd name="connsiteY999" fmla="*/ 451050 h 999163"/>
                <a:gd name="connsiteX1000" fmla="*/ 2198770 w 4587867"/>
                <a:gd name="connsiteY1000" fmla="*/ 429610 h 999163"/>
                <a:gd name="connsiteX1001" fmla="*/ 2191966 w 4587867"/>
                <a:gd name="connsiteY1001" fmla="*/ 432406 h 999163"/>
                <a:gd name="connsiteX1002" fmla="*/ 2194958 w 4587867"/>
                <a:gd name="connsiteY1002" fmla="*/ 435189 h 999163"/>
                <a:gd name="connsiteX1003" fmla="*/ 2196238 w 4587867"/>
                <a:gd name="connsiteY1003" fmla="*/ 440538 h 999163"/>
                <a:gd name="connsiteX1004" fmla="*/ 2197461 w 4587867"/>
                <a:gd name="connsiteY1004" fmla="*/ 447680 h 999163"/>
                <a:gd name="connsiteX1005" fmla="*/ 2194929 w 4587867"/>
                <a:gd name="connsiteY1005" fmla="*/ 469105 h 999163"/>
                <a:gd name="connsiteX1006" fmla="*/ 2202568 w 4587867"/>
                <a:gd name="connsiteY1006" fmla="*/ 478284 h 999163"/>
                <a:gd name="connsiteX1007" fmla="*/ 2310949 w 4587867"/>
                <a:gd name="connsiteY1007" fmla="*/ 477308 h 999163"/>
                <a:gd name="connsiteX1008" fmla="*/ 2361486 w 4587867"/>
                <a:gd name="connsiteY1008" fmla="*/ 425810 h 999163"/>
                <a:gd name="connsiteX1009" fmla="*/ 2349618 w 4587867"/>
                <a:gd name="connsiteY1009" fmla="*/ 396912 h 999163"/>
                <a:gd name="connsiteX1010" fmla="*/ 2327594 w 4587867"/>
                <a:gd name="connsiteY1010" fmla="*/ 394144 h 999163"/>
                <a:gd name="connsiteX1011" fmla="*/ 2304591 w 4587867"/>
                <a:gd name="connsiteY1011" fmla="*/ 391750 h 999163"/>
                <a:gd name="connsiteX1012" fmla="*/ 2286738 w 4587867"/>
                <a:gd name="connsiteY1012" fmla="*/ 387763 h 999163"/>
                <a:gd name="connsiteX1013" fmla="*/ 2267476 w 4587867"/>
                <a:gd name="connsiteY1013" fmla="*/ 398031 h 999163"/>
                <a:gd name="connsiteX1014" fmla="*/ 2275589 w 4587867"/>
                <a:gd name="connsiteY1014" fmla="*/ 474827 h 999163"/>
                <a:gd name="connsiteX1015" fmla="*/ 2310949 w 4587867"/>
                <a:gd name="connsiteY1015" fmla="*/ 477308 h 999163"/>
                <a:gd name="connsiteX1016" fmla="*/ 2297369 w 4587867"/>
                <a:gd name="connsiteY1016" fmla="*/ 420044 h 999163"/>
                <a:gd name="connsiteX1017" fmla="*/ 2301973 w 4587867"/>
                <a:gd name="connsiteY1017" fmla="*/ 419844 h 999163"/>
                <a:gd name="connsiteX1018" fmla="*/ 2291773 w 4587867"/>
                <a:gd name="connsiteY1018" fmla="*/ 429610 h 999163"/>
                <a:gd name="connsiteX1019" fmla="*/ 2297369 w 4587867"/>
                <a:gd name="connsiteY1019" fmla="*/ 420044 h 999163"/>
                <a:gd name="connsiteX1020" fmla="*/ 2007354 w 4587867"/>
                <a:gd name="connsiteY1020" fmla="*/ 468402 h 999163"/>
                <a:gd name="connsiteX1021" fmla="*/ 1998651 w 4587867"/>
                <a:gd name="connsiteY1021" fmla="*/ 408041 h 999163"/>
                <a:gd name="connsiteX1022" fmla="*/ 1998119 w 4587867"/>
                <a:gd name="connsiteY1022" fmla="*/ 392868 h 999163"/>
                <a:gd name="connsiteX1023" fmla="*/ 1991386 w 4587867"/>
                <a:gd name="connsiteY1023" fmla="*/ 388293 h 999163"/>
                <a:gd name="connsiteX1024" fmla="*/ 1977418 w 4587867"/>
                <a:gd name="connsiteY1024" fmla="*/ 418696 h 999163"/>
                <a:gd name="connsiteX1025" fmla="*/ 1966542 w 4587867"/>
                <a:gd name="connsiteY1025" fmla="*/ 446432 h 999163"/>
                <a:gd name="connsiteX1026" fmla="*/ 1970110 w 4587867"/>
                <a:gd name="connsiteY1026" fmla="*/ 463297 h 999163"/>
                <a:gd name="connsiteX1027" fmla="*/ 2007354 w 4587867"/>
                <a:gd name="connsiteY1027" fmla="*/ 468402 h 999163"/>
                <a:gd name="connsiteX1028" fmla="*/ 2039348 w 4587867"/>
                <a:gd name="connsiteY1028" fmla="*/ 465190 h 999163"/>
                <a:gd name="connsiteX1029" fmla="*/ 2044742 w 4587867"/>
                <a:gd name="connsiteY1029" fmla="*/ 449845 h 999163"/>
                <a:gd name="connsiteX1030" fmla="*/ 2034155 w 4587867"/>
                <a:gd name="connsiteY1030" fmla="*/ 440739 h 999163"/>
                <a:gd name="connsiteX1031" fmla="*/ 2019769 w 4587867"/>
                <a:gd name="connsiteY1031" fmla="*/ 439190 h 999163"/>
                <a:gd name="connsiteX1032" fmla="*/ 2013727 w 4587867"/>
                <a:gd name="connsiteY1032" fmla="*/ 454578 h 999163"/>
                <a:gd name="connsiteX1033" fmla="*/ 2013339 w 4587867"/>
                <a:gd name="connsiteY1033" fmla="*/ 471471 h 999163"/>
                <a:gd name="connsiteX1034" fmla="*/ 2022718 w 4587867"/>
                <a:gd name="connsiteY1034" fmla="*/ 471471 h 999163"/>
                <a:gd name="connsiteX1035" fmla="*/ 2039348 w 4587867"/>
                <a:gd name="connsiteY1035" fmla="*/ 465190 h 999163"/>
                <a:gd name="connsiteX1036" fmla="*/ 2117476 w 4587867"/>
                <a:gd name="connsiteY1036" fmla="*/ 435834 h 999163"/>
                <a:gd name="connsiteX1037" fmla="*/ 2130941 w 4587867"/>
                <a:gd name="connsiteY1037" fmla="*/ 426813 h 999163"/>
                <a:gd name="connsiteX1038" fmla="*/ 2132481 w 4587867"/>
                <a:gd name="connsiteY1038" fmla="*/ 425193 h 999163"/>
                <a:gd name="connsiteX1039" fmla="*/ 2111291 w 4587867"/>
                <a:gd name="connsiteY1039" fmla="*/ 437297 h 999163"/>
                <a:gd name="connsiteX1040" fmla="*/ 2098804 w 4587867"/>
                <a:gd name="connsiteY1040" fmla="*/ 458593 h 999163"/>
                <a:gd name="connsiteX1041" fmla="*/ 2103896 w 4587867"/>
                <a:gd name="connsiteY1041" fmla="*/ 452627 h 999163"/>
                <a:gd name="connsiteX1042" fmla="*/ 2117476 w 4587867"/>
                <a:gd name="connsiteY1042" fmla="*/ 435834 h 999163"/>
                <a:gd name="connsiteX1043" fmla="*/ 1806660 w 4587867"/>
                <a:gd name="connsiteY1043" fmla="*/ 455739 h 999163"/>
                <a:gd name="connsiteX1044" fmla="*/ 1817924 w 4587867"/>
                <a:gd name="connsiteY1044" fmla="*/ 432894 h 999163"/>
                <a:gd name="connsiteX1045" fmla="*/ 1816197 w 4587867"/>
                <a:gd name="connsiteY1045" fmla="*/ 424304 h 999163"/>
                <a:gd name="connsiteX1046" fmla="*/ 1801869 w 4587867"/>
                <a:gd name="connsiteY1046" fmla="*/ 433941 h 999163"/>
                <a:gd name="connsiteX1047" fmla="*/ 1783858 w 4587867"/>
                <a:gd name="connsiteY1047" fmla="*/ 443564 h 999163"/>
                <a:gd name="connsiteX1048" fmla="*/ 1767401 w 4587867"/>
                <a:gd name="connsiteY1048" fmla="*/ 436781 h 999163"/>
                <a:gd name="connsiteX1049" fmla="*/ 1735408 w 4587867"/>
                <a:gd name="connsiteY1049" fmla="*/ 431589 h 999163"/>
                <a:gd name="connsiteX1050" fmla="*/ 1711930 w 4587867"/>
                <a:gd name="connsiteY1050" fmla="*/ 429667 h 999163"/>
                <a:gd name="connsiteX1051" fmla="*/ 1707672 w 4587867"/>
                <a:gd name="connsiteY1051" fmla="*/ 432923 h 999163"/>
                <a:gd name="connsiteX1052" fmla="*/ 1731725 w 4587867"/>
                <a:gd name="connsiteY1052" fmla="*/ 453516 h 999163"/>
                <a:gd name="connsiteX1053" fmla="*/ 1806660 w 4587867"/>
                <a:gd name="connsiteY1053" fmla="*/ 455739 h 999163"/>
                <a:gd name="connsiteX1054" fmla="*/ 2062638 w 4587867"/>
                <a:gd name="connsiteY1054" fmla="*/ 451380 h 999163"/>
                <a:gd name="connsiteX1055" fmla="*/ 2063228 w 4587867"/>
                <a:gd name="connsiteY1055" fmla="*/ 426813 h 999163"/>
                <a:gd name="connsiteX1056" fmla="*/ 2058654 w 4587867"/>
                <a:gd name="connsiteY1056" fmla="*/ 415584 h 999163"/>
                <a:gd name="connsiteX1057" fmla="*/ 2043793 w 4587867"/>
                <a:gd name="connsiteY1057" fmla="*/ 390459 h 999163"/>
                <a:gd name="connsiteX1058" fmla="*/ 2026660 w 4587867"/>
                <a:gd name="connsiteY1058" fmla="*/ 376634 h 999163"/>
                <a:gd name="connsiteX1059" fmla="*/ 2031091 w 4587867"/>
                <a:gd name="connsiteY1059" fmla="*/ 382098 h 999163"/>
                <a:gd name="connsiteX1060" fmla="*/ 2053733 w 4587867"/>
                <a:gd name="connsiteY1060" fmla="*/ 419614 h 999163"/>
                <a:gd name="connsiteX1061" fmla="*/ 2050971 w 4587867"/>
                <a:gd name="connsiteY1061" fmla="*/ 436823 h 999163"/>
                <a:gd name="connsiteX1062" fmla="*/ 2056194 w 4587867"/>
                <a:gd name="connsiteY1062" fmla="*/ 454721 h 999163"/>
                <a:gd name="connsiteX1063" fmla="*/ 2062638 w 4587867"/>
                <a:gd name="connsiteY1063" fmla="*/ 451380 h 999163"/>
                <a:gd name="connsiteX1064" fmla="*/ 2096790 w 4587867"/>
                <a:gd name="connsiteY1064" fmla="*/ 448927 h 999163"/>
                <a:gd name="connsiteX1065" fmla="*/ 2131977 w 4587867"/>
                <a:gd name="connsiteY1065" fmla="*/ 420145 h 999163"/>
                <a:gd name="connsiteX1066" fmla="*/ 2153728 w 4587867"/>
                <a:gd name="connsiteY1066" fmla="*/ 408500 h 999163"/>
                <a:gd name="connsiteX1067" fmla="*/ 2161684 w 4587867"/>
                <a:gd name="connsiteY1067" fmla="*/ 401544 h 999163"/>
                <a:gd name="connsiteX1068" fmla="*/ 2153167 w 4587867"/>
                <a:gd name="connsiteY1068" fmla="*/ 392854 h 999163"/>
                <a:gd name="connsiteX1069" fmla="*/ 2142853 w 4587867"/>
                <a:gd name="connsiteY1069" fmla="*/ 376017 h 999163"/>
                <a:gd name="connsiteX1070" fmla="*/ 2137314 w 4587867"/>
                <a:gd name="connsiteY1070" fmla="*/ 372920 h 999163"/>
                <a:gd name="connsiteX1071" fmla="*/ 2130093 w 4587867"/>
                <a:gd name="connsiteY1071" fmla="*/ 374569 h 999163"/>
                <a:gd name="connsiteX1072" fmla="*/ 2129589 w 4587867"/>
                <a:gd name="connsiteY1072" fmla="*/ 355036 h 999163"/>
                <a:gd name="connsiteX1073" fmla="*/ 2131718 w 4587867"/>
                <a:gd name="connsiteY1073" fmla="*/ 337985 h 999163"/>
                <a:gd name="connsiteX1074" fmla="*/ 2125202 w 4587867"/>
                <a:gd name="connsiteY1074" fmla="*/ 340079 h 999163"/>
                <a:gd name="connsiteX1075" fmla="*/ 2096991 w 4587867"/>
                <a:gd name="connsiteY1075" fmla="*/ 335747 h 999163"/>
                <a:gd name="connsiteX1076" fmla="*/ 2091194 w 4587867"/>
                <a:gd name="connsiteY1076" fmla="*/ 328391 h 999163"/>
                <a:gd name="connsiteX1077" fmla="*/ 2091194 w 4587867"/>
                <a:gd name="connsiteY1077" fmla="*/ 339634 h 999163"/>
                <a:gd name="connsiteX1078" fmla="*/ 2080347 w 4587867"/>
                <a:gd name="connsiteY1078" fmla="*/ 354262 h 999163"/>
                <a:gd name="connsiteX1079" fmla="*/ 2070536 w 4587867"/>
                <a:gd name="connsiteY1079" fmla="*/ 313691 h 999163"/>
                <a:gd name="connsiteX1080" fmla="*/ 2075729 w 4587867"/>
                <a:gd name="connsiteY1080" fmla="*/ 285798 h 999163"/>
                <a:gd name="connsiteX1081" fmla="*/ 2080807 w 4587867"/>
                <a:gd name="connsiteY1081" fmla="*/ 263999 h 999163"/>
                <a:gd name="connsiteX1082" fmla="*/ 2053403 w 4587867"/>
                <a:gd name="connsiteY1082" fmla="*/ 267369 h 999163"/>
                <a:gd name="connsiteX1083" fmla="*/ 2024114 w 4587867"/>
                <a:gd name="connsiteY1083" fmla="*/ 297701 h 999163"/>
                <a:gd name="connsiteX1084" fmla="*/ 2038470 w 4587867"/>
                <a:gd name="connsiteY1084" fmla="*/ 312085 h 999163"/>
                <a:gd name="connsiteX1085" fmla="*/ 2057244 w 4587867"/>
                <a:gd name="connsiteY1085" fmla="*/ 326713 h 999163"/>
                <a:gd name="connsiteX1086" fmla="*/ 2063041 w 4587867"/>
                <a:gd name="connsiteY1086" fmla="*/ 325838 h 999163"/>
                <a:gd name="connsiteX1087" fmla="*/ 2064465 w 4587867"/>
                <a:gd name="connsiteY1087" fmla="*/ 318280 h 999163"/>
                <a:gd name="connsiteX1088" fmla="*/ 2074391 w 4587867"/>
                <a:gd name="connsiteY1088" fmla="*/ 367327 h 999163"/>
                <a:gd name="connsiteX1089" fmla="*/ 2067731 w 4587867"/>
                <a:gd name="connsiteY1089" fmla="*/ 394230 h 999163"/>
                <a:gd name="connsiteX1090" fmla="*/ 2061070 w 4587867"/>
                <a:gd name="connsiteY1090" fmla="*/ 409245 h 999163"/>
                <a:gd name="connsiteX1091" fmla="*/ 2067141 w 4587867"/>
                <a:gd name="connsiteY1091" fmla="*/ 426684 h 999163"/>
                <a:gd name="connsiteX1092" fmla="*/ 2080103 w 4587867"/>
                <a:gd name="connsiteY1092" fmla="*/ 447938 h 999163"/>
                <a:gd name="connsiteX1093" fmla="*/ 2096790 w 4587867"/>
                <a:gd name="connsiteY1093" fmla="*/ 448927 h 999163"/>
                <a:gd name="connsiteX1094" fmla="*/ 1944028 w 4587867"/>
                <a:gd name="connsiteY1094" fmla="*/ 439864 h 999163"/>
                <a:gd name="connsiteX1095" fmla="*/ 1949423 w 4587867"/>
                <a:gd name="connsiteY1095" fmla="*/ 424505 h 999163"/>
                <a:gd name="connsiteX1096" fmla="*/ 1955364 w 4587867"/>
                <a:gd name="connsiteY1096" fmla="*/ 412630 h 999163"/>
                <a:gd name="connsiteX1097" fmla="*/ 1952689 w 4587867"/>
                <a:gd name="connsiteY1097" fmla="*/ 409905 h 999163"/>
                <a:gd name="connsiteX1098" fmla="*/ 1942043 w 4587867"/>
                <a:gd name="connsiteY1098" fmla="*/ 411540 h 999163"/>
                <a:gd name="connsiteX1099" fmla="*/ 1928823 w 4587867"/>
                <a:gd name="connsiteY1099" fmla="*/ 412946 h 999163"/>
                <a:gd name="connsiteX1100" fmla="*/ 1933023 w 4587867"/>
                <a:gd name="connsiteY1100" fmla="*/ 411856 h 999163"/>
                <a:gd name="connsiteX1101" fmla="*/ 1937224 w 4587867"/>
                <a:gd name="connsiteY1101" fmla="*/ 410565 h 999163"/>
                <a:gd name="connsiteX1102" fmla="*/ 1920522 w 4587867"/>
                <a:gd name="connsiteY1102" fmla="*/ 407223 h 999163"/>
                <a:gd name="connsiteX1103" fmla="*/ 1914826 w 4587867"/>
                <a:gd name="connsiteY1103" fmla="*/ 421378 h 999163"/>
                <a:gd name="connsiteX1104" fmla="*/ 1923917 w 4587867"/>
                <a:gd name="connsiteY1104" fmla="*/ 438014 h 999163"/>
                <a:gd name="connsiteX1105" fmla="*/ 1944028 w 4587867"/>
                <a:gd name="connsiteY1105" fmla="*/ 439864 h 999163"/>
                <a:gd name="connsiteX1106" fmla="*/ 1799366 w 4587867"/>
                <a:gd name="connsiteY1106" fmla="*/ 431101 h 999163"/>
                <a:gd name="connsiteX1107" fmla="*/ 1808444 w 4587867"/>
                <a:gd name="connsiteY1107" fmla="*/ 423802 h 999163"/>
                <a:gd name="connsiteX1108" fmla="*/ 1785498 w 4587867"/>
                <a:gd name="connsiteY1108" fmla="*/ 414408 h 999163"/>
                <a:gd name="connsiteX1109" fmla="*/ 1739392 w 4587867"/>
                <a:gd name="connsiteY1109" fmla="*/ 370582 h 999163"/>
                <a:gd name="connsiteX1110" fmla="*/ 1738659 w 4587867"/>
                <a:gd name="connsiteY1110" fmla="*/ 357044 h 999163"/>
                <a:gd name="connsiteX1111" fmla="*/ 1708362 w 4587867"/>
                <a:gd name="connsiteY1111" fmla="*/ 390028 h 999163"/>
                <a:gd name="connsiteX1112" fmla="*/ 1699271 w 4587867"/>
                <a:gd name="connsiteY1112" fmla="*/ 406808 h 999163"/>
                <a:gd name="connsiteX1113" fmla="*/ 1709441 w 4587867"/>
                <a:gd name="connsiteY1113" fmla="*/ 421192 h 999163"/>
                <a:gd name="connsiteX1114" fmla="*/ 1738716 w 4587867"/>
                <a:gd name="connsiteY1114" fmla="*/ 428190 h 999163"/>
                <a:gd name="connsiteX1115" fmla="*/ 1765632 w 4587867"/>
                <a:gd name="connsiteY1115" fmla="*/ 431732 h 999163"/>
                <a:gd name="connsiteX1116" fmla="*/ 1799366 w 4587867"/>
                <a:gd name="connsiteY1116" fmla="*/ 431101 h 999163"/>
                <a:gd name="connsiteX1117" fmla="*/ 1910625 w 4587867"/>
                <a:gd name="connsiteY1117" fmla="*/ 423802 h 999163"/>
                <a:gd name="connsiteX1118" fmla="*/ 1924320 w 4587867"/>
                <a:gd name="connsiteY1118" fmla="*/ 400584 h 999163"/>
                <a:gd name="connsiteX1119" fmla="*/ 1922364 w 4587867"/>
                <a:gd name="connsiteY1119" fmla="*/ 395177 h 999163"/>
                <a:gd name="connsiteX1120" fmla="*/ 1879135 w 4587867"/>
                <a:gd name="connsiteY1120" fmla="*/ 406392 h 999163"/>
                <a:gd name="connsiteX1121" fmla="*/ 1896023 w 4587867"/>
                <a:gd name="connsiteY1121" fmla="*/ 436020 h 999163"/>
                <a:gd name="connsiteX1122" fmla="*/ 1910625 w 4587867"/>
                <a:gd name="connsiteY1122" fmla="*/ 423802 h 999163"/>
                <a:gd name="connsiteX1123" fmla="*/ 2047562 w 4587867"/>
                <a:gd name="connsiteY1123" fmla="*/ 434314 h 999163"/>
                <a:gd name="connsiteX1124" fmla="*/ 2043534 w 4587867"/>
                <a:gd name="connsiteY1124" fmla="*/ 420503 h 999163"/>
                <a:gd name="connsiteX1125" fmla="*/ 2036600 w 4587867"/>
                <a:gd name="connsiteY1125" fmla="*/ 421163 h 999163"/>
                <a:gd name="connsiteX1126" fmla="*/ 2042901 w 4587867"/>
                <a:gd name="connsiteY1126" fmla="*/ 417979 h 999163"/>
                <a:gd name="connsiteX1127" fmla="*/ 2044297 w 4587867"/>
                <a:gd name="connsiteY1127" fmla="*/ 412085 h 999163"/>
                <a:gd name="connsiteX1128" fmla="*/ 2043318 w 4587867"/>
                <a:gd name="connsiteY1128" fmla="*/ 409117 h 999163"/>
                <a:gd name="connsiteX1129" fmla="*/ 2041909 w 4587867"/>
                <a:gd name="connsiteY1129" fmla="*/ 400311 h 999163"/>
                <a:gd name="connsiteX1130" fmla="*/ 2034500 w 4587867"/>
                <a:gd name="connsiteY1130" fmla="*/ 396209 h 999163"/>
                <a:gd name="connsiteX1131" fmla="*/ 2032400 w 4587867"/>
                <a:gd name="connsiteY1131" fmla="*/ 392280 h 999163"/>
                <a:gd name="connsiteX1132" fmla="*/ 2001873 w 4587867"/>
                <a:gd name="connsiteY1132" fmla="*/ 392481 h 999163"/>
                <a:gd name="connsiteX1133" fmla="*/ 2002535 w 4587867"/>
                <a:gd name="connsiteY1133" fmla="*/ 408485 h 999163"/>
                <a:gd name="connsiteX1134" fmla="*/ 2009066 w 4587867"/>
                <a:gd name="connsiteY1134" fmla="*/ 425408 h 999163"/>
                <a:gd name="connsiteX1135" fmla="*/ 2019870 w 4587867"/>
                <a:gd name="connsiteY1135" fmla="*/ 435547 h 999163"/>
                <a:gd name="connsiteX1136" fmla="*/ 2047562 w 4587867"/>
                <a:gd name="connsiteY1136" fmla="*/ 434314 h 999163"/>
                <a:gd name="connsiteX1137" fmla="*/ 2014907 w 4587867"/>
                <a:gd name="connsiteY1137" fmla="*/ 398361 h 999163"/>
                <a:gd name="connsiteX1138" fmla="*/ 2023221 w 4587867"/>
                <a:gd name="connsiteY1138" fmla="*/ 394417 h 999163"/>
                <a:gd name="connsiteX1139" fmla="*/ 2019970 w 4587867"/>
                <a:gd name="connsiteY1139" fmla="*/ 400541 h 999163"/>
                <a:gd name="connsiteX1140" fmla="*/ 2014907 w 4587867"/>
                <a:gd name="connsiteY1140" fmla="*/ 398361 h 999163"/>
                <a:gd name="connsiteX1141" fmla="*/ 2239438 w 4587867"/>
                <a:gd name="connsiteY1141" fmla="*/ 395908 h 999163"/>
                <a:gd name="connsiteX1142" fmla="*/ 2249897 w 4587867"/>
                <a:gd name="connsiteY1142" fmla="*/ 384952 h 999163"/>
                <a:gd name="connsiteX1143" fmla="*/ 2236029 w 4587867"/>
                <a:gd name="connsiteY1143" fmla="*/ 384952 h 999163"/>
                <a:gd name="connsiteX1144" fmla="*/ 2173696 w 4587867"/>
                <a:gd name="connsiteY1144" fmla="*/ 400698 h 999163"/>
                <a:gd name="connsiteX1145" fmla="*/ 2170013 w 4587867"/>
                <a:gd name="connsiteY1145" fmla="*/ 420948 h 999163"/>
                <a:gd name="connsiteX1146" fmla="*/ 2197763 w 4587867"/>
                <a:gd name="connsiteY1146" fmla="*/ 426813 h 999163"/>
                <a:gd name="connsiteX1147" fmla="*/ 2211703 w 4587867"/>
                <a:gd name="connsiteY1147" fmla="*/ 431173 h 999163"/>
                <a:gd name="connsiteX1148" fmla="*/ 2222161 w 4587867"/>
                <a:gd name="connsiteY1148" fmla="*/ 421192 h 999163"/>
                <a:gd name="connsiteX1149" fmla="*/ 2239438 w 4587867"/>
                <a:gd name="connsiteY1149" fmla="*/ 395908 h 999163"/>
                <a:gd name="connsiteX1150" fmla="*/ 1818441 w 4587867"/>
                <a:gd name="connsiteY1150" fmla="*/ 386128 h 999163"/>
                <a:gd name="connsiteX1151" fmla="*/ 1811580 w 4587867"/>
                <a:gd name="connsiteY1151" fmla="*/ 379373 h 999163"/>
                <a:gd name="connsiteX1152" fmla="*/ 1793166 w 4587867"/>
                <a:gd name="connsiteY1152" fmla="*/ 365262 h 999163"/>
                <a:gd name="connsiteX1153" fmla="*/ 1790648 w 4587867"/>
                <a:gd name="connsiteY1153" fmla="*/ 326985 h 999163"/>
                <a:gd name="connsiteX1154" fmla="*/ 1821765 w 4587867"/>
                <a:gd name="connsiteY1154" fmla="*/ 305201 h 999163"/>
                <a:gd name="connsiteX1155" fmla="*/ 1801855 w 4587867"/>
                <a:gd name="connsiteY1155" fmla="*/ 305603 h 999163"/>
                <a:gd name="connsiteX1156" fmla="*/ 1773457 w 4587867"/>
                <a:gd name="connsiteY1156" fmla="*/ 320819 h 999163"/>
                <a:gd name="connsiteX1157" fmla="*/ 1754425 w 4587867"/>
                <a:gd name="connsiteY1157" fmla="*/ 338085 h 999163"/>
                <a:gd name="connsiteX1158" fmla="*/ 1744082 w 4587867"/>
                <a:gd name="connsiteY1158" fmla="*/ 362365 h 999163"/>
                <a:gd name="connsiteX1159" fmla="*/ 1745420 w 4587867"/>
                <a:gd name="connsiteY1159" fmla="*/ 387677 h 999163"/>
                <a:gd name="connsiteX1160" fmla="*/ 1786045 w 4587867"/>
                <a:gd name="connsiteY1160" fmla="*/ 410723 h 999163"/>
                <a:gd name="connsiteX1161" fmla="*/ 1815449 w 4587867"/>
                <a:gd name="connsiteY1161" fmla="*/ 420288 h 999163"/>
                <a:gd name="connsiteX1162" fmla="*/ 1817794 w 4587867"/>
                <a:gd name="connsiteY1162" fmla="*/ 406592 h 999163"/>
                <a:gd name="connsiteX1163" fmla="*/ 1818441 w 4587867"/>
                <a:gd name="connsiteY1163" fmla="*/ 386128 h 999163"/>
                <a:gd name="connsiteX1164" fmla="*/ 1883019 w 4587867"/>
                <a:gd name="connsiteY1164" fmla="*/ 401501 h 999163"/>
                <a:gd name="connsiteX1165" fmla="*/ 1911330 w 4587867"/>
                <a:gd name="connsiteY1165" fmla="*/ 388982 h 999163"/>
                <a:gd name="connsiteX1166" fmla="*/ 1920422 w 4587867"/>
                <a:gd name="connsiteY1166" fmla="*/ 382112 h 999163"/>
                <a:gd name="connsiteX1167" fmla="*/ 1915013 w 4587867"/>
                <a:gd name="connsiteY1167" fmla="*/ 382069 h 999163"/>
                <a:gd name="connsiteX1168" fmla="*/ 1914020 w 4587867"/>
                <a:gd name="connsiteY1168" fmla="*/ 377279 h 999163"/>
                <a:gd name="connsiteX1169" fmla="*/ 1922709 w 4587867"/>
                <a:gd name="connsiteY1169" fmla="*/ 357102 h 999163"/>
                <a:gd name="connsiteX1170" fmla="*/ 1906252 w 4587867"/>
                <a:gd name="connsiteY1170" fmla="*/ 360601 h 999163"/>
                <a:gd name="connsiteX1171" fmla="*/ 1867741 w 4587867"/>
                <a:gd name="connsiteY1171" fmla="*/ 395421 h 999163"/>
                <a:gd name="connsiteX1172" fmla="*/ 1862994 w 4587867"/>
                <a:gd name="connsiteY1172" fmla="*/ 410077 h 999163"/>
                <a:gd name="connsiteX1173" fmla="*/ 1883019 w 4587867"/>
                <a:gd name="connsiteY1173" fmla="*/ 401501 h 999163"/>
                <a:gd name="connsiteX1174" fmla="*/ 2197130 w 4587867"/>
                <a:gd name="connsiteY1174" fmla="*/ 388279 h 999163"/>
                <a:gd name="connsiteX1175" fmla="*/ 2220492 w 4587867"/>
                <a:gd name="connsiteY1175" fmla="*/ 380320 h 999163"/>
                <a:gd name="connsiteX1176" fmla="*/ 2212422 w 4587867"/>
                <a:gd name="connsiteY1176" fmla="*/ 373565 h 999163"/>
                <a:gd name="connsiteX1177" fmla="*/ 2197446 w 4587867"/>
                <a:gd name="connsiteY1177" fmla="*/ 361777 h 999163"/>
                <a:gd name="connsiteX1178" fmla="*/ 2205546 w 4587867"/>
                <a:gd name="connsiteY1178" fmla="*/ 361906 h 999163"/>
                <a:gd name="connsiteX1179" fmla="*/ 2188168 w 4587867"/>
                <a:gd name="connsiteY1179" fmla="*/ 332406 h 999163"/>
                <a:gd name="connsiteX1180" fmla="*/ 2159914 w 4587867"/>
                <a:gd name="connsiteY1180" fmla="*/ 312386 h 999163"/>
                <a:gd name="connsiteX1181" fmla="*/ 2158375 w 4587867"/>
                <a:gd name="connsiteY1181" fmla="*/ 319313 h 999163"/>
                <a:gd name="connsiteX1182" fmla="*/ 2154519 w 4587867"/>
                <a:gd name="connsiteY1182" fmla="*/ 336751 h 999163"/>
                <a:gd name="connsiteX1183" fmla="*/ 2148622 w 4587867"/>
                <a:gd name="connsiteY1183" fmla="*/ 380463 h 999163"/>
                <a:gd name="connsiteX1184" fmla="*/ 2169581 w 4587867"/>
                <a:gd name="connsiteY1184" fmla="*/ 397672 h 999163"/>
                <a:gd name="connsiteX1185" fmla="*/ 2197130 w 4587867"/>
                <a:gd name="connsiteY1185" fmla="*/ 388279 h 999163"/>
                <a:gd name="connsiteX1186" fmla="*/ 2145644 w 4587867"/>
                <a:gd name="connsiteY1186" fmla="*/ 352168 h 999163"/>
                <a:gd name="connsiteX1187" fmla="*/ 2153484 w 4587867"/>
                <a:gd name="connsiteY1187" fmla="*/ 327086 h 999163"/>
                <a:gd name="connsiteX1188" fmla="*/ 2154620 w 4587867"/>
                <a:gd name="connsiteY1188" fmla="*/ 319528 h 999163"/>
                <a:gd name="connsiteX1189" fmla="*/ 2155714 w 4587867"/>
                <a:gd name="connsiteY1189" fmla="*/ 298920 h 999163"/>
                <a:gd name="connsiteX1190" fmla="*/ 2138307 w 4587867"/>
                <a:gd name="connsiteY1190" fmla="*/ 257990 h 999163"/>
                <a:gd name="connsiteX1191" fmla="*/ 2113808 w 4587867"/>
                <a:gd name="connsiteY1191" fmla="*/ 252756 h 999163"/>
                <a:gd name="connsiteX1192" fmla="*/ 2092301 w 4587867"/>
                <a:gd name="connsiteY1192" fmla="*/ 262909 h 999163"/>
                <a:gd name="connsiteX1193" fmla="*/ 2074391 w 4587867"/>
                <a:gd name="connsiteY1193" fmla="*/ 311296 h 999163"/>
                <a:gd name="connsiteX1194" fmla="*/ 2084879 w 4587867"/>
                <a:gd name="connsiteY1194" fmla="*/ 348683 h 999163"/>
                <a:gd name="connsiteX1195" fmla="*/ 2088173 w 4587867"/>
                <a:gd name="connsiteY1195" fmla="*/ 338214 h 999163"/>
                <a:gd name="connsiteX1196" fmla="*/ 2098559 w 4587867"/>
                <a:gd name="connsiteY1196" fmla="*/ 294947 h 999163"/>
                <a:gd name="connsiteX1197" fmla="*/ 2111881 w 4587867"/>
                <a:gd name="connsiteY1197" fmla="*/ 287275 h 999163"/>
                <a:gd name="connsiteX1198" fmla="*/ 2128352 w 4587867"/>
                <a:gd name="connsiteY1198" fmla="*/ 281696 h 999163"/>
                <a:gd name="connsiteX1199" fmla="*/ 2138782 w 4587867"/>
                <a:gd name="connsiteY1199" fmla="*/ 280563 h 999163"/>
                <a:gd name="connsiteX1200" fmla="*/ 2144378 w 4587867"/>
                <a:gd name="connsiteY1200" fmla="*/ 292093 h 999163"/>
                <a:gd name="connsiteX1201" fmla="*/ 2143385 w 4587867"/>
                <a:gd name="connsiteY1201" fmla="*/ 322382 h 999163"/>
                <a:gd name="connsiteX1202" fmla="*/ 2134883 w 4587867"/>
                <a:gd name="connsiteY1202" fmla="*/ 346102 h 999163"/>
                <a:gd name="connsiteX1203" fmla="*/ 2131229 w 4587867"/>
                <a:gd name="connsiteY1203" fmla="*/ 365419 h 999163"/>
                <a:gd name="connsiteX1204" fmla="*/ 2129532 w 4587867"/>
                <a:gd name="connsiteY1204" fmla="*/ 372403 h 999163"/>
                <a:gd name="connsiteX1205" fmla="*/ 2137343 w 4587867"/>
                <a:gd name="connsiteY1205" fmla="*/ 364717 h 999163"/>
                <a:gd name="connsiteX1206" fmla="*/ 2145644 w 4587867"/>
                <a:gd name="connsiteY1206" fmla="*/ 352168 h 999163"/>
                <a:gd name="connsiteX1207" fmla="*/ 1953235 w 4587867"/>
                <a:gd name="connsiteY1207" fmla="*/ 359496 h 999163"/>
                <a:gd name="connsiteX1208" fmla="*/ 1954789 w 4587867"/>
                <a:gd name="connsiteY1208" fmla="*/ 351824 h 999163"/>
                <a:gd name="connsiteX1209" fmla="*/ 1956601 w 4587867"/>
                <a:gd name="connsiteY1209" fmla="*/ 350419 h 999163"/>
                <a:gd name="connsiteX1210" fmla="*/ 1976339 w 4587867"/>
                <a:gd name="connsiteY1210" fmla="*/ 337569 h 999163"/>
                <a:gd name="connsiteX1211" fmla="*/ 1980971 w 4587867"/>
                <a:gd name="connsiteY1211" fmla="*/ 324433 h 999163"/>
                <a:gd name="connsiteX1212" fmla="*/ 1974843 w 4587867"/>
                <a:gd name="connsiteY1212" fmla="*/ 317205 h 999163"/>
                <a:gd name="connsiteX1213" fmla="*/ 1960543 w 4587867"/>
                <a:gd name="connsiteY1213" fmla="*/ 319556 h 999163"/>
                <a:gd name="connsiteX1214" fmla="*/ 1919602 w 4587867"/>
                <a:gd name="connsiteY1214" fmla="*/ 334715 h 999163"/>
                <a:gd name="connsiteX1215" fmla="*/ 1902396 w 4587867"/>
                <a:gd name="connsiteY1215" fmla="*/ 342402 h 999163"/>
                <a:gd name="connsiteX1216" fmla="*/ 1899145 w 4587867"/>
                <a:gd name="connsiteY1216" fmla="*/ 354850 h 999163"/>
                <a:gd name="connsiteX1217" fmla="*/ 1911704 w 4587867"/>
                <a:gd name="connsiteY1217" fmla="*/ 355495 h 999163"/>
                <a:gd name="connsiteX1218" fmla="*/ 1934951 w 4587867"/>
                <a:gd name="connsiteY1218" fmla="*/ 356972 h 999163"/>
                <a:gd name="connsiteX1219" fmla="*/ 1953235 w 4587867"/>
                <a:gd name="connsiteY1219" fmla="*/ 359496 h 999163"/>
                <a:gd name="connsiteX1220" fmla="*/ 1961090 w 4587867"/>
                <a:gd name="connsiteY1220" fmla="*/ 332506 h 999163"/>
                <a:gd name="connsiteX1221" fmla="*/ 1966614 w 4587867"/>
                <a:gd name="connsiteY1221" fmla="*/ 329653 h 999163"/>
                <a:gd name="connsiteX1222" fmla="*/ 1968081 w 4587867"/>
                <a:gd name="connsiteY1222" fmla="*/ 336321 h 999163"/>
                <a:gd name="connsiteX1223" fmla="*/ 1961090 w 4587867"/>
                <a:gd name="connsiteY1223" fmla="*/ 332506 h 999163"/>
                <a:gd name="connsiteX1224" fmla="*/ 2033665 w 4587867"/>
                <a:gd name="connsiteY1224" fmla="*/ 353803 h 999163"/>
                <a:gd name="connsiteX1225" fmla="*/ 2040801 w 4587867"/>
                <a:gd name="connsiteY1225" fmla="*/ 346647 h 999163"/>
                <a:gd name="connsiteX1226" fmla="*/ 2032198 w 4587867"/>
                <a:gd name="connsiteY1226" fmla="*/ 331933 h 999163"/>
                <a:gd name="connsiteX1227" fmla="*/ 2032400 w 4587867"/>
                <a:gd name="connsiteY1227" fmla="*/ 337511 h 999163"/>
                <a:gd name="connsiteX1228" fmla="*/ 2027810 w 4587867"/>
                <a:gd name="connsiteY1228" fmla="*/ 338917 h 999163"/>
                <a:gd name="connsiteX1229" fmla="*/ 2017179 w 4587867"/>
                <a:gd name="connsiteY1229" fmla="*/ 333123 h 999163"/>
                <a:gd name="connsiteX1230" fmla="*/ 1987603 w 4587867"/>
                <a:gd name="connsiteY1230" fmla="*/ 340738 h 999163"/>
                <a:gd name="connsiteX1231" fmla="*/ 1992738 w 4587867"/>
                <a:gd name="connsiteY1231" fmla="*/ 342416 h 999163"/>
                <a:gd name="connsiteX1232" fmla="*/ 2007426 w 4587867"/>
                <a:gd name="connsiteY1232" fmla="*/ 348984 h 999163"/>
                <a:gd name="connsiteX1233" fmla="*/ 2033665 w 4587867"/>
                <a:gd name="connsiteY1233" fmla="*/ 353803 h 999163"/>
                <a:gd name="connsiteX1234" fmla="*/ 2054683 w 4587867"/>
                <a:gd name="connsiteY1234" fmla="*/ 341828 h 999163"/>
                <a:gd name="connsiteX1235" fmla="*/ 2056165 w 4587867"/>
                <a:gd name="connsiteY1235" fmla="*/ 331832 h 999163"/>
                <a:gd name="connsiteX1236" fmla="*/ 2024861 w 4587867"/>
                <a:gd name="connsiteY1236" fmla="*/ 309604 h 999163"/>
                <a:gd name="connsiteX1237" fmla="*/ 2010001 w 4587867"/>
                <a:gd name="connsiteY1237" fmla="*/ 324633 h 999163"/>
                <a:gd name="connsiteX1238" fmla="*/ 2027882 w 4587867"/>
                <a:gd name="connsiteY1238" fmla="*/ 329108 h 999163"/>
                <a:gd name="connsiteX1239" fmla="*/ 2043606 w 4587867"/>
                <a:gd name="connsiteY1239" fmla="*/ 340624 h 999163"/>
                <a:gd name="connsiteX1240" fmla="*/ 2054683 w 4587867"/>
                <a:gd name="connsiteY1240" fmla="*/ 341828 h 999163"/>
                <a:gd name="connsiteX1241" fmla="*/ 2129532 w 4587867"/>
                <a:gd name="connsiteY1241" fmla="*/ 333224 h 999163"/>
                <a:gd name="connsiteX1242" fmla="*/ 2133502 w 4587867"/>
                <a:gd name="connsiteY1242" fmla="*/ 321966 h 999163"/>
                <a:gd name="connsiteX1243" fmla="*/ 2127561 w 4587867"/>
                <a:gd name="connsiteY1243" fmla="*/ 319341 h 999163"/>
                <a:gd name="connsiteX1244" fmla="*/ 2132754 w 4587867"/>
                <a:gd name="connsiteY1244" fmla="*/ 316918 h 999163"/>
                <a:gd name="connsiteX1245" fmla="*/ 2144766 w 4587867"/>
                <a:gd name="connsiteY1245" fmla="*/ 311268 h 999163"/>
                <a:gd name="connsiteX1246" fmla="*/ 2142062 w 4587867"/>
                <a:gd name="connsiteY1246" fmla="*/ 295707 h 999163"/>
                <a:gd name="connsiteX1247" fmla="*/ 2135977 w 4587867"/>
                <a:gd name="connsiteY1247" fmla="*/ 284450 h 999163"/>
                <a:gd name="connsiteX1248" fmla="*/ 2129762 w 4587867"/>
                <a:gd name="connsiteY1248" fmla="*/ 285726 h 999163"/>
                <a:gd name="connsiteX1249" fmla="*/ 2114441 w 4587867"/>
                <a:gd name="connsiteY1249" fmla="*/ 290071 h 999163"/>
                <a:gd name="connsiteX1250" fmla="*/ 2100688 w 4587867"/>
                <a:gd name="connsiteY1250" fmla="*/ 299020 h 999163"/>
                <a:gd name="connsiteX1251" fmla="*/ 2114772 w 4587867"/>
                <a:gd name="connsiteY1251" fmla="*/ 339089 h 999163"/>
                <a:gd name="connsiteX1252" fmla="*/ 2129532 w 4587867"/>
                <a:gd name="connsiteY1252" fmla="*/ 333224 h 999163"/>
                <a:gd name="connsiteX1253" fmla="*/ 2107982 w 4587867"/>
                <a:gd name="connsiteY1253" fmla="*/ 334729 h 999163"/>
                <a:gd name="connsiteX1254" fmla="*/ 2108687 w 4587867"/>
                <a:gd name="connsiteY1254" fmla="*/ 331976 h 999163"/>
                <a:gd name="connsiteX1255" fmla="*/ 2113592 w 4587867"/>
                <a:gd name="connsiteY1255" fmla="*/ 334729 h 999163"/>
                <a:gd name="connsiteX1256" fmla="*/ 2107982 w 4587867"/>
                <a:gd name="connsiteY1256" fmla="*/ 334729 h 999163"/>
                <a:gd name="connsiteX1257" fmla="*/ 2102055 w 4587867"/>
                <a:gd name="connsiteY1257" fmla="*/ 307811 h 999163"/>
                <a:gd name="connsiteX1258" fmla="*/ 2105206 w 4587867"/>
                <a:gd name="connsiteY1258" fmla="*/ 305330 h 999163"/>
                <a:gd name="connsiteX1259" fmla="*/ 2111693 w 4587867"/>
                <a:gd name="connsiteY1259" fmla="*/ 312400 h 999163"/>
                <a:gd name="connsiteX1260" fmla="*/ 2102055 w 4587867"/>
                <a:gd name="connsiteY1260" fmla="*/ 307811 h 999163"/>
                <a:gd name="connsiteX1261" fmla="*/ 1950819 w 4587867"/>
                <a:gd name="connsiteY1261" fmla="*/ 322095 h 999163"/>
                <a:gd name="connsiteX1262" fmla="*/ 1962413 w 4587867"/>
                <a:gd name="connsiteY1262" fmla="*/ 310636 h 999163"/>
                <a:gd name="connsiteX1263" fmla="*/ 1977863 w 4587867"/>
                <a:gd name="connsiteY1263" fmla="*/ 314250 h 999163"/>
                <a:gd name="connsiteX1264" fmla="*/ 1995026 w 4587867"/>
                <a:gd name="connsiteY1264" fmla="*/ 316488 h 999163"/>
                <a:gd name="connsiteX1265" fmla="*/ 1971750 w 4587867"/>
                <a:gd name="connsiteY1265" fmla="*/ 282413 h 999163"/>
                <a:gd name="connsiteX1266" fmla="*/ 1920091 w 4587867"/>
                <a:gd name="connsiteY1266" fmla="*/ 276046 h 999163"/>
                <a:gd name="connsiteX1267" fmla="*/ 1893146 w 4587867"/>
                <a:gd name="connsiteY1267" fmla="*/ 291405 h 999163"/>
                <a:gd name="connsiteX1268" fmla="*/ 1886500 w 4587867"/>
                <a:gd name="connsiteY1268" fmla="*/ 306822 h 999163"/>
                <a:gd name="connsiteX1269" fmla="*/ 1898397 w 4587867"/>
                <a:gd name="connsiteY1269" fmla="*/ 319528 h 999163"/>
                <a:gd name="connsiteX1270" fmla="*/ 1907820 w 4587867"/>
                <a:gd name="connsiteY1270" fmla="*/ 332234 h 999163"/>
                <a:gd name="connsiteX1271" fmla="*/ 1923529 w 4587867"/>
                <a:gd name="connsiteY1271" fmla="*/ 330986 h 999163"/>
                <a:gd name="connsiteX1272" fmla="*/ 1950819 w 4587867"/>
                <a:gd name="connsiteY1272" fmla="*/ 322095 h 999163"/>
                <a:gd name="connsiteX1273" fmla="*/ 436715 w 4587867"/>
                <a:gd name="connsiteY1273" fmla="*/ 825897 h 999163"/>
                <a:gd name="connsiteX1274" fmla="*/ 436715 w 4587867"/>
                <a:gd name="connsiteY1274" fmla="*/ 814739 h 999163"/>
                <a:gd name="connsiteX1275" fmla="*/ 467509 w 4587867"/>
                <a:gd name="connsiteY1275" fmla="*/ 814739 h 999163"/>
                <a:gd name="connsiteX1276" fmla="*/ 498303 w 4587867"/>
                <a:gd name="connsiteY1276" fmla="*/ 814739 h 999163"/>
                <a:gd name="connsiteX1277" fmla="*/ 498303 w 4587867"/>
                <a:gd name="connsiteY1277" fmla="*/ 825897 h 999163"/>
                <a:gd name="connsiteX1278" fmla="*/ 498303 w 4587867"/>
                <a:gd name="connsiteY1278" fmla="*/ 837068 h 999163"/>
                <a:gd name="connsiteX1279" fmla="*/ 467509 w 4587867"/>
                <a:gd name="connsiteY1279" fmla="*/ 837068 h 999163"/>
                <a:gd name="connsiteX1280" fmla="*/ 436715 w 4587867"/>
                <a:gd name="connsiteY1280" fmla="*/ 837068 h 999163"/>
                <a:gd name="connsiteX1281" fmla="*/ 2363040 w 4587867"/>
                <a:gd name="connsiteY1281" fmla="*/ 825624 h 999163"/>
                <a:gd name="connsiteX1282" fmla="*/ 2364450 w 4587867"/>
                <a:gd name="connsiteY1282" fmla="*/ 818052 h 999163"/>
                <a:gd name="connsiteX1283" fmla="*/ 2379986 w 4587867"/>
                <a:gd name="connsiteY1283" fmla="*/ 835390 h 999163"/>
                <a:gd name="connsiteX1284" fmla="*/ 2363054 w 4587867"/>
                <a:gd name="connsiteY1284" fmla="*/ 825624 h 999163"/>
                <a:gd name="connsiteX1285" fmla="*/ 1688194 w 4587867"/>
                <a:gd name="connsiteY1285" fmla="*/ 825438 h 999163"/>
                <a:gd name="connsiteX1286" fmla="*/ 1717210 w 4587867"/>
                <a:gd name="connsiteY1286" fmla="*/ 800785 h 999163"/>
                <a:gd name="connsiteX1287" fmla="*/ 1705514 w 4587867"/>
                <a:gd name="connsiteY1287" fmla="*/ 817521 h 999163"/>
                <a:gd name="connsiteX1288" fmla="*/ 1688194 w 4587867"/>
                <a:gd name="connsiteY1288" fmla="*/ 825438 h 999163"/>
                <a:gd name="connsiteX1289" fmla="*/ 2376030 w 4587867"/>
                <a:gd name="connsiteY1289" fmla="*/ 810193 h 999163"/>
                <a:gd name="connsiteX1290" fmla="*/ 2364464 w 4587867"/>
                <a:gd name="connsiteY1290" fmla="*/ 795207 h 999163"/>
                <a:gd name="connsiteX1291" fmla="*/ 2393523 w 4587867"/>
                <a:gd name="connsiteY1291" fmla="*/ 817765 h 999163"/>
                <a:gd name="connsiteX1292" fmla="*/ 2376030 w 4587867"/>
                <a:gd name="connsiteY1292" fmla="*/ 810193 h 999163"/>
                <a:gd name="connsiteX1293" fmla="*/ 1675721 w 4587867"/>
                <a:gd name="connsiteY1293" fmla="*/ 809562 h 999163"/>
                <a:gd name="connsiteX1294" fmla="*/ 1705773 w 4587867"/>
                <a:gd name="connsiteY1294" fmla="*/ 786832 h 999163"/>
                <a:gd name="connsiteX1295" fmla="*/ 1693660 w 4587867"/>
                <a:gd name="connsiteY1295" fmla="*/ 801918 h 999163"/>
                <a:gd name="connsiteX1296" fmla="*/ 1675721 w 4587867"/>
                <a:gd name="connsiteY1296" fmla="*/ 809562 h 999163"/>
                <a:gd name="connsiteX1297" fmla="*/ 2387035 w 4587867"/>
                <a:gd name="connsiteY1297" fmla="*/ 793945 h 999163"/>
                <a:gd name="connsiteX1298" fmla="*/ 2374433 w 4587867"/>
                <a:gd name="connsiteY1298" fmla="*/ 782242 h 999163"/>
                <a:gd name="connsiteX1299" fmla="*/ 2393739 w 4587867"/>
                <a:gd name="connsiteY1299" fmla="*/ 790632 h 999163"/>
                <a:gd name="connsiteX1300" fmla="*/ 2405650 w 4587867"/>
                <a:gd name="connsiteY1300" fmla="*/ 801718 h 999163"/>
                <a:gd name="connsiteX1301" fmla="*/ 2387035 w 4587867"/>
                <a:gd name="connsiteY1301" fmla="*/ 793945 h 999163"/>
                <a:gd name="connsiteX1302" fmla="*/ 2671224 w 4587867"/>
                <a:gd name="connsiteY1302" fmla="*/ 798692 h 999163"/>
                <a:gd name="connsiteX1303" fmla="*/ 2651099 w 4587867"/>
                <a:gd name="connsiteY1303" fmla="*/ 748426 h 999163"/>
                <a:gd name="connsiteX1304" fmla="*/ 2632311 w 4587867"/>
                <a:gd name="connsiteY1304" fmla="*/ 704141 h 999163"/>
                <a:gd name="connsiteX1305" fmla="*/ 2614688 w 4587867"/>
                <a:gd name="connsiteY1305" fmla="*/ 799997 h 999163"/>
                <a:gd name="connsiteX1306" fmla="*/ 2604892 w 4587867"/>
                <a:gd name="connsiteY1306" fmla="*/ 800785 h 999163"/>
                <a:gd name="connsiteX1307" fmla="*/ 2595095 w 4587867"/>
                <a:gd name="connsiteY1307" fmla="*/ 796196 h 999163"/>
                <a:gd name="connsiteX1308" fmla="*/ 2623492 w 4587867"/>
                <a:gd name="connsiteY1308" fmla="*/ 648827 h 999163"/>
                <a:gd name="connsiteX1309" fmla="*/ 2653817 w 4587867"/>
                <a:gd name="connsiteY1309" fmla="*/ 705073 h 999163"/>
                <a:gd name="connsiteX1310" fmla="*/ 2677885 w 4587867"/>
                <a:gd name="connsiteY1310" fmla="*/ 756486 h 999163"/>
                <a:gd name="connsiteX1311" fmla="*/ 2701261 w 4587867"/>
                <a:gd name="connsiteY1311" fmla="*/ 703467 h 999163"/>
                <a:gd name="connsiteX1312" fmla="*/ 2725055 w 4587867"/>
                <a:gd name="connsiteY1312" fmla="*/ 649487 h 999163"/>
                <a:gd name="connsiteX1313" fmla="*/ 2731184 w 4587867"/>
                <a:gd name="connsiteY1313" fmla="*/ 650878 h 999163"/>
                <a:gd name="connsiteX1314" fmla="*/ 2746116 w 4587867"/>
                <a:gd name="connsiteY1314" fmla="*/ 721250 h 999163"/>
                <a:gd name="connsiteX1315" fmla="*/ 2759451 w 4587867"/>
                <a:gd name="connsiteY1315" fmla="*/ 794691 h 999163"/>
                <a:gd name="connsiteX1316" fmla="*/ 2750115 w 4587867"/>
                <a:gd name="connsiteY1316" fmla="*/ 800269 h 999163"/>
                <a:gd name="connsiteX1317" fmla="*/ 2739268 w 4587867"/>
                <a:gd name="connsiteY1317" fmla="*/ 799380 h 999163"/>
                <a:gd name="connsiteX1318" fmla="*/ 2730680 w 4587867"/>
                <a:gd name="connsiteY1318" fmla="*/ 750549 h 999163"/>
                <a:gd name="connsiteX1319" fmla="*/ 2719243 w 4587867"/>
                <a:gd name="connsiteY1319" fmla="*/ 707282 h 999163"/>
                <a:gd name="connsiteX1320" fmla="*/ 2698701 w 4587867"/>
                <a:gd name="connsiteY1320" fmla="*/ 758221 h 999163"/>
                <a:gd name="connsiteX1321" fmla="*/ 2671224 w 4587867"/>
                <a:gd name="connsiteY1321" fmla="*/ 798692 h 999163"/>
                <a:gd name="connsiteX1322" fmla="*/ 3185770 w 4587867"/>
                <a:gd name="connsiteY1322" fmla="*/ 748541 h 999163"/>
                <a:gd name="connsiteX1323" fmla="*/ 3139578 w 4587867"/>
                <a:gd name="connsiteY1323" fmla="*/ 693600 h 999163"/>
                <a:gd name="connsiteX1324" fmla="*/ 3138183 w 4587867"/>
                <a:gd name="connsiteY1324" fmla="*/ 746490 h 999163"/>
                <a:gd name="connsiteX1325" fmla="*/ 3136787 w 4587867"/>
                <a:gd name="connsiteY1325" fmla="*/ 799380 h 999163"/>
                <a:gd name="connsiteX1326" fmla="*/ 3126991 w 4587867"/>
                <a:gd name="connsiteY1326" fmla="*/ 799380 h 999163"/>
                <a:gd name="connsiteX1327" fmla="*/ 3117194 w 4587867"/>
                <a:gd name="connsiteY1327" fmla="*/ 799380 h 999163"/>
                <a:gd name="connsiteX1328" fmla="*/ 3116446 w 4587867"/>
                <a:gd name="connsiteY1328" fmla="*/ 725050 h 999163"/>
                <a:gd name="connsiteX1329" fmla="*/ 3120445 w 4587867"/>
                <a:gd name="connsiteY1329" fmla="*/ 648899 h 999163"/>
                <a:gd name="connsiteX1330" fmla="*/ 3128444 w 4587867"/>
                <a:gd name="connsiteY1330" fmla="*/ 650677 h 999163"/>
                <a:gd name="connsiteX1331" fmla="*/ 3174837 w 4587867"/>
                <a:gd name="connsiteY1331" fmla="*/ 704485 h 999163"/>
                <a:gd name="connsiteX1332" fmla="*/ 3217966 w 4587867"/>
                <a:gd name="connsiteY1332" fmla="*/ 754693 h 999163"/>
                <a:gd name="connsiteX1333" fmla="*/ 3219361 w 4587867"/>
                <a:gd name="connsiteY1333" fmla="*/ 703080 h 999163"/>
                <a:gd name="connsiteX1334" fmla="*/ 3220771 w 4587867"/>
                <a:gd name="connsiteY1334" fmla="*/ 651481 h 999163"/>
                <a:gd name="connsiteX1335" fmla="*/ 3230567 w 4587867"/>
                <a:gd name="connsiteY1335" fmla="*/ 651481 h 999163"/>
                <a:gd name="connsiteX1336" fmla="*/ 3240364 w 4587867"/>
                <a:gd name="connsiteY1336" fmla="*/ 651481 h 999163"/>
                <a:gd name="connsiteX1337" fmla="*/ 3240364 w 4587867"/>
                <a:gd name="connsiteY1337" fmla="*/ 726786 h 999163"/>
                <a:gd name="connsiteX1338" fmla="*/ 3236164 w 4587867"/>
                <a:gd name="connsiteY1338" fmla="*/ 802793 h 999163"/>
                <a:gd name="connsiteX1339" fmla="*/ 3185770 w 4587867"/>
                <a:gd name="connsiteY1339" fmla="*/ 748541 h 999163"/>
                <a:gd name="connsiteX1340" fmla="*/ 3334561 w 4587867"/>
                <a:gd name="connsiteY1340" fmla="*/ 800628 h 999163"/>
                <a:gd name="connsiteX1341" fmla="*/ 3305373 w 4587867"/>
                <a:gd name="connsiteY1341" fmla="*/ 663298 h 999163"/>
                <a:gd name="connsiteX1342" fmla="*/ 3352817 w 4587867"/>
                <a:gd name="connsiteY1342" fmla="*/ 649688 h 999163"/>
                <a:gd name="connsiteX1343" fmla="*/ 3417279 w 4587867"/>
                <a:gd name="connsiteY1343" fmla="*/ 691363 h 999163"/>
                <a:gd name="connsiteX1344" fmla="*/ 3403512 w 4587867"/>
                <a:gd name="connsiteY1344" fmla="*/ 780364 h 999163"/>
                <a:gd name="connsiteX1345" fmla="*/ 3334561 w 4587867"/>
                <a:gd name="connsiteY1345" fmla="*/ 800628 h 999163"/>
                <a:gd name="connsiteX1346" fmla="*/ 3381013 w 4587867"/>
                <a:gd name="connsiteY1346" fmla="*/ 771974 h 999163"/>
                <a:gd name="connsiteX1347" fmla="*/ 3405526 w 4587867"/>
                <a:gd name="connsiteY1347" fmla="*/ 733555 h 999163"/>
                <a:gd name="connsiteX1348" fmla="*/ 3343653 w 4587867"/>
                <a:gd name="connsiteY1348" fmla="*/ 670339 h 999163"/>
                <a:gd name="connsiteX1349" fmla="*/ 3308423 w 4587867"/>
                <a:gd name="connsiteY1349" fmla="*/ 762767 h 999163"/>
                <a:gd name="connsiteX1350" fmla="*/ 3381013 w 4587867"/>
                <a:gd name="connsiteY1350" fmla="*/ 771974 h 999163"/>
                <a:gd name="connsiteX1351" fmla="*/ 3624505 w 4587867"/>
                <a:gd name="connsiteY1351" fmla="*/ 800326 h 999163"/>
                <a:gd name="connsiteX1352" fmla="*/ 3595762 w 4587867"/>
                <a:gd name="connsiteY1352" fmla="*/ 754249 h 999163"/>
                <a:gd name="connsiteX1353" fmla="*/ 3608249 w 4587867"/>
                <a:gd name="connsiteY1353" fmla="*/ 736179 h 999163"/>
                <a:gd name="connsiteX1354" fmla="*/ 3618851 w 4587867"/>
                <a:gd name="connsiteY1354" fmla="*/ 725610 h 999163"/>
                <a:gd name="connsiteX1355" fmla="*/ 3612004 w 4587867"/>
                <a:gd name="connsiteY1355" fmla="*/ 719242 h 999163"/>
                <a:gd name="connsiteX1356" fmla="*/ 3598222 w 4587867"/>
                <a:gd name="connsiteY1356" fmla="*/ 687290 h 999163"/>
                <a:gd name="connsiteX1357" fmla="*/ 3667230 w 4587867"/>
                <a:gd name="connsiteY1357" fmla="*/ 659153 h 999163"/>
                <a:gd name="connsiteX1358" fmla="*/ 3676912 w 4587867"/>
                <a:gd name="connsiteY1358" fmla="*/ 716388 h 999163"/>
                <a:gd name="connsiteX1359" fmla="*/ 3667388 w 4587867"/>
                <a:gd name="connsiteY1359" fmla="*/ 725882 h 999163"/>
                <a:gd name="connsiteX1360" fmla="*/ 3675833 w 4587867"/>
                <a:gd name="connsiteY1360" fmla="*/ 732967 h 999163"/>
                <a:gd name="connsiteX1361" fmla="*/ 3692477 w 4587867"/>
                <a:gd name="connsiteY1361" fmla="*/ 763943 h 999163"/>
                <a:gd name="connsiteX1362" fmla="*/ 3671474 w 4587867"/>
                <a:gd name="connsiteY1362" fmla="*/ 795580 h 999163"/>
                <a:gd name="connsiteX1363" fmla="*/ 3624505 w 4587867"/>
                <a:gd name="connsiteY1363" fmla="*/ 800326 h 999163"/>
                <a:gd name="connsiteX1364" fmla="*/ 3663476 w 4587867"/>
                <a:gd name="connsiteY1364" fmla="*/ 778084 h 999163"/>
                <a:gd name="connsiteX1365" fmla="*/ 3633525 w 4587867"/>
                <a:gd name="connsiteY1365" fmla="*/ 739449 h 999163"/>
                <a:gd name="connsiteX1366" fmla="*/ 3633683 w 4587867"/>
                <a:gd name="connsiteY1366" fmla="*/ 784982 h 999163"/>
                <a:gd name="connsiteX1367" fmla="*/ 3663476 w 4587867"/>
                <a:gd name="connsiteY1367" fmla="*/ 778084 h 999163"/>
                <a:gd name="connsiteX1368" fmla="*/ 3662367 w 4587867"/>
                <a:gd name="connsiteY1368" fmla="*/ 706665 h 999163"/>
                <a:gd name="connsiteX1369" fmla="*/ 3663461 w 4587867"/>
                <a:gd name="connsiteY1369" fmla="*/ 680191 h 999163"/>
                <a:gd name="connsiteX1370" fmla="*/ 3622462 w 4587867"/>
                <a:gd name="connsiteY1370" fmla="*/ 680822 h 999163"/>
                <a:gd name="connsiteX1371" fmla="*/ 3650471 w 4587867"/>
                <a:gd name="connsiteY1371" fmla="*/ 713563 h 999163"/>
                <a:gd name="connsiteX1372" fmla="*/ 3662367 w 4587867"/>
                <a:gd name="connsiteY1372" fmla="*/ 706665 h 999163"/>
                <a:gd name="connsiteX1373" fmla="*/ 3750379 w 4587867"/>
                <a:gd name="connsiteY1373" fmla="*/ 799523 h 999163"/>
                <a:gd name="connsiteX1374" fmla="*/ 3716674 w 4587867"/>
                <a:gd name="connsiteY1374" fmla="*/ 745027 h 999163"/>
                <a:gd name="connsiteX1375" fmla="*/ 3740151 w 4587867"/>
                <a:gd name="connsiteY1375" fmla="*/ 682615 h 999163"/>
                <a:gd name="connsiteX1376" fmla="*/ 3788875 w 4587867"/>
                <a:gd name="connsiteY1376" fmla="*/ 650505 h 999163"/>
                <a:gd name="connsiteX1377" fmla="*/ 3795579 w 4587867"/>
                <a:gd name="connsiteY1377" fmla="*/ 665320 h 999163"/>
                <a:gd name="connsiteX1378" fmla="*/ 3782632 w 4587867"/>
                <a:gd name="connsiteY1378" fmla="*/ 672189 h 999163"/>
                <a:gd name="connsiteX1379" fmla="*/ 3743805 w 4587867"/>
                <a:gd name="connsiteY1379" fmla="*/ 706794 h 999163"/>
                <a:gd name="connsiteX1380" fmla="*/ 3744682 w 4587867"/>
                <a:gd name="connsiteY1380" fmla="*/ 712889 h 999163"/>
                <a:gd name="connsiteX1381" fmla="*/ 3765254 w 4587867"/>
                <a:gd name="connsiteY1381" fmla="*/ 709519 h 999163"/>
                <a:gd name="connsiteX1382" fmla="*/ 3806512 w 4587867"/>
                <a:gd name="connsiteY1382" fmla="*/ 729912 h 999163"/>
                <a:gd name="connsiteX1383" fmla="*/ 3777065 w 4587867"/>
                <a:gd name="connsiteY1383" fmla="*/ 800656 h 999163"/>
                <a:gd name="connsiteX1384" fmla="*/ 3750379 w 4587867"/>
                <a:gd name="connsiteY1384" fmla="*/ 799523 h 999163"/>
                <a:gd name="connsiteX1385" fmla="*/ 3784646 w 4587867"/>
                <a:gd name="connsiteY1385" fmla="*/ 775445 h 999163"/>
                <a:gd name="connsiteX1386" fmla="*/ 3793249 w 4587867"/>
                <a:gd name="connsiteY1386" fmla="*/ 754808 h 999163"/>
                <a:gd name="connsiteX1387" fmla="*/ 3746366 w 4587867"/>
                <a:gd name="connsiteY1387" fmla="*/ 730987 h 999163"/>
                <a:gd name="connsiteX1388" fmla="*/ 3737260 w 4587867"/>
                <a:gd name="connsiteY1388" fmla="*/ 750792 h 999163"/>
                <a:gd name="connsiteX1389" fmla="*/ 3746783 w 4587867"/>
                <a:gd name="connsiteY1389" fmla="*/ 774541 h 999163"/>
                <a:gd name="connsiteX1390" fmla="*/ 3784646 w 4587867"/>
                <a:gd name="connsiteY1390" fmla="*/ 775445 h 999163"/>
                <a:gd name="connsiteX1391" fmla="*/ 3854704 w 4587867"/>
                <a:gd name="connsiteY1391" fmla="*/ 799409 h 999163"/>
                <a:gd name="connsiteX1392" fmla="*/ 3835111 w 4587867"/>
                <a:gd name="connsiteY1392" fmla="*/ 788065 h 999163"/>
                <a:gd name="connsiteX1393" fmla="*/ 3828249 w 4587867"/>
                <a:gd name="connsiteY1393" fmla="*/ 780765 h 999163"/>
                <a:gd name="connsiteX1394" fmla="*/ 3834780 w 4587867"/>
                <a:gd name="connsiteY1394" fmla="*/ 775488 h 999163"/>
                <a:gd name="connsiteX1395" fmla="*/ 3851525 w 4587867"/>
                <a:gd name="connsiteY1395" fmla="*/ 777123 h 999163"/>
                <a:gd name="connsiteX1396" fmla="*/ 3899630 w 4587867"/>
                <a:gd name="connsiteY1396" fmla="*/ 761993 h 999163"/>
                <a:gd name="connsiteX1397" fmla="*/ 3868802 w 4587867"/>
                <a:gd name="connsiteY1397" fmla="*/ 737125 h 999163"/>
                <a:gd name="connsiteX1398" fmla="*/ 3852042 w 4587867"/>
                <a:gd name="connsiteY1398" fmla="*/ 728205 h 999163"/>
                <a:gd name="connsiteX1399" fmla="*/ 3867292 w 4587867"/>
                <a:gd name="connsiteY1399" fmla="*/ 718597 h 999163"/>
                <a:gd name="connsiteX1400" fmla="*/ 3896840 w 4587867"/>
                <a:gd name="connsiteY1400" fmla="*/ 695794 h 999163"/>
                <a:gd name="connsiteX1401" fmla="*/ 3854646 w 4587867"/>
                <a:gd name="connsiteY1401" fmla="*/ 678427 h 999163"/>
                <a:gd name="connsiteX1402" fmla="*/ 3839570 w 4587867"/>
                <a:gd name="connsiteY1402" fmla="*/ 680880 h 999163"/>
                <a:gd name="connsiteX1403" fmla="*/ 3846245 w 4587867"/>
                <a:gd name="connsiteY1403" fmla="*/ 662437 h 999163"/>
                <a:gd name="connsiteX1404" fmla="*/ 3892625 w 4587867"/>
                <a:gd name="connsiteY1404" fmla="*/ 656902 h 999163"/>
                <a:gd name="connsiteX1405" fmla="*/ 3905486 w 4587867"/>
                <a:gd name="connsiteY1405" fmla="*/ 718210 h 999163"/>
                <a:gd name="connsiteX1406" fmla="*/ 3897746 w 4587867"/>
                <a:gd name="connsiteY1406" fmla="*/ 725610 h 999163"/>
                <a:gd name="connsiteX1407" fmla="*/ 3909888 w 4587867"/>
                <a:gd name="connsiteY1407" fmla="*/ 737713 h 999163"/>
                <a:gd name="connsiteX1408" fmla="*/ 3922015 w 4587867"/>
                <a:gd name="connsiteY1408" fmla="*/ 762036 h 999163"/>
                <a:gd name="connsiteX1409" fmla="*/ 3916749 w 4587867"/>
                <a:gd name="connsiteY1409" fmla="*/ 782859 h 999163"/>
                <a:gd name="connsiteX1410" fmla="*/ 3854704 w 4587867"/>
                <a:gd name="connsiteY1410" fmla="*/ 799409 h 999163"/>
                <a:gd name="connsiteX1411" fmla="*/ 2792308 w 4587867"/>
                <a:gd name="connsiteY1411" fmla="*/ 797243 h 999163"/>
                <a:gd name="connsiteX1412" fmla="*/ 2791704 w 4587867"/>
                <a:gd name="connsiteY1412" fmla="*/ 722598 h 999163"/>
                <a:gd name="connsiteX1413" fmla="*/ 2792452 w 4587867"/>
                <a:gd name="connsiteY1413" fmla="*/ 651481 h 999163"/>
                <a:gd name="connsiteX1414" fmla="*/ 2802249 w 4587867"/>
                <a:gd name="connsiteY1414" fmla="*/ 651481 h 999163"/>
                <a:gd name="connsiteX1415" fmla="*/ 2812045 w 4587867"/>
                <a:gd name="connsiteY1415" fmla="*/ 651481 h 999163"/>
                <a:gd name="connsiteX1416" fmla="*/ 2812793 w 4587867"/>
                <a:gd name="connsiteY1416" fmla="*/ 726126 h 999163"/>
                <a:gd name="connsiteX1417" fmla="*/ 2813541 w 4587867"/>
                <a:gd name="connsiteY1417" fmla="*/ 800785 h 999163"/>
                <a:gd name="connsiteX1418" fmla="*/ 2803601 w 4587867"/>
                <a:gd name="connsiteY1418" fmla="*/ 800785 h 999163"/>
                <a:gd name="connsiteX1419" fmla="*/ 2792308 w 4587867"/>
                <a:gd name="connsiteY1419" fmla="*/ 797243 h 999163"/>
                <a:gd name="connsiteX1420" fmla="*/ 2856698 w 4587867"/>
                <a:gd name="connsiteY1420" fmla="*/ 797243 h 999163"/>
                <a:gd name="connsiteX1421" fmla="*/ 2856094 w 4587867"/>
                <a:gd name="connsiteY1421" fmla="*/ 722598 h 999163"/>
                <a:gd name="connsiteX1422" fmla="*/ 2856842 w 4587867"/>
                <a:gd name="connsiteY1422" fmla="*/ 651481 h 999163"/>
                <a:gd name="connsiteX1423" fmla="*/ 2866639 w 4587867"/>
                <a:gd name="connsiteY1423" fmla="*/ 651481 h 999163"/>
                <a:gd name="connsiteX1424" fmla="*/ 2876435 w 4587867"/>
                <a:gd name="connsiteY1424" fmla="*/ 651481 h 999163"/>
                <a:gd name="connsiteX1425" fmla="*/ 2877183 w 4587867"/>
                <a:gd name="connsiteY1425" fmla="*/ 716360 h 999163"/>
                <a:gd name="connsiteX1426" fmla="*/ 2877932 w 4587867"/>
                <a:gd name="connsiteY1426" fmla="*/ 781253 h 999163"/>
                <a:gd name="connsiteX1427" fmla="*/ 2908674 w 4587867"/>
                <a:gd name="connsiteY1427" fmla="*/ 781253 h 999163"/>
                <a:gd name="connsiteX1428" fmla="*/ 2939430 w 4587867"/>
                <a:gd name="connsiteY1428" fmla="*/ 781253 h 999163"/>
                <a:gd name="connsiteX1429" fmla="*/ 2939430 w 4587867"/>
                <a:gd name="connsiteY1429" fmla="*/ 791019 h 999163"/>
                <a:gd name="connsiteX1430" fmla="*/ 2939430 w 4587867"/>
                <a:gd name="connsiteY1430" fmla="*/ 800785 h 999163"/>
                <a:gd name="connsiteX1431" fmla="*/ 2898748 w 4587867"/>
                <a:gd name="connsiteY1431" fmla="*/ 800785 h 999163"/>
                <a:gd name="connsiteX1432" fmla="*/ 2856698 w 4587867"/>
                <a:gd name="connsiteY1432" fmla="*/ 797243 h 999163"/>
                <a:gd name="connsiteX1433" fmla="*/ 2953413 w 4587867"/>
                <a:gd name="connsiteY1433" fmla="*/ 799380 h 999163"/>
                <a:gd name="connsiteX1434" fmla="*/ 3021385 w 4587867"/>
                <a:gd name="connsiteY1434" fmla="*/ 650663 h 999163"/>
                <a:gd name="connsiteX1435" fmla="*/ 3026507 w 4587867"/>
                <a:gd name="connsiteY1435" fmla="*/ 649258 h 999163"/>
                <a:gd name="connsiteX1436" fmla="*/ 3093386 w 4587867"/>
                <a:gd name="connsiteY1436" fmla="*/ 796971 h 999163"/>
                <a:gd name="connsiteX1437" fmla="*/ 3084107 w 4587867"/>
                <a:gd name="connsiteY1437" fmla="*/ 800785 h 999163"/>
                <a:gd name="connsiteX1438" fmla="*/ 3066801 w 4587867"/>
                <a:gd name="connsiteY1438" fmla="*/ 784035 h 999163"/>
                <a:gd name="connsiteX1439" fmla="*/ 3058774 w 4587867"/>
                <a:gd name="connsiteY1439" fmla="*/ 767299 h 999163"/>
                <a:gd name="connsiteX1440" fmla="*/ 3024335 w 4587867"/>
                <a:gd name="connsiteY1440" fmla="*/ 767299 h 999163"/>
                <a:gd name="connsiteX1441" fmla="*/ 2989895 w 4587867"/>
                <a:gd name="connsiteY1441" fmla="*/ 767299 h 999163"/>
                <a:gd name="connsiteX1442" fmla="*/ 2981408 w 4587867"/>
                <a:gd name="connsiteY1442" fmla="*/ 784035 h 999163"/>
                <a:gd name="connsiteX1443" fmla="*/ 2963181 w 4587867"/>
                <a:gd name="connsiteY1443" fmla="*/ 800785 h 999163"/>
                <a:gd name="connsiteX1444" fmla="*/ 2953413 w 4587867"/>
                <a:gd name="connsiteY1444" fmla="*/ 799380 h 999163"/>
                <a:gd name="connsiteX1445" fmla="*/ 3051394 w 4587867"/>
                <a:gd name="connsiteY1445" fmla="*/ 749545 h 999163"/>
                <a:gd name="connsiteX1446" fmla="*/ 3037699 w 4587867"/>
                <a:gd name="connsiteY1446" fmla="*/ 719543 h 999163"/>
                <a:gd name="connsiteX1447" fmla="*/ 3023989 w 4587867"/>
                <a:gd name="connsiteY1447" fmla="*/ 690546 h 999163"/>
                <a:gd name="connsiteX1448" fmla="*/ 3012826 w 4587867"/>
                <a:gd name="connsiteY1448" fmla="*/ 714538 h 999163"/>
                <a:gd name="connsiteX1449" fmla="*/ 3024622 w 4587867"/>
                <a:gd name="connsiteY1449" fmla="*/ 750549 h 999163"/>
                <a:gd name="connsiteX1450" fmla="*/ 3051394 w 4587867"/>
                <a:gd name="connsiteY1450" fmla="*/ 749545 h 999163"/>
                <a:gd name="connsiteX1451" fmla="*/ 3488114 w 4587867"/>
                <a:gd name="connsiteY1451" fmla="*/ 792482 h 999163"/>
                <a:gd name="connsiteX1452" fmla="*/ 3488114 w 4587867"/>
                <a:gd name="connsiteY1452" fmla="*/ 784035 h 999163"/>
                <a:gd name="connsiteX1453" fmla="*/ 3504917 w 4587867"/>
                <a:gd name="connsiteY1453" fmla="*/ 784035 h 999163"/>
                <a:gd name="connsiteX1454" fmla="*/ 3521705 w 4587867"/>
                <a:gd name="connsiteY1454" fmla="*/ 784035 h 999163"/>
                <a:gd name="connsiteX1455" fmla="*/ 3521705 w 4587867"/>
                <a:gd name="connsiteY1455" fmla="*/ 736595 h 999163"/>
                <a:gd name="connsiteX1456" fmla="*/ 3519604 w 4587867"/>
                <a:gd name="connsiteY1456" fmla="*/ 689255 h 999163"/>
                <a:gd name="connsiteX1457" fmla="*/ 3510512 w 4587867"/>
                <a:gd name="connsiteY1457" fmla="*/ 693342 h 999163"/>
                <a:gd name="connsiteX1458" fmla="*/ 3495508 w 4587867"/>
                <a:gd name="connsiteY1458" fmla="*/ 691248 h 999163"/>
                <a:gd name="connsiteX1459" fmla="*/ 3509880 w 4587867"/>
                <a:gd name="connsiteY1459" fmla="*/ 670440 h 999163"/>
                <a:gd name="connsiteX1460" fmla="*/ 3533602 w 4587867"/>
                <a:gd name="connsiteY1460" fmla="*/ 655783 h 999163"/>
                <a:gd name="connsiteX1461" fmla="*/ 3541298 w 4587867"/>
                <a:gd name="connsiteY1461" fmla="*/ 655668 h 999163"/>
                <a:gd name="connsiteX1462" fmla="*/ 3541298 w 4587867"/>
                <a:gd name="connsiteY1462" fmla="*/ 719701 h 999163"/>
                <a:gd name="connsiteX1463" fmla="*/ 3541298 w 4587867"/>
                <a:gd name="connsiteY1463" fmla="*/ 783734 h 999163"/>
                <a:gd name="connsiteX1464" fmla="*/ 3554604 w 4587867"/>
                <a:gd name="connsiteY1464" fmla="*/ 784580 h 999163"/>
                <a:gd name="connsiteX1465" fmla="*/ 3567897 w 4587867"/>
                <a:gd name="connsiteY1465" fmla="*/ 792410 h 999163"/>
                <a:gd name="connsiteX1466" fmla="*/ 3567897 w 4587867"/>
                <a:gd name="connsiteY1466" fmla="*/ 799380 h 999163"/>
                <a:gd name="connsiteX1467" fmla="*/ 3528005 w 4587867"/>
                <a:gd name="connsiteY1467" fmla="*/ 800154 h 999163"/>
                <a:gd name="connsiteX1468" fmla="*/ 3488114 w 4587867"/>
                <a:gd name="connsiteY1468" fmla="*/ 800929 h 999163"/>
                <a:gd name="connsiteX1469" fmla="*/ 1664457 w 4587867"/>
                <a:gd name="connsiteY1469" fmla="*/ 792711 h 999163"/>
                <a:gd name="connsiteX1470" fmla="*/ 1697472 w 4587867"/>
                <a:gd name="connsiteY1470" fmla="*/ 772103 h 999163"/>
                <a:gd name="connsiteX1471" fmla="*/ 1676369 w 4587867"/>
                <a:gd name="connsiteY1471" fmla="*/ 789542 h 999163"/>
                <a:gd name="connsiteX1472" fmla="*/ 1664457 w 4587867"/>
                <a:gd name="connsiteY1472" fmla="*/ 792711 h 999163"/>
                <a:gd name="connsiteX1473" fmla="*/ 1123139 w 4587867"/>
                <a:gd name="connsiteY1473" fmla="*/ 789054 h 999163"/>
                <a:gd name="connsiteX1474" fmla="*/ 1119787 w 4587867"/>
                <a:gd name="connsiteY1474" fmla="*/ 710924 h 999163"/>
                <a:gd name="connsiteX1475" fmla="*/ 1119787 w 4587867"/>
                <a:gd name="connsiteY1475" fmla="*/ 636121 h 999163"/>
                <a:gd name="connsiteX1476" fmla="*/ 1130979 w 4587867"/>
                <a:gd name="connsiteY1476" fmla="*/ 636121 h 999163"/>
                <a:gd name="connsiteX1477" fmla="*/ 1142171 w 4587867"/>
                <a:gd name="connsiteY1477" fmla="*/ 636121 h 999163"/>
                <a:gd name="connsiteX1478" fmla="*/ 1142171 w 4587867"/>
                <a:gd name="connsiteY1478" fmla="*/ 703108 h 999163"/>
                <a:gd name="connsiteX1479" fmla="*/ 1142171 w 4587867"/>
                <a:gd name="connsiteY1479" fmla="*/ 770081 h 999163"/>
                <a:gd name="connsiteX1480" fmla="*/ 1157578 w 4587867"/>
                <a:gd name="connsiteY1480" fmla="*/ 770081 h 999163"/>
                <a:gd name="connsiteX1481" fmla="*/ 1172971 w 4587867"/>
                <a:gd name="connsiteY1481" fmla="*/ 770081 h 999163"/>
                <a:gd name="connsiteX1482" fmla="*/ 1172971 w 4587867"/>
                <a:gd name="connsiteY1482" fmla="*/ 703108 h 999163"/>
                <a:gd name="connsiteX1483" fmla="*/ 1172971 w 4587867"/>
                <a:gd name="connsiteY1483" fmla="*/ 636121 h 999163"/>
                <a:gd name="connsiteX1484" fmla="*/ 1185702 w 4587867"/>
                <a:gd name="connsiteY1484" fmla="*/ 636121 h 999163"/>
                <a:gd name="connsiteX1485" fmla="*/ 1198419 w 4587867"/>
                <a:gd name="connsiteY1485" fmla="*/ 636121 h 999163"/>
                <a:gd name="connsiteX1486" fmla="*/ 1197599 w 4587867"/>
                <a:gd name="connsiteY1486" fmla="*/ 710308 h 999163"/>
                <a:gd name="connsiteX1487" fmla="*/ 1191327 w 4587867"/>
                <a:gd name="connsiteY1487" fmla="*/ 788452 h 999163"/>
                <a:gd name="connsiteX1488" fmla="*/ 1123139 w 4587867"/>
                <a:gd name="connsiteY1488" fmla="*/ 789069 h 999163"/>
                <a:gd name="connsiteX1489" fmla="*/ 2397033 w 4587867"/>
                <a:gd name="connsiteY1489" fmla="*/ 777696 h 999163"/>
                <a:gd name="connsiteX1490" fmla="*/ 2385827 w 4587867"/>
                <a:gd name="connsiteY1490" fmla="*/ 764560 h 999163"/>
                <a:gd name="connsiteX1491" fmla="*/ 2415922 w 4587867"/>
                <a:gd name="connsiteY1491" fmla="*/ 784049 h 999163"/>
                <a:gd name="connsiteX1492" fmla="*/ 2397033 w 4587867"/>
                <a:gd name="connsiteY1492" fmla="*/ 777696 h 999163"/>
                <a:gd name="connsiteX1493" fmla="*/ 1654474 w 4587867"/>
                <a:gd name="connsiteY1493" fmla="*/ 773322 h 999163"/>
                <a:gd name="connsiteX1494" fmla="*/ 1669147 w 4587867"/>
                <a:gd name="connsiteY1494" fmla="*/ 762853 h 999163"/>
                <a:gd name="connsiteX1495" fmla="*/ 1688021 w 4587867"/>
                <a:gd name="connsiteY1495" fmla="*/ 756601 h 999163"/>
                <a:gd name="connsiteX1496" fmla="*/ 1674024 w 4587867"/>
                <a:gd name="connsiteY1496" fmla="*/ 767987 h 999163"/>
                <a:gd name="connsiteX1497" fmla="*/ 1654474 w 4587867"/>
                <a:gd name="connsiteY1497" fmla="*/ 773322 h 999163"/>
                <a:gd name="connsiteX1498" fmla="*/ 2406571 w 4587867"/>
                <a:gd name="connsiteY1498" fmla="*/ 760286 h 999163"/>
                <a:gd name="connsiteX1499" fmla="*/ 2393163 w 4587867"/>
                <a:gd name="connsiteY1499" fmla="*/ 749373 h 999163"/>
                <a:gd name="connsiteX1500" fmla="*/ 2425574 w 4587867"/>
                <a:gd name="connsiteY1500" fmla="*/ 764259 h 999163"/>
                <a:gd name="connsiteX1501" fmla="*/ 2406571 w 4587867"/>
                <a:gd name="connsiteY1501" fmla="*/ 760286 h 999163"/>
                <a:gd name="connsiteX1502" fmla="*/ 1644994 w 4587867"/>
                <a:gd name="connsiteY1502" fmla="*/ 756658 h 999163"/>
                <a:gd name="connsiteX1503" fmla="*/ 1661638 w 4587867"/>
                <a:gd name="connsiteY1503" fmla="*/ 745515 h 999163"/>
                <a:gd name="connsiteX1504" fmla="*/ 1679663 w 4587867"/>
                <a:gd name="connsiteY1504" fmla="*/ 740223 h 999163"/>
                <a:gd name="connsiteX1505" fmla="*/ 1664213 w 4587867"/>
                <a:gd name="connsiteY1505" fmla="*/ 751366 h 999163"/>
                <a:gd name="connsiteX1506" fmla="*/ 1644994 w 4587867"/>
                <a:gd name="connsiteY1506" fmla="*/ 756658 h 999163"/>
                <a:gd name="connsiteX1507" fmla="*/ 2413821 w 4587867"/>
                <a:gd name="connsiteY1507" fmla="*/ 742819 h 999163"/>
                <a:gd name="connsiteX1508" fmla="*/ 2401579 w 4587867"/>
                <a:gd name="connsiteY1508" fmla="*/ 731016 h 999163"/>
                <a:gd name="connsiteX1509" fmla="*/ 2435515 w 4587867"/>
                <a:gd name="connsiteY1509" fmla="*/ 747723 h 999163"/>
                <a:gd name="connsiteX1510" fmla="*/ 2413821 w 4587867"/>
                <a:gd name="connsiteY1510" fmla="*/ 742819 h 999163"/>
                <a:gd name="connsiteX1511" fmla="*/ 1636190 w 4587867"/>
                <a:gd name="connsiteY1511" fmla="*/ 739248 h 999163"/>
                <a:gd name="connsiteX1512" fmla="*/ 1664371 w 4587867"/>
                <a:gd name="connsiteY1512" fmla="*/ 722598 h 999163"/>
                <a:gd name="connsiteX1513" fmla="*/ 1671276 w 4587867"/>
                <a:gd name="connsiteY1513" fmla="*/ 723444 h 999163"/>
                <a:gd name="connsiteX1514" fmla="*/ 1636190 w 4587867"/>
                <a:gd name="connsiteY1514" fmla="*/ 739248 h 999163"/>
                <a:gd name="connsiteX1515" fmla="*/ 2422222 w 4587867"/>
                <a:gd name="connsiteY1515" fmla="*/ 724878 h 999163"/>
                <a:gd name="connsiteX1516" fmla="*/ 2407520 w 4587867"/>
                <a:gd name="connsiteY1516" fmla="*/ 715255 h 999163"/>
                <a:gd name="connsiteX1517" fmla="*/ 2418022 w 4587867"/>
                <a:gd name="connsiteY1517" fmla="*/ 715901 h 999163"/>
                <a:gd name="connsiteX1518" fmla="*/ 2436220 w 4587867"/>
                <a:gd name="connsiteY1518" fmla="*/ 723186 h 999163"/>
                <a:gd name="connsiteX1519" fmla="*/ 2440420 w 4587867"/>
                <a:gd name="connsiteY1519" fmla="*/ 730830 h 999163"/>
                <a:gd name="connsiteX1520" fmla="*/ 2422222 w 4587867"/>
                <a:gd name="connsiteY1520" fmla="*/ 724878 h 999163"/>
                <a:gd name="connsiteX1521" fmla="*/ 1629285 w 4587867"/>
                <a:gd name="connsiteY1521" fmla="*/ 719744 h 999163"/>
                <a:gd name="connsiteX1522" fmla="*/ 1641757 w 4587867"/>
                <a:gd name="connsiteY1522" fmla="*/ 711527 h 999163"/>
                <a:gd name="connsiteX1523" fmla="*/ 1662875 w 4587867"/>
                <a:gd name="connsiteY1523" fmla="*/ 706866 h 999163"/>
                <a:gd name="connsiteX1524" fmla="*/ 1647698 w 4587867"/>
                <a:gd name="connsiteY1524" fmla="*/ 715915 h 999163"/>
                <a:gd name="connsiteX1525" fmla="*/ 1629285 w 4587867"/>
                <a:gd name="connsiteY1525" fmla="*/ 719744 h 999163"/>
                <a:gd name="connsiteX1526" fmla="*/ 2435515 w 4587867"/>
                <a:gd name="connsiteY1526" fmla="*/ 708831 h 999163"/>
                <a:gd name="connsiteX1527" fmla="*/ 2417849 w 4587867"/>
                <a:gd name="connsiteY1527" fmla="*/ 702176 h 999163"/>
                <a:gd name="connsiteX1528" fmla="*/ 2414469 w 4587867"/>
                <a:gd name="connsiteY1528" fmla="*/ 697630 h 999163"/>
                <a:gd name="connsiteX1529" fmla="*/ 2450462 w 4587867"/>
                <a:gd name="connsiteY1529" fmla="*/ 708716 h 999163"/>
                <a:gd name="connsiteX1530" fmla="*/ 2435515 w 4587867"/>
                <a:gd name="connsiteY1530" fmla="*/ 708831 h 999163"/>
                <a:gd name="connsiteX1531" fmla="*/ 1621473 w 4587867"/>
                <a:gd name="connsiteY1531" fmla="*/ 699925 h 999163"/>
                <a:gd name="connsiteX1532" fmla="*/ 1654013 w 4587867"/>
                <a:gd name="connsiteY1532" fmla="*/ 686573 h 999163"/>
                <a:gd name="connsiteX1533" fmla="*/ 1645914 w 4587867"/>
                <a:gd name="connsiteY1533" fmla="*/ 696167 h 999163"/>
                <a:gd name="connsiteX1534" fmla="*/ 1621473 w 4587867"/>
                <a:gd name="connsiteY1534" fmla="*/ 699925 h 999163"/>
                <a:gd name="connsiteX1535" fmla="*/ 2437615 w 4587867"/>
                <a:gd name="connsiteY1535" fmla="*/ 688696 h 999163"/>
                <a:gd name="connsiteX1536" fmla="*/ 2421518 w 4587867"/>
                <a:gd name="connsiteY1536" fmla="*/ 680550 h 999163"/>
                <a:gd name="connsiteX1537" fmla="*/ 2441168 w 4587867"/>
                <a:gd name="connsiteY1537" fmla="*/ 682629 h 999163"/>
                <a:gd name="connsiteX1538" fmla="*/ 2457913 w 4587867"/>
                <a:gd name="connsiteY1538" fmla="*/ 691004 h 999163"/>
                <a:gd name="connsiteX1539" fmla="*/ 2437615 w 4587867"/>
                <a:gd name="connsiteY1539" fmla="*/ 688696 h 999163"/>
                <a:gd name="connsiteX1540" fmla="*/ 1615877 w 4587867"/>
                <a:gd name="connsiteY1540" fmla="*/ 680378 h 999163"/>
                <a:gd name="connsiteX1541" fmla="*/ 1651683 w 4587867"/>
                <a:gd name="connsiteY1541" fmla="*/ 670898 h 999163"/>
                <a:gd name="connsiteX1542" fmla="*/ 1638376 w 4587867"/>
                <a:gd name="connsiteY1542" fmla="*/ 677782 h 999163"/>
                <a:gd name="connsiteX1543" fmla="*/ 1619847 w 4587867"/>
                <a:gd name="connsiteY1543" fmla="*/ 682586 h 999163"/>
                <a:gd name="connsiteX1544" fmla="*/ 1615877 w 4587867"/>
                <a:gd name="connsiteY1544" fmla="*/ 680378 h 999163"/>
                <a:gd name="connsiteX1545" fmla="*/ 2440420 w 4587867"/>
                <a:gd name="connsiteY1545" fmla="*/ 670196 h 999163"/>
                <a:gd name="connsiteX1546" fmla="*/ 2429228 w 4587867"/>
                <a:gd name="connsiteY1546" fmla="*/ 661304 h 999163"/>
                <a:gd name="connsiteX1547" fmla="*/ 2462862 w 4587867"/>
                <a:gd name="connsiteY1547" fmla="*/ 671845 h 999163"/>
                <a:gd name="connsiteX1548" fmla="*/ 2440420 w 4587867"/>
                <a:gd name="connsiteY1548" fmla="*/ 670196 h 999163"/>
                <a:gd name="connsiteX1549" fmla="*/ 1611144 w 4587867"/>
                <a:gd name="connsiteY1549" fmla="*/ 661333 h 999163"/>
                <a:gd name="connsiteX1550" fmla="*/ 1631529 w 4587867"/>
                <a:gd name="connsiteY1550" fmla="*/ 652771 h 999163"/>
                <a:gd name="connsiteX1551" fmla="*/ 1648101 w 4587867"/>
                <a:gd name="connsiteY1551" fmla="*/ 651165 h 999163"/>
                <a:gd name="connsiteX1552" fmla="*/ 1634391 w 4587867"/>
                <a:gd name="connsiteY1552" fmla="*/ 658809 h 999163"/>
                <a:gd name="connsiteX1553" fmla="*/ 1617618 w 4587867"/>
                <a:gd name="connsiteY1553" fmla="*/ 662853 h 999163"/>
                <a:gd name="connsiteX1554" fmla="*/ 1611144 w 4587867"/>
                <a:gd name="connsiteY1554" fmla="*/ 661333 h 999163"/>
                <a:gd name="connsiteX1555" fmla="*/ 2448721 w 4587867"/>
                <a:gd name="connsiteY1555" fmla="*/ 651552 h 999163"/>
                <a:gd name="connsiteX1556" fmla="*/ 2430753 w 4587867"/>
                <a:gd name="connsiteY1556" fmla="*/ 646260 h 999163"/>
                <a:gd name="connsiteX1557" fmla="*/ 2449009 w 4587867"/>
                <a:gd name="connsiteY1557" fmla="*/ 644841 h 999163"/>
                <a:gd name="connsiteX1558" fmla="*/ 2466315 w 4587867"/>
                <a:gd name="connsiteY1558" fmla="*/ 651767 h 999163"/>
                <a:gd name="connsiteX1559" fmla="*/ 2465610 w 4587867"/>
                <a:gd name="connsiteY1559" fmla="*/ 655381 h 999163"/>
                <a:gd name="connsiteX1560" fmla="*/ 2448721 w 4587867"/>
                <a:gd name="connsiteY1560" fmla="*/ 651552 h 999163"/>
                <a:gd name="connsiteX1561" fmla="*/ 1606886 w 4587867"/>
                <a:gd name="connsiteY1561" fmla="*/ 641098 h 999163"/>
                <a:gd name="connsiteX1562" fmla="*/ 1624221 w 4587867"/>
                <a:gd name="connsiteY1562" fmla="*/ 633898 h 999163"/>
                <a:gd name="connsiteX1563" fmla="*/ 1642692 w 4587867"/>
                <a:gd name="connsiteY1563" fmla="*/ 631819 h 999163"/>
                <a:gd name="connsiteX1564" fmla="*/ 1627558 w 4587867"/>
                <a:gd name="connsiteY1564" fmla="*/ 640209 h 999163"/>
                <a:gd name="connsiteX1565" fmla="*/ 1610727 w 4587867"/>
                <a:gd name="connsiteY1565" fmla="*/ 643622 h 999163"/>
                <a:gd name="connsiteX1566" fmla="*/ 1606886 w 4587867"/>
                <a:gd name="connsiteY1566" fmla="*/ 641098 h 999163"/>
                <a:gd name="connsiteX1567" fmla="*/ 2444146 w 4587867"/>
                <a:gd name="connsiteY1567" fmla="*/ 630872 h 999163"/>
                <a:gd name="connsiteX1568" fmla="*/ 2433285 w 4587867"/>
                <a:gd name="connsiteY1568" fmla="*/ 625265 h 999163"/>
                <a:gd name="connsiteX1569" fmla="*/ 2438651 w 4587867"/>
                <a:gd name="connsiteY1569" fmla="*/ 622970 h 999163"/>
                <a:gd name="connsiteX1570" fmla="*/ 2458618 w 4587867"/>
                <a:gd name="connsiteY1570" fmla="*/ 626470 h 999163"/>
                <a:gd name="connsiteX1571" fmla="*/ 2471911 w 4587867"/>
                <a:gd name="connsiteY1571" fmla="*/ 630858 h 999163"/>
                <a:gd name="connsiteX1572" fmla="*/ 2444146 w 4587867"/>
                <a:gd name="connsiteY1572" fmla="*/ 630872 h 999163"/>
                <a:gd name="connsiteX1573" fmla="*/ 1602541 w 4587867"/>
                <a:gd name="connsiteY1573" fmla="*/ 621938 h 999163"/>
                <a:gd name="connsiteX1574" fmla="*/ 1623084 w 4587867"/>
                <a:gd name="connsiteY1574" fmla="*/ 615040 h 999163"/>
                <a:gd name="connsiteX1575" fmla="*/ 1640477 w 4587867"/>
                <a:gd name="connsiteY1575" fmla="*/ 616230 h 999163"/>
                <a:gd name="connsiteX1576" fmla="*/ 1635585 w 4587867"/>
                <a:gd name="connsiteY1576" fmla="*/ 619543 h 999163"/>
                <a:gd name="connsiteX1577" fmla="*/ 1617287 w 4587867"/>
                <a:gd name="connsiteY1577" fmla="*/ 621909 h 999163"/>
                <a:gd name="connsiteX1578" fmla="*/ 1602541 w 4587867"/>
                <a:gd name="connsiteY1578" fmla="*/ 621938 h 999163"/>
                <a:gd name="connsiteX1579" fmla="*/ 2443225 w 4587867"/>
                <a:gd name="connsiteY1579" fmla="*/ 611799 h 999163"/>
                <a:gd name="connsiteX1580" fmla="*/ 2442132 w 4587867"/>
                <a:gd name="connsiteY1580" fmla="*/ 605431 h 999163"/>
                <a:gd name="connsiteX1581" fmla="*/ 2474716 w 4587867"/>
                <a:gd name="connsiteY1581" fmla="*/ 611383 h 999163"/>
                <a:gd name="connsiteX1582" fmla="*/ 2443225 w 4587867"/>
                <a:gd name="connsiteY1582" fmla="*/ 611799 h 999163"/>
                <a:gd name="connsiteX1583" fmla="*/ 1161779 w 4587867"/>
                <a:gd name="connsiteY1583" fmla="*/ 572246 h 999163"/>
                <a:gd name="connsiteX1584" fmla="*/ 1161779 w 4587867"/>
                <a:gd name="connsiteY1584" fmla="*/ 536279 h 999163"/>
                <a:gd name="connsiteX1585" fmla="*/ 1171288 w 4587867"/>
                <a:gd name="connsiteY1585" fmla="*/ 534500 h 999163"/>
                <a:gd name="connsiteX1586" fmla="*/ 1198865 w 4587867"/>
                <a:gd name="connsiteY1586" fmla="*/ 477108 h 999163"/>
                <a:gd name="connsiteX1587" fmla="*/ 1168353 w 4587867"/>
                <a:gd name="connsiteY1587" fmla="*/ 454721 h 999163"/>
                <a:gd name="connsiteX1588" fmla="*/ 1161779 w 4587867"/>
                <a:gd name="connsiteY1588" fmla="*/ 419471 h 999163"/>
                <a:gd name="connsiteX1589" fmla="*/ 1161779 w 4587867"/>
                <a:gd name="connsiteY1589" fmla="*/ 384220 h 999163"/>
                <a:gd name="connsiteX1590" fmla="*/ 1190593 w 4587867"/>
                <a:gd name="connsiteY1590" fmla="*/ 385497 h 999163"/>
                <a:gd name="connsiteX1591" fmla="*/ 1234355 w 4587867"/>
                <a:gd name="connsiteY1591" fmla="*/ 394876 h 999163"/>
                <a:gd name="connsiteX1592" fmla="*/ 1271081 w 4587867"/>
                <a:gd name="connsiteY1592" fmla="*/ 441671 h 999163"/>
                <a:gd name="connsiteX1593" fmla="*/ 1273325 w 4587867"/>
                <a:gd name="connsiteY1593" fmla="*/ 504958 h 999163"/>
                <a:gd name="connsiteX1594" fmla="*/ 1264075 w 4587867"/>
                <a:gd name="connsiteY1594" fmla="*/ 568661 h 999163"/>
                <a:gd name="connsiteX1595" fmla="*/ 1185127 w 4587867"/>
                <a:gd name="connsiteY1595" fmla="*/ 608214 h 999163"/>
                <a:gd name="connsiteX1596" fmla="*/ 1161779 w 4587867"/>
                <a:gd name="connsiteY1596" fmla="*/ 608214 h 999163"/>
                <a:gd name="connsiteX1597" fmla="*/ 1601290 w 4587867"/>
                <a:gd name="connsiteY1597" fmla="*/ 600211 h 999163"/>
                <a:gd name="connsiteX1598" fmla="*/ 1636851 w 4587867"/>
                <a:gd name="connsiteY1598" fmla="*/ 595307 h 999163"/>
                <a:gd name="connsiteX1599" fmla="*/ 1636391 w 4587867"/>
                <a:gd name="connsiteY1599" fmla="*/ 599666 h 999163"/>
                <a:gd name="connsiteX1600" fmla="*/ 1601290 w 4587867"/>
                <a:gd name="connsiteY1600" fmla="*/ 600211 h 999163"/>
                <a:gd name="connsiteX1601" fmla="*/ 2446016 w 4587867"/>
                <a:gd name="connsiteY1601" fmla="*/ 592266 h 999163"/>
                <a:gd name="connsiteX1602" fmla="*/ 2447771 w 4587867"/>
                <a:gd name="connsiteY1602" fmla="*/ 585899 h 999163"/>
                <a:gd name="connsiteX1603" fmla="*/ 2474716 w 4587867"/>
                <a:gd name="connsiteY1603" fmla="*/ 591822 h 999163"/>
                <a:gd name="connsiteX1604" fmla="*/ 2446016 w 4587867"/>
                <a:gd name="connsiteY1604" fmla="*/ 592266 h 999163"/>
                <a:gd name="connsiteX1605" fmla="*/ 1598485 w 4587867"/>
                <a:gd name="connsiteY1605" fmla="*/ 580306 h 999163"/>
                <a:gd name="connsiteX1606" fmla="*/ 1607591 w 4587867"/>
                <a:gd name="connsiteY1606" fmla="*/ 577495 h 999163"/>
                <a:gd name="connsiteX1607" fmla="*/ 1627184 w 4587867"/>
                <a:gd name="connsiteY1607" fmla="*/ 575731 h 999163"/>
                <a:gd name="connsiteX1608" fmla="*/ 1637686 w 4587867"/>
                <a:gd name="connsiteY1608" fmla="*/ 578556 h 999163"/>
                <a:gd name="connsiteX1609" fmla="*/ 1618078 w 4587867"/>
                <a:gd name="connsiteY1609" fmla="*/ 583102 h 999163"/>
                <a:gd name="connsiteX1610" fmla="*/ 1598485 w 4587867"/>
                <a:gd name="connsiteY1610" fmla="*/ 580306 h 999163"/>
                <a:gd name="connsiteX1611" fmla="*/ 2438320 w 4587867"/>
                <a:gd name="connsiteY1611" fmla="*/ 574727 h 999163"/>
                <a:gd name="connsiteX1612" fmla="*/ 2457913 w 4587867"/>
                <a:gd name="connsiteY1612" fmla="*/ 571945 h 999163"/>
                <a:gd name="connsiteX1613" fmla="*/ 2477507 w 4587867"/>
                <a:gd name="connsiteY1613" fmla="*/ 574727 h 999163"/>
                <a:gd name="connsiteX1614" fmla="*/ 2457913 w 4587867"/>
                <a:gd name="connsiteY1614" fmla="*/ 577524 h 999163"/>
                <a:gd name="connsiteX1615" fmla="*/ 2438320 w 4587867"/>
                <a:gd name="connsiteY1615" fmla="*/ 574727 h 999163"/>
                <a:gd name="connsiteX1616" fmla="*/ 1598485 w 4587867"/>
                <a:gd name="connsiteY1616" fmla="*/ 559382 h 999163"/>
                <a:gd name="connsiteX1617" fmla="*/ 1618078 w 4587867"/>
                <a:gd name="connsiteY1617" fmla="*/ 555195 h 999163"/>
                <a:gd name="connsiteX1618" fmla="*/ 1637686 w 4587867"/>
                <a:gd name="connsiteY1618" fmla="*/ 559382 h 999163"/>
                <a:gd name="connsiteX1619" fmla="*/ 1618078 w 4587867"/>
                <a:gd name="connsiteY1619" fmla="*/ 563570 h 999163"/>
                <a:gd name="connsiteX1620" fmla="*/ 1598485 w 4587867"/>
                <a:gd name="connsiteY1620" fmla="*/ 559382 h 999163"/>
                <a:gd name="connsiteX1621" fmla="*/ 2438320 w 4587867"/>
                <a:gd name="connsiteY1621" fmla="*/ 555195 h 999163"/>
                <a:gd name="connsiteX1622" fmla="*/ 2457913 w 4587867"/>
                <a:gd name="connsiteY1622" fmla="*/ 552398 h 999163"/>
                <a:gd name="connsiteX1623" fmla="*/ 2477507 w 4587867"/>
                <a:gd name="connsiteY1623" fmla="*/ 555195 h 999163"/>
                <a:gd name="connsiteX1624" fmla="*/ 2457913 w 4587867"/>
                <a:gd name="connsiteY1624" fmla="*/ 557991 h 999163"/>
                <a:gd name="connsiteX1625" fmla="*/ 2438320 w 4587867"/>
                <a:gd name="connsiteY1625" fmla="*/ 555195 h 999163"/>
                <a:gd name="connsiteX1626" fmla="*/ 2862438 w 4587867"/>
                <a:gd name="connsiteY1626" fmla="*/ 550648 h 999163"/>
                <a:gd name="connsiteX1627" fmla="*/ 2796422 w 4587867"/>
                <a:gd name="connsiteY1627" fmla="*/ 518094 h 999163"/>
                <a:gd name="connsiteX1628" fmla="*/ 2771247 w 4587867"/>
                <a:gd name="connsiteY1628" fmla="*/ 406736 h 999163"/>
                <a:gd name="connsiteX1629" fmla="*/ 2967569 w 4587867"/>
                <a:gd name="connsiteY1629" fmla="*/ 382385 h 999163"/>
                <a:gd name="connsiteX1630" fmla="*/ 2983753 w 4587867"/>
                <a:gd name="connsiteY1630" fmla="*/ 447579 h 999163"/>
                <a:gd name="connsiteX1631" fmla="*/ 2908084 w 4587867"/>
                <a:gd name="connsiteY1631" fmla="*/ 545701 h 999163"/>
                <a:gd name="connsiteX1632" fmla="*/ 2862438 w 4587867"/>
                <a:gd name="connsiteY1632" fmla="*/ 550648 h 999163"/>
                <a:gd name="connsiteX1633" fmla="*/ 2904430 w 4587867"/>
                <a:gd name="connsiteY1633" fmla="*/ 505116 h 999163"/>
                <a:gd name="connsiteX1634" fmla="*/ 2944897 w 4587867"/>
                <a:gd name="connsiteY1634" fmla="*/ 442173 h 999163"/>
                <a:gd name="connsiteX1635" fmla="*/ 2845636 w 4587867"/>
                <a:gd name="connsiteY1635" fmla="*/ 377652 h 999163"/>
                <a:gd name="connsiteX1636" fmla="*/ 2805169 w 4587867"/>
                <a:gd name="connsiteY1636" fmla="*/ 442173 h 999163"/>
                <a:gd name="connsiteX1637" fmla="*/ 2904430 w 4587867"/>
                <a:gd name="connsiteY1637" fmla="*/ 505116 h 999163"/>
                <a:gd name="connsiteX1638" fmla="*/ 3699109 w 4587867"/>
                <a:gd name="connsiteY1638" fmla="*/ 548239 h 999163"/>
                <a:gd name="connsiteX1639" fmla="*/ 3629439 w 4587867"/>
                <a:gd name="connsiteY1639" fmla="*/ 500885 h 999163"/>
                <a:gd name="connsiteX1640" fmla="*/ 3723536 w 4587867"/>
                <a:gd name="connsiteY1640" fmla="*/ 331962 h 999163"/>
                <a:gd name="connsiteX1641" fmla="*/ 3784660 w 4587867"/>
                <a:gd name="connsiteY1641" fmla="*/ 349931 h 999163"/>
                <a:gd name="connsiteX1642" fmla="*/ 3791436 w 4587867"/>
                <a:gd name="connsiteY1642" fmla="*/ 373780 h 999163"/>
                <a:gd name="connsiteX1643" fmla="*/ 3758824 w 4587867"/>
                <a:gd name="connsiteY1643" fmla="*/ 379459 h 999163"/>
                <a:gd name="connsiteX1644" fmla="*/ 3668309 w 4587867"/>
                <a:gd name="connsiteY1644" fmla="*/ 398189 h 999163"/>
                <a:gd name="connsiteX1645" fmla="*/ 3694405 w 4587867"/>
                <a:gd name="connsiteY1645" fmla="*/ 504169 h 999163"/>
                <a:gd name="connsiteX1646" fmla="*/ 3762161 w 4587867"/>
                <a:gd name="connsiteY1646" fmla="*/ 500484 h 999163"/>
                <a:gd name="connsiteX1647" fmla="*/ 3776719 w 4587867"/>
                <a:gd name="connsiteY1647" fmla="*/ 492395 h 999163"/>
                <a:gd name="connsiteX1648" fmla="*/ 3787753 w 4587867"/>
                <a:gd name="connsiteY1648" fmla="*/ 504126 h 999163"/>
                <a:gd name="connsiteX1649" fmla="*/ 3797392 w 4587867"/>
                <a:gd name="connsiteY1649" fmla="*/ 519471 h 999163"/>
                <a:gd name="connsiteX1650" fmla="*/ 3782459 w 4587867"/>
                <a:gd name="connsiteY1650" fmla="*/ 532321 h 999163"/>
                <a:gd name="connsiteX1651" fmla="*/ 3699109 w 4587867"/>
                <a:gd name="connsiteY1651" fmla="*/ 548239 h 999163"/>
                <a:gd name="connsiteX1652" fmla="*/ 3942802 w 4587867"/>
                <a:gd name="connsiteY1652" fmla="*/ 482027 h 999163"/>
                <a:gd name="connsiteX1653" fmla="*/ 3878642 w 4587867"/>
                <a:gd name="connsiteY1653" fmla="*/ 411655 h 999163"/>
                <a:gd name="connsiteX1654" fmla="*/ 3877879 w 4587867"/>
                <a:gd name="connsiteY1654" fmla="*/ 478398 h 999163"/>
                <a:gd name="connsiteX1655" fmla="*/ 3873693 w 4587867"/>
                <a:gd name="connsiteY1655" fmla="*/ 547350 h 999163"/>
                <a:gd name="connsiteX1656" fmla="*/ 3842476 w 4587867"/>
                <a:gd name="connsiteY1656" fmla="*/ 547924 h 999163"/>
                <a:gd name="connsiteX1657" fmla="*/ 3838045 w 4587867"/>
                <a:gd name="connsiteY1657" fmla="*/ 439075 h 999163"/>
                <a:gd name="connsiteX1658" fmla="*/ 3838045 w 4587867"/>
                <a:gd name="connsiteY1658" fmla="*/ 331933 h 999163"/>
                <a:gd name="connsiteX1659" fmla="*/ 3844706 w 4587867"/>
                <a:gd name="connsiteY1659" fmla="*/ 331933 h 999163"/>
                <a:gd name="connsiteX1660" fmla="*/ 3915383 w 4587867"/>
                <a:gd name="connsiteY1660" fmla="*/ 399408 h 999163"/>
                <a:gd name="connsiteX1661" fmla="*/ 3979413 w 4587867"/>
                <a:gd name="connsiteY1661" fmla="*/ 466897 h 999163"/>
                <a:gd name="connsiteX1662" fmla="*/ 3980176 w 4587867"/>
                <a:gd name="connsiteY1662" fmla="*/ 400684 h 999163"/>
                <a:gd name="connsiteX1663" fmla="*/ 3980924 w 4587867"/>
                <a:gd name="connsiteY1663" fmla="*/ 334471 h 999163"/>
                <a:gd name="connsiteX1664" fmla="*/ 3999769 w 4587867"/>
                <a:gd name="connsiteY1664" fmla="*/ 335289 h 999163"/>
                <a:gd name="connsiteX1665" fmla="*/ 4018614 w 4587867"/>
                <a:gd name="connsiteY1665" fmla="*/ 336120 h 999163"/>
                <a:gd name="connsiteX1666" fmla="*/ 4019348 w 4587867"/>
                <a:gd name="connsiteY1666" fmla="*/ 440437 h 999163"/>
                <a:gd name="connsiteX1667" fmla="*/ 4010357 w 4587867"/>
                <a:gd name="connsiteY1667" fmla="*/ 552398 h 999163"/>
                <a:gd name="connsiteX1668" fmla="*/ 3942802 w 4587867"/>
                <a:gd name="connsiteY1668" fmla="*/ 482027 h 999163"/>
                <a:gd name="connsiteX1669" fmla="*/ 4246153 w 4587867"/>
                <a:gd name="connsiteY1669" fmla="*/ 549559 h 999163"/>
                <a:gd name="connsiteX1670" fmla="*/ 4163680 w 4587867"/>
                <a:gd name="connsiteY1670" fmla="*/ 487118 h 999163"/>
                <a:gd name="connsiteX1671" fmla="*/ 4155782 w 4587867"/>
                <a:gd name="connsiteY1671" fmla="*/ 440767 h 999163"/>
                <a:gd name="connsiteX1672" fmla="*/ 4165032 w 4587867"/>
                <a:gd name="connsiteY1672" fmla="*/ 393800 h 999163"/>
                <a:gd name="connsiteX1673" fmla="*/ 4323130 w 4587867"/>
                <a:gd name="connsiteY1673" fmla="*/ 348554 h 999163"/>
                <a:gd name="connsiteX1674" fmla="*/ 4329158 w 4587867"/>
                <a:gd name="connsiteY1674" fmla="*/ 376777 h 999163"/>
                <a:gd name="connsiteX1675" fmla="*/ 4316124 w 4587867"/>
                <a:gd name="connsiteY1675" fmla="*/ 387748 h 999163"/>
                <a:gd name="connsiteX1676" fmla="*/ 4303393 w 4587867"/>
                <a:gd name="connsiteY1676" fmla="*/ 380936 h 999163"/>
                <a:gd name="connsiteX1677" fmla="*/ 4206002 w 4587867"/>
                <a:gd name="connsiteY1677" fmla="*/ 405044 h 999163"/>
                <a:gd name="connsiteX1678" fmla="*/ 4197846 w 4587867"/>
                <a:gd name="connsiteY1678" fmla="*/ 440767 h 999163"/>
                <a:gd name="connsiteX1679" fmla="*/ 4220503 w 4587867"/>
                <a:gd name="connsiteY1679" fmla="*/ 493715 h 999163"/>
                <a:gd name="connsiteX1680" fmla="*/ 4299796 w 4587867"/>
                <a:gd name="connsiteY1680" fmla="*/ 501803 h 999163"/>
                <a:gd name="connsiteX1681" fmla="*/ 4317333 w 4587867"/>
                <a:gd name="connsiteY1681" fmla="*/ 493069 h 999163"/>
                <a:gd name="connsiteX1682" fmla="*/ 4328913 w 4587867"/>
                <a:gd name="connsiteY1682" fmla="*/ 504614 h 999163"/>
                <a:gd name="connsiteX1683" fmla="*/ 4319318 w 4587867"/>
                <a:gd name="connsiteY1683" fmla="*/ 535045 h 999163"/>
                <a:gd name="connsiteX1684" fmla="*/ 4246153 w 4587867"/>
                <a:gd name="connsiteY1684" fmla="*/ 549559 h 999163"/>
                <a:gd name="connsiteX1685" fmla="*/ 4455018 w 4587867"/>
                <a:gd name="connsiteY1685" fmla="*/ 548254 h 999163"/>
                <a:gd name="connsiteX1686" fmla="*/ 4379738 w 4587867"/>
                <a:gd name="connsiteY1686" fmla="*/ 490129 h 999163"/>
                <a:gd name="connsiteX1687" fmla="*/ 4485746 w 4587867"/>
                <a:gd name="connsiteY1687" fmla="*/ 332521 h 999163"/>
                <a:gd name="connsiteX1688" fmla="*/ 4570362 w 4587867"/>
                <a:gd name="connsiteY1688" fmla="*/ 500541 h 999163"/>
                <a:gd name="connsiteX1689" fmla="*/ 4494017 w 4587867"/>
                <a:gd name="connsiteY1689" fmla="*/ 549716 h 999163"/>
                <a:gd name="connsiteX1690" fmla="*/ 4455018 w 4587867"/>
                <a:gd name="connsiteY1690" fmla="*/ 548254 h 999163"/>
                <a:gd name="connsiteX1691" fmla="*/ 4509209 w 4587867"/>
                <a:gd name="connsiteY1691" fmla="*/ 504470 h 999163"/>
                <a:gd name="connsiteX1692" fmla="*/ 4549100 w 4587867"/>
                <a:gd name="connsiteY1692" fmla="*/ 442173 h 999163"/>
                <a:gd name="connsiteX1693" fmla="*/ 4525752 w 4587867"/>
                <a:gd name="connsiteY1693" fmla="*/ 391878 h 999163"/>
                <a:gd name="connsiteX1694" fmla="*/ 4449724 w 4587867"/>
                <a:gd name="connsiteY1694" fmla="*/ 377666 h 999163"/>
                <a:gd name="connsiteX1695" fmla="*/ 4408437 w 4587867"/>
                <a:gd name="connsiteY1695" fmla="*/ 442732 h 999163"/>
                <a:gd name="connsiteX1696" fmla="*/ 4444128 w 4587867"/>
                <a:gd name="connsiteY1696" fmla="*/ 502936 h 999163"/>
                <a:gd name="connsiteX1697" fmla="*/ 4509209 w 4587867"/>
                <a:gd name="connsiteY1697" fmla="*/ 504470 h 999163"/>
                <a:gd name="connsiteX1698" fmla="*/ 2596951 w 4587867"/>
                <a:gd name="connsiteY1698" fmla="*/ 547752 h 999163"/>
                <a:gd name="connsiteX1699" fmla="*/ 2595095 w 4587867"/>
                <a:gd name="connsiteY1699" fmla="*/ 440308 h 999163"/>
                <a:gd name="connsiteX1700" fmla="*/ 2595095 w 4587867"/>
                <a:gd name="connsiteY1700" fmla="*/ 334729 h 999163"/>
                <a:gd name="connsiteX1701" fmla="*/ 2638856 w 4587867"/>
                <a:gd name="connsiteY1701" fmla="*/ 334729 h 999163"/>
                <a:gd name="connsiteX1702" fmla="*/ 2719761 w 4587867"/>
                <a:gd name="connsiteY1702" fmla="*/ 355553 h 999163"/>
                <a:gd name="connsiteX1703" fmla="*/ 2736578 w 4587867"/>
                <a:gd name="connsiteY1703" fmla="*/ 423716 h 999163"/>
                <a:gd name="connsiteX1704" fmla="*/ 2661125 w 4587867"/>
                <a:gd name="connsiteY1704" fmla="*/ 470697 h 999163"/>
                <a:gd name="connsiteX1705" fmla="*/ 2634282 w 4587867"/>
                <a:gd name="connsiteY1705" fmla="*/ 472289 h 999163"/>
                <a:gd name="connsiteX1706" fmla="*/ 2634282 w 4587867"/>
                <a:gd name="connsiteY1706" fmla="*/ 507597 h 999163"/>
                <a:gd name="connsiteX1707" fmla="*/ 2630930 w 4587867"/>
                <a:gd name="connsiteY1707" fmla="*/ 546260 h 999163"/>
                <a:gd name="connsiteX1708" fmla="*/ 2596951 w 4587867"/>
                <a:gd name="connsiteY1708" fmla="*/ 547752 h 999163"/>
                <a:gd name="connsiteX1709" fmla="*/ 2690328 w 4587867"/>
                <a:gd name="connsiteY1709" fmla="*/ 424720 h 999163"/>
                <a:gd name="connsiteX1710" fmla="*/ 2686847 w 4587867"/>
                <a:gd name="connsiteY1710" fmla="*/ 376591 h 999163"/>
                <a:gd name="connsiteX1711" fmla="*/ 2655975 w 4587867"/>
                <a:gd name="connsiteY1711" fmla="*/ 371012 h 999163"/>
                <a:gd name="connsiteX1712" fmla="*/ 2634282 w 4587867"/>
                <a:gd name="connsiteY1712" fmla="*/ 370998 h 999163"/>
                <a:gd name="connsiteX1713" fmla="*/ 2634282 w 4587867"/>
                <a:gd name="connsiteY1713" fmla="*/ 401702 h 999163"/>
                <a:gd name="connsiteX1714" fmla="*/ 2634282 w 4587867"/>
                <a:gd name="connsiteY1714" fmla="*/ 432406 h 999163"/>
                <a:gd name="connsiteX1715" fmla="*/ 2658032 w 4587867"/>
                <a:gd name="connsiteY1715" fmla="*/ 432406 h 999163"/>
                <a:gd name="connsiteX1716" fmla="*/ 2690328 w 4587867"/>
                <a:gd name="connsiteY1716" fmla="*/ 424720 h 999163"/>
                <a:gd name="connsiteX1717" fmla="*/ 3020954 w 4587867"/>
                <a:gd name="connsiteY1717" fmla="*/ 545858 h 999163"/>
                <a:gd name="connsiteX1718" fmla="*/ 3018465 w 4587867"/>
                <a:gd name="connsiteY1718" fmla="*/ 439046 h 999163"/>
                <a:gd name="connsiteX1719" fmla="*/ 3019213 w 4587867"/>
                <a:gd name="connsiteY1719" fmla="*/ 336120 h 999163"/>
                <a:gd name="connsiteX1720" fmla="*/ 3038058 w 4587867"/>
                <a:gd name="connsiteY1720" fmla="*/ 335289 h 999163"/>
                <a:gd name="connsiteX1721" fmla="*/ 3056918 w 4587867"/>
                <a:gd name="connsiteY1721" fmla="*/ 334471 h 999163"/>
                <a:gd name="connsiteX1722" fmla="*/ 3057666 w 4587867"/>
                <a:gd name="connsiteY1722" fmla="*/ 423199 h 999163"/>
                <a:gd name="connsiteX1723" fmla="*/ 3058400 w 4587867"/>
                <a:gd name="connsiteY1723" fmla="*/ 511942 h 999163"/>
                <a:gd name="connsiteX1724" fmla="*/ 3099816 w 4587867"/>
                <a:gd name="connsiteY1724" fmla="*/ 512716 h 999163"/>
                <a:gd name="connsiteX1725" fmla="*/ 3141247 w 4587867"/>
                <a:gd name="connsiteY1725" fmla="*/ 513491 h 999163"/>
                <a:gd name="connsiteX1726" fmla="*/ 3140412 w 4587867"/>
                <a:gd name="connsiteY1726" fmla="*/ 530858 h 999163"/>
                <a:gd name="connsiteX1727" fmla="*/ 3139578 w 4587867"/>
                <a:gd name="connsiteY1727" fmla="*/ 548225 h 999163"/>
                <a:gd name="connsiteX1728" fmla="*/ 3081877 w 4587867"/>
                <a:gd name="connsiteY1728" fmla="*/ 548971 h 999163"/>
                <a:gd name="connsiteX1729" fmla="*/ 3020954 w 4587867"/>
                <a:gd name="connsiteY1729" fmla="*/ 545858 h 999163"/>
                <a:gd name="connsiteX1730" fmla="*/ 3186432 w 4587867"/>
                <a:gd name="connsiteY1730" fmla="*/ 547293 h 999163"/>
                <a:gd name="connsiteX1731" fmla="*/ 3183641 w 4587867"/>
                <a:gd name="connsiteY1731" fmla="*/ 440581 h 999163"/>
                <a:gd name="connsiteX1732" fmla="*/ 3184375 w 4587867"/>
                <a:gd name="connsiteY1732" fmla="*/ 336120 h 999163"/>
                <a:gd name="connsiteX1733" fmla="*/ 3202573 w 4587867"/>
                <a:gd name="connsiteY1733" fmla="*/ 336120 h 999163"/>
                <a:gd name="connsiteX1734" fmla="*/ 3220771 w 4587867"/>
                <a:gd name="connsiteY1734" fmla="*/ 336120 h 999163"/>
                <a:gd name="connsiteX1735" fmla="*/ 3221505 w 4587867"/>
                <a:gd name="connsiteY1735" fmla="*/ 440581 h 999163"/>
                <a:gd name="connsiteX1736" fmla="*/ 3218699 w 4587867"/>
                <a:gd name="connsiteY1736" fmla="*/ 547293 h 999163"/>
                <a:gd name="connsiteX1737" fmla="*/ 3202573 w 4587867"/>
                <a:gd name="connsiteY1737" fmla="*/ 549530 h 999163"/>
                <a:gd name="connsiteX1738" fmla="*/ 3186447 w 4587867"/>
                <a:gd name="connsiteY1738" fmla="*/ 547293 h 999163"/>
                <a:gd name="connsiteX1739" fmla="*/ 3318047 w 4587867"/>
                <a:gd name="connsiteY1739" fmla="*/ 547823 h 999163"/>
                <a:gd name="connsiteX1740" fmla="*/ 3314551 w 4587867"/>
                <a:gd name="connsiteY1740" fmla="*/ 458679 h 999163"/>
                <a:gd name="connsiteX1741" fmla="*/ 3314551 w 4587867"/>
                <a:gd name="connsiteY1741" fmla="*/ 370998 h 999163"/>
                <a:gd name="connsiteX1742" fmla="*/ 3291102 w 4587867"/>
                <a:gd name="connsiteY1742" fmla="*/ 370998 h 999163"/>
                <a:gd name="connsiteX1743" fmla="*/ 3261900 w 4587867"/>
                <a:gd name="connsiteY1743" fmla="*/ 349587 h 999163"/>
                <a:gd name="connsiteX1744" fmla="*/ 3262763 w 4587867"/>
                <a:gd name="connsiteY1744" fmla="*/ 336120 h 999163"/>
                <a:gd name="connsiteX1745" fmla="*/ 3334979 w 4587867"/>
                <a:gd name="connsiteY1745" fmla="*/ 335375 h 999163"/>
                <a:gd name="connsiteX1746" fmla="*/ 3407195 w 4587867"/>
                <a:gd name="connsiteY1746" fmla="*/ 334629 h 999163"/>
                <a:gd name="connsiteX1747" fmla="*/ 3406360 w 4587867"/>
                <a:gd name="connsiteY1747" fmla="*/ 352111 h 999163"/>
                <a:gd name="connsiteX1748" fmla="*/ 3405526 w 4587867"/>
                <a:gd name="connsiteY1748" fmla="*/ 369607 h 999163"/>
                <a:gd name="connsiteX1749" fmla="*/ 3379675 w 4587867"/>
                <a:gd name="connsiteY1749" fmla="*/ 370410 h 999163"/>
                <a:gd name="connsiteX1750" fmla="*/ 3353824 w 4587867"/>
                <a:gd name="connsiteY1750" fmla="*/ 371213 h 999163"/>
                <a:gd name="connsiteX1751" fmla="*/ 3353076 w 4587867"/>
                <a:gd name="connsiteY1751" fmla="*/ 459712 h 999163"/>
                <a:gd name="connsiteX1752" fmla="*/ 3352342 w 4587867"/>
                <a:gd name="connsiteY1752" fmla="*/ 548210 h 999163"/>
                <a:gd name="connsiteX1753" fmla="*/ 3336949 w 4587867"/>
                <a:gd name="connsiteY1753" fmla="*/ 548756 h 999163"/>
                <a:gd name="connsiteX1754" fmla="*/ 3318047 w 4587867"/>
                <a:gd name="connsiteY1754" fmla="*/ 547823 h 999163"/>
                <a:gd name="connsiteX1755" fmla="*/ 3444626 w 4587867"/>
                <a:gd name="connsiteY1755" fmla="*/ 546160 h 999163"/>
                <a:gd name="connsiteX1756" fmla="*/ 3443993 w 4587867"/>
                <a:gd name="connsiteY1756" fmla="*/ 439362 h 999163"/>
                <a:gd name="connsiteX1757" fmla="*/ 3444727 w 4587867"/>
                <a:gd name="connsiteY1757" fmla="*/ 336120 h 999163"/>
                <a:gd name="connsiteX1758" fmla="*/ 3511347 w 4587867"/>
                <a:gd name="connsiteY1758" fmla="*/ 335375 h 999163"/>
                <a:gd name="connsiteX1759" fmla="*/ 3577967 w 4587867"/>
                <a:gd name="connsiteY1759" fmla="*/ 334629 h 999163"/>
                <a:gd name="connsiteX1760" fmla="*/ 3577133 w 4587867"/>
                <a:gd name="connsiteY1760" fmla="*/ 352111 h 999163"/>
                <a:gd name="connsiteX1761" fmla="*/ 3576298 w 4587867"/>
                <a:gd name="connsiteY1761" fmla="*/ 369607 h 999163"/>
                <a:gd name="connsiteX1762" fmla="*/ 3529401 w 4587867"/>
                <a:gd name="connsiteY1762" fmla="*/ 370367 h 999163"/>
                <a:gd name="connsiteX1763" fmla="*/ 3482518 w 4587867"/>
                <a:gd name="connsiteY1763" fmla="*/ 371141 h 999163"/>
                <a:gd name="connsiteX1764" fmla="*/ 3482518 w 4587867"/>
                <a:gd name="connsiteY1764" fmla="*/ 396109 h 999163"/>
                <a:gd name="connsiteX1765" fmla="*/ 3482518 w 4587867"/>
                <a:gd name="connsiteY1765" fmla="*/ 421091 h 999163"/>
                <a:gd name="connsiteX1766" fmla="*/ 3522410 w 4587867"/>
                <a:gd name="connsiteY1766" fmla="*/ 421851 h 999163"/>
                <a:gd name="connsiteX1767" fmla="*/ 3562301 w 4587867"/>
                <a:gd name="connsiteY1767" fmla="*/ 422626 h 999163"/>
                <a:gd name="connsiteX1768" fmla="*/ 3563135 w 4587867"/>
                <a:gd name="connsiteY1768" fmla="*/ 440079 h 999163"/>
                <a:gd name="connsiteX1769" fmla="*/ 3563970 w 4587867"/>
                <a:gd name="connsiteY1769" fmla="*/ 457518 h 999163"/>
                <a:gd name="connsiteX1770" fmla="*/ 3523244 w 4587867"/>
                <a:gd name="connsiteY1770" fmla="*/ 457518 h 999163"/>
                <a:gd name="connsiteX1771" fmla="*/ 3482518 w 4587867"/>
                <a:gd name="connsiteY1771" fmla="*/ 457518 h 999163"/>
                <a:gd name="connsiteX1772" fmla="*/ 3482518 w 4587867"/>
                <a:gd name="connsiteY1772" fmla="*/ 485425 h 999163"/>
                <a:gd name="connsiteX1773" fmla="*/ 3482518 w 4587867"/>
                <a:gd name="connsiteY1773" fmla="*/ 513333 h 999163"/>
                <a:gd name="connsiteX1774" fmla="*/ 3530235 w 4587867"/>
                <a:gd name="connsiteY1774" fmla="*/ 513333 h 999163"/>
                <a:gd name="connsiteX1775" fmla="*/ 3577967 w 4587867"/>
                <a:gd name="connsiteY1775" fmla="*/ 513333 h 999163"/>
                <a:gd name="connsiteX1776" fmla="*/ 3577133 w 4587867"/>
                <a:gd name="connsiteY1776" fmla="*/ 530772 h 999163"/>
                <a:gd name="connsiteX1777" fmla="*/ 3576298 w 4587867"/>
                <a:gd name="connsiteY1777" fmla="*/ 548210 h 999163"/>
                <a:gd name="connsiteX1778" fmla="*/ 3511145 w 4587867"/>
                <a:gd name="connsiteY1778" fmla="*/ 548971 h 999163"/>
                <a:gd name="connsiteX1779" fmla="*/ 3444612 w 4587867"/>
                <a:gd name="connsiteY1779" fmla="*/ 546160 h 999163"/>
                <a:gd name="connsiteX1780" fmla="*/ 4075179 w 4587867"/>
                <a:gd name="connsiteY1780" fmla="*/ 547866 h 999163"/>
                <a:gd name="connsiteX1781" fmla="*/ 4073194 w 4587867"/>
                <a:gd name="connsiteY1781" fmla="*/ 440179 h 999163"/>
                <a:gd name="connsiteX1782" fmla="*/ 4073194 w 4587867"/>
                <a:gd name="connsiteY1782" fmla="*/ 334471 h 999163"/>
                <a:gd name="connsiteX1783" fmla="*/ 4092096 w 4587867"/>
                <a:gd name="connsiteY1783" fmla="*/ 335289 h 999163"/>
                <a:gd name="connsiteX1784" fmla="*/ 4110999 w 4587867"/>
                <a:gd name="connsiteY1784" fmla="*/ 336120 h 999163"/>
                <a:gd name="connsiteX1785" fmla="*/ 4110999 w 4587867"/>
                <a:gd name="connsiteY1785" fmla="*/ 442173 h 999163"/>
                <a:gd name="connsiteX1786" fmla="*/ 4110999 w 4587867"/>
                <a:gd name="connsiteY1786" fmla="*/ 548210 h 999163"/>
                <a:gd name="connsiteX1787" fmla="*/ 4094082 w 4587867"/>
                <a:gd name="connsiteY1787" fmla="*/ 549028 h 999163"/>
                <a:gd name="connsiteX1788" fmla="*/ 4075179 w 4587867"/>
                <a:gd name="connsiteY1788" fmla="*/ 547866 h 999163"/>
                <a:gd name="connsiteX1789" fmla="*/ 1602570 w 4587867"/>
                <a:gd name="connsiteY1789" fmla="*/ 541054 h 999163"/>
                <a:gd name="connsiteX1790" fmla="*/ 1602110 w 4587867"/>
                <a:gd name="connsiteY1790" fmla="*/ 536695 h 999163"/>
                <a:gd name="connsiteX1791" fmla="*/ 1637686 w 4587867"/>
                <a:gd name="connsiteY1791" fmla="*/ 541599 h 999163"/>
                <a:gd name="connsiteX1792" fmla="*/ 1602570 w 4587867"/>
                <a:gd name="connsiteY1792" fmla="*/ 541054 h 999163"/>
                <a:gd name="connsiteX1793" fmla="*/ 2438320 w 4587867"/>
                <a:gd name="connsiteY1793" fmla="*/ 535662 h 999163"/>
                <a:gd name="connsiteX1794" fmla="*/ 2455123 w 4587867"/>
                <a:gd name="connsiteY1794" fmla="*/ 532866 h 999163"/>
                <a:gd name="connsiteX1795" fmla="*/ 2473939 w 4587867"/>
                <a:gd name="connsiteY1795" fmla="*/ 532665 h 999163"/>
                <a:gd name="connsiteX1796" fmla="*/ 2476974 w 4587867"/>
                <a:gd name="connsiteY1796" fmla="*/ 535447 h 999163"/>
                <a:gd name="connsiteX1797" fmla="*/ 2458158 w 4587867"/>
                <a:gd name="connsiteY1797" fmla="*/ 538444 h 999163"/>
                <a:gd name="connsiteX1798" fmla="*/ 2438320 w 4587867"/>
                <a:gd name="connsiteY1798" fmla="*/ 535662 h 999163"/>
                <a:gd name="connsiteX1799" fmla="*/ 1604167 w 4587867"/>
                <a:gd name="connsiteY1799" fmla="*/ 521809 h 999163"/>
                <a:gd name="connsiteX1800" fmla="*/ 1601606 w 4587867"/>
                <a:gd name="connsiteY1800" fmla="*/ 517664 h 999163"/>
                <a:gd name="connsiteX1801" fmla="*/ 1637686 w 4587867"/>
                <a:gd name="connsiteY1801" fmla="*/ 522095 h 999163"/>
                <a:gd name="connsiteX1802" fmla="*/ 1604167 w 4587867"/>
                <a:gd name="connsiteY1802" fmla="*/ 521809 h 999163"/>
                <a:gd name="connsiteX1803" fmla="*/ 2435529 w 4587867"/>
                <a:gd name="connsiteY1803" fmla="*/ 519113 h 999163"/>
                <a:gd name="connsiteX1804" fmla="*/ 2461423 w 4587867"/>
                <a:gd name="connsiteY1804" fmla="*/ 511913 h 999163"/>
                <a:gd name="connsiteX1805" fmla="*/ 2474716 w 4587867"/>
                <a:gd name="connsiteY1805" fmla="*/ 512989 h 999163"/>
                <a:gd name="connsiteX1806" fmla="*/ 2453022 w 4587867"/>
                <a:gd name="connsiteY1806" fmla="*/ 520088 h 999163"/>
                <a:gd name="connsiteX1807" fmla="*/ 2435529 w 4587867"/>
                <a:gd name="connsiteY1807" fmla="*/ 519098 h 999163"/>
                <a:gd name="connsiteX1808" fmla="*/ 1621070 w 4587867"/>
                <a:gd name="connsiteY1808" fmla="*/ 504585 h 999163"/>
                <a:gd name="connsiteX1809" fmla="*/ 1604498 w 4587867"/>
                <a:gd name="connsiteY1809" fmla="*/ 500727 h 999163"/>
                <a:gd name="connsiteX1810" fmla="*/ 1623516 w 4587867"/>
                <a:gd name="connsiteY1810" fmla="*/ 497959 h 999163"/>
                <a:gd name="connsiteX1811" fmla="*/ 1640477 w 4587867"/>
                <a:gd name="connsiteY1811" fmla="*/ 503839 h 999163"/>
                <a:gd name="connsiteX1812" fmla="*/ 1638376 w 4587867"/>
                <a:gd name="connsiteY1812" fmla="*/ 507425 h 999163"/>
                <a:gd name="connsiteX1813" fmla="*/ 1621070 w 4587867"/>
                <a:gd name="connsiteY1813" fmla="*/ 504585 h 999163"/>
                <a:gd name="connsiteX1814" fmla="*/ 2432724 w 4587867"/>
                <a:gd name="connsiteY1814" fmla="*/ 499867 h 999163"/>
                <a:gd name="connsiteX1815" fmla="*/ 2460014 w 4587867"/>
                <a:gd name="connsiteY1815" fmla="*/ 492309 h 999163"/>
                <a:gd name="connsiteX1816" fmla="*/ 2467019 w 4587867"/>
                <a:gd name="connsiteY1816" fmla="*/ 497586 h 999163"/>
                <a:gd name="connsiteX1817" fmla="*/ 2432724 w 4587867"/>
                <a:gd name="connsiteY1817" fmla="*/ 499867 h 999163"/>
                <a:gd name="connsiteX1818" fmla="*/ 1620178 w 4587867"/>
                <a:gd name="connsiteY1818" fmla="*/ 484794 h 999163"/>
                <a:gd name="connsiteX1819" fmla="*/ 1606886 w 4587867"/>
                <a:gd name="connsiteY1819" fmla="*/ 479230 h 999163"/>
                <a:gd name="connsiteX1820" fmla="*/ 1620178 w 4587867"/>
                <a:gd name="connsiteY1820" fmla="*/ 478326 h 999163"/>
                <a:gd name="connsiteX1821" fmla="*/ 1644490 w 4587867"/>
                <a:gd name="connsiteY1821" fmla="*/ 485726 h 999163"/>
                <a:gd name="connsiteX1822" fmla="*/ 1620178 w 4587867"/>
                <a:gd name="connsiteY1822" fmla="*/ 484794 h 999163"/>
                <a:gd name="connsiteX1823" fmla="*/ 2431401 w 4587867"/>
                <a:gd name="connsiteY1823" fmla="*/ 483174 h 999163"/>
                <a:gd name="connsiteX1824" fmla="*/ 2448246 w 4587867"/>
                <a:gd name="connsiteY1824" fmla="*/ 474239 h 999163"/>
                <a:gd name="connsiteX1825" fmla="*/ 2468861 w 4587867"/>
                <a:gd name="connsiteY1825" fmla="*/ 475444 h 999163"/>
                <a:gd name="connsiteX1826" fmla="*/ 2431401 w 4587867"/>
                <a:gd name="connsiteY1826" fmla="*/ 483174 h 999163"/>
                <a:gd name="connsiteX1827" fmla="*/ 1627184 w 4587867"/>
                <a:gd name="connsiteY1827" fmla="*/ 466323 h 999163"/>
                <a:gd name="connsiteX1828" fmla="*/ 1609691 w 4587867"/>
                <a:gd name="connsiteY1828" fmla="*/ 459827 h 999163"/>
                <a:gd name="connsiteX1829" fmla="*/ 1632607 w 4587867"/>
                <a:gd name="connsiteY1829" fmla="*/ 460859 h 999163"/>
                <a:gd name="connsiteX1830" fmla="*/ 1646777 w 4587867"/>
                <a:gd name="connsiteY1830" fmla="*/ 469435 h 999163"/>
                <a:gd name="connsiteX1831" fmla="*/ 1627184 w 4587867"/>
                <a:gd name="connsiteY1831" fmla="*/ 466323 h 999163"/>
                <a:gd name="connsiteX1832" fmla="*/ 2427775 w 4587867"/>
                <a:gd name="connsiteY1832" fmla="*/ 462537 h 999163"/>
                <a:gd name="connsiteX1833" fmla="*/ 2460014 w 4587867"/>
                <a:gd name="connsiteY1833" fmla="*/ 451982 h 999163"/>
                <a:gd name="connsiteX1834" fmla="*/ 2447239 w 4587867"/>
                <a:gd name="connsiteY1834" fmla="*/ 461332 h 999163"/>
                <a:gd name="connsiteX1835" fmla="*/ 2427775 w 4587867"/>
                <a:gd name="connsiteY1835" fmla="*/ 462537 h 999163"/>
                <a:gd name="connsiteX1836" fmla="*/ 1629975 w 4587867"/>
                <a:gd name="connsiteY1836" fmla="*/ 447020 h 999163"/>
                <a:gd name="connsiteX1837" fmla="*/ 1619747 w 4587867"/>
                <a:gd name="connsiteY1837" fmla="*/ 437985 h 999163"/>
                <a:gd name="connsiteX1838" fmla="*/ 1654474 w 4587867"/>
                <a:gd name="connsiteY1838" fmla="*/ 449343 h 999163"/>
                <a:gd name="connsiteX1839" fmla="*/ 1629975 w 4587867"/>
                <a:gd name="connsiteY1839" fmla="*/ 447020 h 999163"/>
                <a:gd name="connsiteX1840" fmla="*/ 2421518 w 4587867"/>
                <a:gd name="connsiteY1840" fmla="*/ 444066 h 999163"/>
                <a:gd name="connsiteX1841" fmla="*/ 2454662 w 4587867"/>
                <a:gd name="connsiteY1841" fmla="*/ 432406 h 999163"/>
                <a:gd name="connsiteX1842" fmla="*/ 2443412 w 4587867"/>
                <a:gd name="connsiteY1842" fmla="*/ 442058 h 999163"/>
                <a:gd name="connsiteX1843" fmla="*/ 2421518 w 4587867"/>
                <a:gd name="connsiteY1843" fmla="*/ 444066 h 999163"/>
                <a:gd name="connsiteX1844" fmla="*/ 1639772 w 4587867"/>
                <a:gd name="connsiteY1844" fmla="*/ 428993 h 999163"/>
                <a:gd name="connsiteX1845" fmla="*/ 1623688 w 4587867"/>
                <a:gd name="connsiteY1845" fmla="*/ 419958 h 999163"/>
                <a:gd name="connsiteX1846" fmla="*/ 1640663 w 4587867"/>
                <a:gd name="connsiteY1846" fmla="*/ 422482 h 999163"/>
                <a:gd name="connsiteX1847" fmla="*/ 1656804 w 4587867"/>
                <a:gd name="connsiteY1847" fmla="*/ 433640 h 999163"/>
                <a:gd name="connsiteX1848" fmla="*/ 1639772 w 4587867"/>
                <a:gd name="connsiteY1848" fmla="*/ 428993 h 999163"/>
                <a:gd name="connsiteX1849" fmla="*/ 2416569 w 4587867"/>
                <a:gd name="connsiteY1849" fmla="*/ 426297 h 999163"/>
                <a:gd name="connsiteX1850" fmla="*/ 2448822 w 4587867"/>
                <a:gd name="connsiteY1850" fmla="*/ 413075 h 999163"/>
                <a:gd name="connsiteX1851" fmla="*/ 2435932 w 4587867"/>
                <a:gd name="connsiteY1851" fmla="*/ 423658 h 999163"/>
                <a:gd name="connsiteX1852" fmla="*/ 2416569 w 4587867"/>
                <a:gd name="connsiteY1852" fmla="*/ 426297 h 999163"/>
                <a:gd name="connsiteX1853" fmla="*/ 1642577 w 4587867"/>
                <a:gd name="connsiteY1853" fmla="*/ 409504 h 999163"/>
                <a:gd name="connsiteX1854" fmla="*/ 1631097 w 4587867"/>
                <a:gd name="connsiteY1854" fmla="*/ 398906 h 999163"/>
                <a:gd name="connsiteX1855" fmla="*/ 1665680 w 4587867"/>
                <a:gd name="connsiteY1855" fmla="*/ 413232 h 999163"/>
                <a:gd name="connsiteX1856" fmla="*/ 1642577 w 4587867"/>
                <a:gd name="connsiteY1856" fmla="*/ 409504 h 999163"/>
                <a:gd name="connsiteX1857" fmla="*/ 2409016 w 4587867"/>
                <a:gd name="connsiteY1857" fmla="*/ 410221 h 999163"/>
                <a:gd name="connsiteX1858" fmla="*/ 2413663 w 4587867"/>
                <a:gd name="connsiteY1858" fmla="*/ 404814 h 999163"/>
                <a:gd name="connsiteX1859" fmla="*/ 2430969 w 4587867"/>
                <a:gd name="connsiteY1859" fmla="*/ 397844 h 999163"/>
                <a:gd name="connsiteX1860" fmla="*/ 2443916 w 4587867"/>
                <a:gd name="connsiteY1860" fmla="*/ 396970 h 999163"/>
                <a:gd name="connsiteX1861" fmla="*/ 2429300 w 4587867"/>
                <a:gd name="connsiteY1861" fmla="*/ 406033 h 999163"/>
                <a:gd name="connsiteX1862" fmla="*/ 2412757 w 4587867"/>
                <a:gd name="connsiteY1862" fmla="*/ 412315 h 999163"/>
                <a:gd name="connsiteX1863" fmla="*/ 2409016 w 4587867"/>
                <a:gd name="connsiteY1863" fmla="*/ 410221 h 999163"/>
                <a:gd name="connsiteX1864" fmla="*/ 1652373 w 4587867"/>
                <a:gd name="connsiteY1864" fmla="*/ 392036 h 999163"/>
                <a:gd name="connsiteX1865" fmla="*/ 1637686 w 4587867"/>
                <a:gd name="connsiteY1865" fmla="*/ 381998 h 999163"/>
                <a:gd name="connsiteX1866" fmla="*/ 1641181 w 4587867"/>
                <a:gd name="connsiteY1866" fmla="*/ 380219 h 999163"/>
                <a:gd name="connsiteX1867" fmla="*/ 1672456 w 4587867"/>
                <a:gd name="connsiteY1867" fmla="*/ 396468 h 999163"/>
                <a:gd name="connsiteX1868" fmla="*/ 1652373 w 4587867"/>
                <a:gd name="connsiteY1868" fmla="*/ 392036 h 999163"/>
                <a:gd name="connsiteX1869" fmla="*/ 2401924 w 4587867"/>
                <a:gd name="connsiteY1869" fmla="*/ 392352 h 999163"/>
                <a:gd name="connsiteX1870" fmla="*/ 2418727 w 4587867"/>
                <a:gd name="connsiteY1870" fmla="*/ 381438 h 999163"/>
                <a:gd name="connsiteX1871" fmla="*/ 2435529 w 4587867"/>
                <a:gd name="connsiteY1871" fmla="*/ 378183 h 999163"/>
                <a:gd name="connsiteX1872" fmla="*/ 2434465 w 4587867"/>
                <a:gd name="connsiteY1872" fmla="*/ 382170 h 999163"/>
                <a:gd name="connsiteX1873" fmla="*/ 2417676 w 4587867"/>
                <a:gd name="connsiteY1873" fmla="*/ 389111 h 999163"/>
                <a:gd name="connsiteX1874" fmla="*/ 2401924 w 4587867"/>
                <a:gd name="connsiteY1874" fmla="*/ 392352 h 999163"/>
                <a:gd name="connsiteX1875" fmla="*/ 1662371 w 4587867"/>
                <a:gd name="connsiteY1875" fmla="*/ 375099 h 999163"/>
                <a:gd name="connsiteX1876" fmla="*/ 1648130 w 4587867"/>
                <a:gd name="connsiteY1876" fmla="*/ 361777 h 999163"/>
                <a:gd name="connsiteX1877" fmla="*/ 1680598 w 4587867"/>
                <a:gd name="connsiteY1877" fmla="*/ 380305 h 999163"/>
                <a:gd name="connsiteX1878" fmla="*/ 1662371 w 4587867"/>
                <a:gd name="connsiteY1878" fmla="*/ 375099 h 999163"/>
                <a:gd name="connsiteX1879" fmla="*/ 2393537 w 4587867"/>
                <a:gd name="connsiteY1879" fmla="*/ 376046 h 999163"/>
                <a:gd name="connsiteX1880" fmla="*/ 2424035 w 4587867"/>
                <a:gd name="connsiteY1880" fmla="*/ 357044 h 999163"/>
                <a:gd name="connsiteX1881" fmla="*/ 2410326 w 4587867"/>
                <a:gd name="connsiteY1881" fmla="*/ 370783 h 999163"/>
                <a:gd name="connsiteX1882" fmla="*/ 2393537 w 4587867"/>
                <a:gd name="connsiteY1882" fmla="*/ 376046 h 999163"/>
                <a:gd name="connsiteX1883" fmla="*/ 1125383 w 4587867"/>
                <a:gd name="connsiteY1883" fmla="*/ 295650 h 999163"/>
                <a:gd name="connsiteX1884" fmla="*/ 1125383 w 4587867"/>
                <a:gd name="connsiteY1884" fmla="*/ 217505 h 999163"/>
                <a:gd name="connsiteX1885" fmla="*/ 1158772 w 4587867"/>
                <a:gd name="connsiteY1885" fmla="*/ 217505 h 999163"/>
                <a:gd name="connsiteX1886" fmla="*/ 1200966 w 4587867"/>
                <a:gd name="connsiteY1886" fmla="*/ 259367 h 999163"/>
                <a:gd name="connsiteX1887" fmla="*/ 1185371 w 4587867"/>
                <a:gd name="connsiteY1887" fmla="*/ 301229 h 999163"/>
                <a:gd name="connsiteX1888" fmla="*/ 1178567 w 4587867"/>
                <a:gd name="connsiteY1888" fmla="*/ 302089 h 999163"/>
                <a:gd name="connsiteX1889" fmla="*/ 1191169 w 4587867"/>
                <a:gd name="connsiteY1889" fmla="*/ 337511 h 999163"/>
                <a:gd name="connsiteX1890" fmla="*/ 1203771 w 4587867"/>
                <a:gd name="connsiteY1890" fmla="*/ 372934 h 999163"/>
                <a:gd name="connsiteX1891" fmla="*/ 1191859 w 4587867"/>
                <a:gd name="connsiteY1891" fmla="*/ 373780 h 999163"/>
                <a:gd name="connsiteX1892" fmla="*/ 1179962 w 4587867"/>
                <a:gd name="connsiteY1892" fmla="*/ 373766 h 999163"/>
                <a:gd name="connsiteX1893" fmla="*/ 1166670 w 4587867"/>
                <a:gd name="connsiteY1893" fmla="*/ 336335 h 999163"/>
                <a:gd name="connsiteX1894" fmla="*/ 1165965 w 4587867"/>
                <a:gd name="connsiteY1894" fmla="*/ 287289 h 999163"/>
                <a:gd name="connsiteX1895" fmla="*/ 1178567 w 4587867"/>
                <a:gd name="connsiteY1895" fmla="*/ 287289 h 999163"/>
                <a:gd name="connsiteX1896" fmla="*/ 1178567 w 4587867"/>
                <a:gd name="connsiteY1896" fmla="*/ 263555 h 999163"/>
                <a:gd name="connsiteX1897" fmla="*/ 1178567 w 4587867"/>
                <a:gd name="connsiteY1897" fmla="*/ 239835 h 999163"/>
                <a:gd name="connsiteX1898" fmla="*/ 1163174 w 4587867"/>
                <a:gd name="connsiteY1898" fmla="*/ 239835 h 999163"/>
                <a:gd name="connsiteX1899" fmla="*/ 1147782 w 4587867"/>
                <a:gd name="connsiteY1899" fmla="*/ 239835 h 999163"/>
                <a:gd name="connsiteX1900" fmla="*/ 1147782 w 4587867"/>
                <a:gd name="connsiteY1900" fmla="*/ 306822 h 999163"/>
                <a:gd name="connsiteX1901" fmla="*/ 1147782 w 4587867"/>
                <a:gd name="connsiteY1901" fmla="*/ 373794 h 999163"/>
                <a:gd name="connsiteX1902" fmla="*/ 1136575 w 4587867"/>
                <a:gd name="connsiteY1902" fmla="*/ 373794 h 999163"/>
                <a:gd name="connsiteX1903" fmla="*/ 1125383 w 4587867"/>
                <a:gd name="connsiteY1903" fmla="*/ 373794 h 999163"/>
                <a:gd name="connsiteX1904" fmla="*/ 1668989 w 4587867"/>
                <a:gd name="connsiteY1904" fmla="*/ 356514 h 999163"/>
                <a:gd name="connsiteX1905" fmla="*/ 1656646 w 4587867"/>
                <a:gd name="connsiteY1905" fmla="*/ 345399 h 999163"/>
                <a:gd name="connsiteX1906" fmla="*/ 1690869 w 4587867"/>
                <a:gd name="connsiteY1906" fmla="*/ 363211 h 999163"/>
                <a:gd name="connsiteX1907" fmla="*/ 1668989 w 4587867"/>
                <a:gd name="connsiteY1907" fmla="*/ 356514 h 999163"/>
                <a:gd name="connsiteX1908" fmla="*/ 2383842 w 4587867"/>
                <a:gd name="connsiteY1908" fmla="*/ 360013 h 999163"/>
                <a:gd name="connsiteX1909" fmla="*/ 2395566 w 4587867"/>
                <a:gd name="connsiteY1909" fmla="*/ 349745 h 999163"/>
                <a:gd name="connsiteX1910" fmla="*/ 2412095 w 4587867"/>
                <a:gd name="connsiteY1910" fmla="*/ 339749 h 999163"/>
                <a:gd name="connsiteX1911" fmla="*/ 2416670 w 4587867"/>
                <a:gd name="connsiteY1911" fmla="*/ 341011 h 999163"/>
                <a:gd name="connsiteX1912" fmla="*/ 2383842 w 4587867"/>
                <a:gd name="connsiteY1912" fmla="*/ 360013 h 999163"/>
                <a:gd name="connsiteX1913" fmla="*/ 1678973 w 4587867"/>
                <a:gd name="connsiteY1913" fmla="*/ 339878 h 999163"/>
                <a:gd name="connsiteX1914" fmla="*/ 1668500 w 4587867"/>
                <a:gd name="connsiteY1914" fmla="*/ 326354 h 999163"/>
                <a:gd name="connsiteX1915" fmla="*/ 1699213 w 4587867"/>
                <a:gd name="connsiteY1915" fmla="*/ 346590 h 999163"/>
                <a:gd name="connsiteX1916" fmla="*/ 1678973 w 4587867"/>
                <a:gd name="connsiteY1916" fmla="*/ 339878 h 999163"/>
                <a:gd name="connsiteX1917" fmla="*/ 2373930 w 4587867"/>
                <a:gd name="connsiteY1917" fmla="*/ 343176 h 999163"/>
                <a:gd name="connsiteX1918" fmla="*/ 2406182 w 4587867"/>
                <a:gd name="connsiteY1918" fmla="*/ 320761 h 999163"/>
                <a:gd name="connsiteX1919" fmla="*/ 2392861 w 4587867"/>
                <a:gd name="connsiteY1919" fmla="*/ 336049 h 999163"/>
                <a:gd name="connsiteX1920" fmla="*/ 2373930 w 4587867"/>
                <a:gd name="connsiteY1920" fmla="*/ 343176 h 999163"/>
                <a:gd name="connsiteX1921" fmla="*/ 1691603 w 4587867"/>
                <a:gd name="connsiteY1921" fmla="*/ 324146 h 999163"/>
                <a:gd name="connsiteX1922" fmla="*/ 1679994 w 4587867"/>
                <a:gd name="connsiteY1922" fmla="*/ 309604 h 999163"/>
                <a:gd name="connsiteX1923" fmla="*/ 1708909 w 4587867"/>
                <a:gd name="connsiteY1923" fmla="*/ 332177 h 999163"/>
                <a:gd name="connsiteX1924" fmla="*/ 1691603 w 4587867"/>
                <a:gd name="connsiteY1924" fmla="*/ 324146 h 999163"/>
                <a:gd name="connsiteX1925" fmla="*/ 2364004 w 4587867"/>
                <a:gd name="connsiteY1925" fmla="*/ 328936 h 999163"/>
                <a:gd name="connsiteX1926" fmla="*/ 2363155 w 4587867"/>
                <a:gd name="connsiteY1926" fmla="*/ 325293 h 999163"/>
                <a:gd name="connsiteX1927" fmla="*/ 2378619 w 4587867"/>
                <a:gd name="connsiteY1927" fmla="*/ 314236 h 999163"/>
                <a:gd name="connsiteX1928" fmla="*/ 2381051 w 4587867"/>
                <a:gd name="connsiteY1928" fmla="*/ 320431 h 999163"/>
                <a:gd name="connsiteX1929" fmla="*/ 2364004 w 4587867"/>
                <a:gd name="connsiteY1929" fmla="*/ 328936 h 999163"/>
                <a:gd name="connsiteX1930" fmla="*/ 1701385 w 4587867"/>
                <a:gd name="connsiteY1930" fmla="*/ 307453 h 999163"/>
                <a:gd name="connsiteX1931" fmla="*/ 1690697 w 4587867"/>
                <a:gd name="connsiteY1931" fmla="*/ 294703 h 999163"/>
                <a:gd name="connsiteX1932" fmla="*/ 1721540 w 4587867"/>
                <a:gd name="connsiteY1932" fmla="*/ 315885 h 999163"/>
                <a:gd name="connsiteX1933" fmla="*/ 1701385 w 4587867"/>
                <a:gd name="connsiteY1933" fmla="*/ 307453 h 999163"/>
                <a:gd name="connsiteX1934" fmla="*/ 2351546 w 4587867"/>
                <a:gd name="connsiteY1934" fmla="*/ 312730 h 999163"/>
                <a:gd name="connsiteX1935" fmla="*/ 2378634 w 4587867"/>
                <a:gd name="connsiteY1935" fmla="*/ 289125 h 999163"/>
                <a:gd name="connsiteX1936" fmla="*/ 2383611 w 4587867"/>
                <a:gd name="connsiteY1936" fmla="*/ 289871 h 999163"/>
                <a:gd name="connsiteX1937" fmla="*/ 2370261 w 4587867"/>
                <a:gd name="connsiteY1937" fmla="*/ 303882 h 999163"/>
                <a:gd name="connsiteX1938" fmla="*/ 2351546 w 4587867"/>
                <a:gd name="connsiteY1938" fmla="*/ 312730 h 999163"/>
                <a:gd name="connsiteX1939" fmla="*/ 1714232 w 4587867"/>
                <a:gd name="connsiteY1939" fmla="*/ 291735 h 999163"/>
                <a:gd name="connsiteX1940" fmla="*/ 1702651 w 4587867"/>
                <a:gd name="connsiteY1940" fmla="*/ 277437 h 999163"/>
                <a:gd name="connsiteX1941" fmla="*/ 1732861 w 4587867"/>
                <a:gd name="connsiteY1941" fmla="*/ 301487 h 999163"/>
                <a:gd name="connsiteX1942" fmla="*/ 1714232 w 4587867"/>
                <a:gd name="connsiteY1942" fmla="*/ 291735 h 999163"/>
                <a:gd name="connsiteX1943" fmla="*/ 2340526 w 4587867"/>
                <a:gd name="connsiteY1943" fmla="*/ 297744 h 999163"/>
                <a:gd name="connsiteX1944" fmla="*/ 2368521 w 4587867"/>
                <a:gd name="connsiteY1944" fmla="*/ 273321 h 999163"/>
                <a:gd name="connsiteX1945" fmla="*/ 2357329 w 4587867"/>
                <a:gd name="connsiteY1945" fmla="*/ 289627 h 999163"/>
                <a:gd name="connsiteX1946" fmla="*/ 2340526 w 4587867"/>
                <a:gd name="connsiteY1946" fmla="*/ 297744 h 999163"/>
                <a:gd name="connsiteX1947" fmla="*/ 1727323 w 4587867"/>
                <a:gd name="connsiteY1947" fmla="*/ 277566 h 999163"/>
                <a:gd name="connsiteX1948" fmla="*/ 1732516 w 4587867"/>
                <a:gd name="connsiteY1948" fmla="*/ 274138 h 999163"/>
                <a:gd name="connsiteX1949" fmla="*/ 1741378 w 4587867"/>
                <a:gd name="connsiteY1949" fmla="*/ 290071 h 999163"/>
                <a:gd name="connsiteX1950" fmla="*/ 1727323 w 4587867"/>
                <a:gd name="connsiteY1950" fmla="*/ 277566 h 999163"/>
                <a:gd name="connsiteX1951" fmla="*/ 2328198 w 4587867"/>
                <a:gd name="connsiteY1951" fmla="*/ 285224 h 999163"/>
                <a:gd name="connsiteX1952" fmla="*/ 2340138 w 4587867"/>
                <a:gd name="connsiteY1952" fmla="*/ 269349 h 999163"/>
                <a:gd name="connsiteX1953" fmla="*/ 2355286 w 4587867"/>
                <a:gd name="connsiteY1953" fmla="*/ 258636 h 999163"/>
                <a:gd name="connsiteX1954" fmla="*/ 2343346 w 4587867"/>
                <a:gd name="connsiteY1954" fmla="*/ 274526 h 999163"/>
                <a:gd name="connsiteX1955" fmla="*/ 2328198 w 4587867"/>
                <a:gd name="connsiteY1955" fmla="*/ 285224 h 999163"/>
                <a:gd name="connsiteX1956" fmla="*/ 1741320 w 4587867"/>
                <a:gd name="connsiteY1956" fmla="*/ 263612 h 999163"/>
                <a:gd name="connsiteX1957" fmla="*/ 1730991 w 4587867"/>
                <a:gd name="connsiteY1957" fmla="*/ 249142 h 999163"/>
                <a:gd name="connsiteX1958" fmla="*/ 1758050 w 4587867"/>
                <a:gd name="connsiteY1958" fmla="*/ 273909 h 999163"/>
                <a:gd name="connsiteX1959" fmla="*/ 1741320 w 4587867"/>
                <a:gd name="connsiteY1959" fmla="*/ 263612 h 999163"/>
                <a:gd name="connsiteX1960" fmla="*/ 2315150 w 4587867"/>
                <a:gd name="connsiteY1960" fmla="*/ 269721 h 999163"/>
                <a:gd name="connsiteX1961" fmla="*/ 2341231 w 4587867"/>
                <a:gd name="connsiteY1961" fmla="*/ 244610 h 999163"/>
                <a:gd name="connsiteX1962" fmla="*/ 2317725 w 4587867"/>
                <a:gd name="connsiteY1962" fmla="*/ 273321 h 999163"/>
                <a:gd name="connsiteX1963" fmla="*/ 2315150 w 4587867"/>
                <a:gd name="connsiteY1963" fmla="*/ 269721 h 999163"/>
                <a:gd name="connsiteX1964" fmla="*/ 450713 w 4587867"/>
                <a:gd name="connsiteY1964" fmla="*/ 246819 h 999163"/>
                <a:gd name="connsiteX1965" fmla="*/ 450713 w 4587867"/>
                <a:gd name="connsiteY1965" fmla="*/ 228677 h 999163"/>
                <a:gd name="connsiteX1966" fmla="*/ 433916 w 4587867"/>
                <a:gd name="connsiteY1966" fmla="*/ 228677 h 999163"/>
                <a:gd name="connsiteX1967" fmla="*/ 417119 w 4587867"/>
                <a:gd name="connsiteY1967" fmla="*/ 228677 h 999163"/>
                <a:gd name="connsiteX1968" fmla="*/ 417119 w 4587867"/>
                <a:gd name="connsiteY1968" fmla="*/ 216114 h 999163"/>
                <a:gd name="connsiteX1969" fmla="*/ 417119 w 4587867"/>
                <a:gd name="connsiteY1969" fmla="*/ 203552 h 999163"/>
                <a:gd name="connsiteX1970" fmla="*/ 433916 w 4587867"/>
                <a:gd name="connsiteY1970" fmla="*/ 203552 h 999163"/>
                <a:gd name="connsiteX1971" fmla="*/ 450713 w 4587867"/>
                <a:gd name="connsiteY1971" fmla="*/ 203552 h 999163"/>
                <a:gd name="connsiteX1972" fmla="*/ 450713 w 4587867"/>
                <a:gd name="connsiteY1972" fmla="*/ 185410 h 999163"/>
                <a:gd name="connsiteX1973" fmla="*/ 450713 w 4587867"/>
                <a:gd name="connsiteY1973" fmla="*/ 167283 h 999163"/>
                <a:gd name="connsiteX1974" fmla="*/ 463310 w 4587867"/>
                <a:gd name="connsiteY1974" fmla="*/ 167283 h 999163"/>
                <a:gd name="connsiteX1975" fmla="*/ 475908 w 4587867"/>
                <a:gd name="connsiteY1975" fmla="*/ 167283 h 999163"/>
                <a:gd name="connsiteX1976" fmla="*/ 475908 w 4587867"/>
                <a:gd name="connsiteY1976" fmla="*/ 185410 h 999163"/>
                <a:gd name="connsiteX1977" fmla="*/ 475908 w 4587867"/>
                <a:gd name="connsiteY1977" fmla="*/ 203552 h 999163"/>
                <a:gd name="connsiteX1978" fmla="*/ 492704 w 4587867"/>
                <a:gd name="connsiteY1978" fmla="*/ 203552 h 999163"/>
                <a:gd name="connsiteX1979" fmla="*/ 509501 w 4587867"/>
                <a:gd name="connsiteY1979" fmla="*/ 203552 h 999163"/>
                <a:gd name="connsiteX1980" fmla="*/ 509501 w 4587867"/>
                <a:gd name="connsiteY1980" fmla="*/ 216114 h 999163"/>
                <a:gd name="connsiteX1981" fmla="*/ 509501 w 4587867"/>
                <a:gd name="connsiteY1981" fmla="*/ 228677 h 999163"/>
                <a:gd name="connsiteX1982" fmla="*/ 492704 w 4587867"/>
                <a:gd name="connsiteY1982" fmla="*/ 228677 h 999163"/>
                <a:gd name="connsiteX1983" fmla="*/ 475908 w 4587867"/>
                <a:gd name="connsiteY1983" fmla="*/ 228677 h 999163"/>
                <a:gd name="connsiteX1984" fmla="*/ 475908 w 4587867"/>
                <a:gd name="connsiteY1984" fmla="*/ 246819 h 999163"/>
                <a:gd name="connsiteX1985" fmla="*/ 475908 w 4587867"/>
                <a:gd name="connsiteY1985" fmla="*/ 264960 h 999163"/>
                <a:gd name="connsiteX1986" fmla="*/ 463310 w 4587867"/>
                <a:gd name="connsiteY1986" fmla="*/ 264960 h 999163"/>
                <a:gd name="connsiteX1987" fmla="*/ 450713 w 4587867"/>
                <a:gd name="connsiteY1987" fmla="*/ 264960 h 999163"/>
                <a:gd name="connsiteX1988" fmla="*/ 1755619 w 4587867"/>
                <a:gd name="connsiteY1988" fmla="*/ 250748 h 999163"/>
                <a:gd name="connsiteX1989" fmla="*/ 1745175 w 4587867"/>
                <a:gd name="connsiteY1989" fmla="*/ 235002 h 999163"/>
                <a:gd name="connsiteX1990" fmla="*/ 1773155 w 4587867"/>
                <a:gd name="connsiteY1990" fmla="*/ 262637 h 999163"/>
                <a:gd name="connsiteX1991" fmla="*/ 1755619 w 4587867"/>
                <a:gd name="connsiteY1991" fmla="*/ 250748 h 999163"/>
                <a:gd name="connsiteX1992" fmla="*/ 2300347 w 4587867"/>
                <a:gd name="connsiteY1992" fmla="*/ 260328 h 999163"/>
                <a:gd name="connsiteX1993" fmla="*/ 2311942 w 4587867"/>
                <a:gd name="connsiteY1993" fmla="*/ 242516 h 999163"/>
                <a:gd name="connsiteX1994" fmla="*/ 2327147 w 4587867"/>
                <a:gd name="connsiteY1994" fmla="*/ 230499 h 999163"/>
                <a:gd name="connsiteX1995" fmla="*/ 2315553 w 4587867"/>
                <a:gd name="connsiteY1995" fmla="*/ 248324 h 999163"/>
                <a:gd name="connsiteX1996" fmla="*/ 2300347 w 4587867"/>
                <a:gd name="connsiteY1996" fmla="*/ 260328 h 999163"/>
                <a:gd name="connsiteX1997" fmla="*/ 1770983 w 4587867"/>
                <a:gd name="connsiteY1997" fmla="*/ 238673 h 999163"/>
                <a:gd name="connsiteX1998" fmla="*/ 1763086 w 4587867"/>
                <a:gd name="connsiteY1998" fmla="*/ 220302 h 999163"/>
                <a:gd name="connsiteX1999" fmla="*/ 1786045 w 4587867"/>
                <a:gd name="connsiteY1999" fmla="*/ 249214 h 999163"/>
                <a:gd name="connsiteX2000" fmla="*/ 1770983 w 4587867"/>
                <a:gd name="connsiteY2000" fmla="*/ 238673 h 999163"/>
                <a:gd name="connsiteX2001" fmla="*/ 2284408 w 4587867"/>
                <a:gd name="connsiteY2001" fmla="*/ 246116 h 999163"/>
                <a:gd name="connsiteX2002" fmla="*/ 2311007 w 4587867"/>
                <a:gd name="connsiteY2002" fmla="*/ 218065 h 999163"/>
                <a:gd name="connsiteX2003" fmla="*/ 2287846 w 4587867"/>
                <a:gd name="connsiteY2003" fmla="*/ 248095 h 999163"/>
                <a:gd name="connsiteX2004" fmla="*/ 2284408 w 4587867"/>
                <a:gd name="connsiteY2004" fmla="*/ 246116 h 999163"/>
                <a:gd name="connsiteX2005" fmla="*/ 1787455 w 4587867"/>
                <a:gd name="connsiteY2005" fmla="*/ 228103 h 999163"/>
                <a:gd name="connsiteX2006" fmla="*/ 1778320 w 4587867"/>
                <a:gd name="connsiteY2006" fmla="*/ 209145 h 999163"/>
                <a:gd name="connsiteX2007" fmla="*/ 1802847 w 4587867"/>
                <a:gd name="connsiteY2007" fmla="*/ 238372 h 999163"/>
                <a:gd name="connsiteX2008" fmla="*/ 1787455 w 4587867"/>
                <a:gd name="connsiteY2008" fmla="*/ 228103 h 999163"/>
                <a:gd name="connsiteX2009" fmla="*/ 2270439 w 4587867"/>
                <a:gd name="connsiteY2009" fmla="*/ 234958 h 999163"/>
                <a:gd name="connsiteX2010" fmla="*/ 2294046 w 4587867"/>
                <a:gd name="connsiteY2010" fmla="*/ 206176 h 999163"/>
                <a:gd name="connsiteX2011" fmla="*/ 2272914 w 4587867"/>
                <a:gd name="connsiteY2011" fmla="*/ 237052 h 999163"/>
                <a:gd name="connsiteX2012" fmla="*/ 2270439 w 4587867"/>
                <a:gd name="connsiteY2012" fmla="*/ 234958 h 999163"/>
                <a:gd name="connsiteX2013" fmla="*/ 1801898 w 4587867"/>
                <a:gd name="connsiteY2013" fmla="*/ 213447 h 999163"/>
                <a:gd name="connsiteX2014" fmla="*/ 1794374 w 4587867"/>
                <a:gd name="connsiteY2014" fmla="*/ 196625 h 999163"/>
                <a:gd name="connsiteX2015" fmla="*/ 1816845 w 4587867"/>
                <a:gd name="connsiteY2015" fmla="*/ 226540 h 999163"/>
                <a:gd name="connsiteX2016" fmla="*/ 1801898 w 4587867"/>
                <a:gd name="connsiteY2016" fmla="*/ 213447 h 999163"/>
                <a:gd name="connsiteX2017" fmla="*/ 2257881 w 4587867"/>
                <a:gd name="connsiteY2017" fmla="*/ 218208 h 999163"/>
                <a:gd name="connsiteX2018" fmla="*/ 2277085 w 4587867"/>
                <a:gd name="connsiteY2018" fmla="*/ 194746 h 999163"/>
                <a:gd name="connsiteX2019" fmla="*/ 2257017 w 4587867"/>
                <a:gd name="connsiteY2019" fmla="*/ 225881 h 999163"/>
                <a:gd name="connsiteX2020" fmla="*/ 2257881 w 4587867"/>
                <a:gd name="connsiteY2020" fmla="*/ 218208 h 999163"/>
                <a:gd name="connsiteX2021" fmla="*/ 1824685 w 4587867"/>
                <a:gd name="connsiteY2021" fmla="*/ 213992 h 999163"/>
                <a:gd name="connsiteX2022" fmla="*/ 1812400 w 4587867"/>
                <a:gd name="connsiteY2022" fmla="*/ 187232 h 999163"/>
                <a:gd name="connsiteX2023" fmla="*/ 1831245 w 4587867"/>
                <a:gd name="connsiteY2023" fmla="*/ 218653 h 999163"/>
                <a:gd name="connsiteX2024" fmla="*/ 1824685 w 4587867"/>
                <a:gd name="connsiteY2024" fmla="*/ 213992 h 999163"/>
                <a:gd name="connsiteX2025" fmla="*/ 2239611 w 4587867"/>
                <a:gd name="connsiteY2025" fmla="*/ 214021 h 999163"/>
                <a:gd name="connsiteX2026" fmla="*/ 2259391 w 4587867"/>
                <a:gd name="connsiteY2026" fmla="*/ 184019 h 999163"/>
                <a:gd name="connsiteX2027" fmla="*/ 2252414 w 4587867"/>
                <a:gd name="connsiteY2027" fmla="*/ 202892 h 999163"/>
                <a:gd name="connsiteX2028" fmla="*/ 2239611 w 4587867"/>
                <a:gd name="connsiteY2028" fmla="*/ 214021 h 999163"/>
                <a:gd name="connsiteX2029" fmla="*/ 1835618 w 4587867"/>
                <a:gd name="connsiteY2029" fmla="*/ 193728 h 999163"/>
                <a:gd name="connsiteX2030" fmla="*/ 1830799 w 4587867"/>
                <a:gd name="connsiteY2030" fmla="*/ 175658 h 999163"/>
                <a:gd name="connsiteX2031" fmla="*/ 1849961 w 4587867"/>
                <a:gd name="connsiteY2031" fmla="*/ 207051 h 999163"/>
                <a:gd name="connsiteX2032" fmla="*/ 1847055 w 4587867"/>
                <a:gd name="connsiteY2032" fmla="*/ 209145 h 999163"/>
                <a:gd name="connsiteX2033" fmla="*/ 1835618 w 4587867"/>
                <a:gd name="connsiteY2033" fmla="*/ 193728 h 999163"/>
                <a:gd name="connsiteX2034" fmla="*/ 2224434 w 4587867"/>
                <a:gd name="connsiteY2034" fmla="*/ 206778 h 999163"/>
                <a:gd name="connsiteX2035" fmla="*/ 2239985 w 4587867"/>
                <a:gd name="connsiteY2035" fmla="*/ 172862 h 999163"/>
                <a:gd name="connsiteX2036" fmla="*/ 2235338 w 4587867"/>
                <a:gd name="connsiteY2036" fmla="*/ 193355 h 999163"/>
                <a:gd name="connsiteX2037" fmla="*/ 2224434 w 4587867"/>
                <a:gd name="connsiteY2037" fmla="*/ 206778 h 999163"/>
                <a:gd name="connsiteX2038" fmla="*/ 1858836 w 4587867"/>
                <a:gd name="connsiteY2038" fmla="*/ 199723 h 999163"/>
                <a:gd name="connsiteX2039" fmla="*/ 1851874 w 4587867"/>
                <a:gd name="connsiteY2039" fmla="*/ 182972 h 999163"/>
                <a:gd name="connsiteX2040" fmla="*/ 1848608 w 4587867"/>
                <a:gd name="connsiteY2040" fmla="*/ 167283 h 999163"/>
                <a:gd name="connsiteX2041" fmla="*/ 1859570 w 4587867"/>
                <a:gd name="connsiteY2041" fmla="*/ 184019 h 999163"/>
                <a:gd name="connsiteX2042" fmla="*/ 1862821 w 4587867"/>
                <a:gd name="connsiteY2042" fmla="*/ 200770 h 999163"/>
                <a:gd name="connsiteX2043" fmla="*/ 1858836 w 4587867"/>
                <a:gd name="connsiteY2043" fmla="*/ 199723 h 999163"/>
                <a:gd name="connsiteX2044" fmla="*/ 2207818 w 4587867"/>
                <a:gd name="connsiteY2044" fmla="*/ 198704 h 999163"/>
                <a:gd name="connsiteX2045" fmla="*/ 2222967 w 4587867"/>
                <a:gd name="connsiteY2045" fmla="*/ 164487 h 999163"/>
                <a:gd name="connsiteX2046" fmla="*/ 2217471 w 4587867"/>
                <a:gd name="connsiteY2046" fmla="*/ 186557 h 999163"/>
                <a:gd name="connsiteX2047" fmla="*/ 2207818 w 4587867"/>
                <a:gd name="connsiteY2047" fmla="*/ 198704 h 999163"/>
                <a:gd name="connsiteX2048" fmla="*/ 1123139 w 4587867"/>
                <a:gd name="connsiteY2048" fmla="*/ 191835 h 999163"/>
                <a:gd name="connsiteX2049" fmla="*/ 1119787 w 4587867"/>
                <a:gd name="connsiteY2049" fmla="*/ 116587 h 999163"/>
                <a:gd name="connsiteX2050" fmla="*/ 1125196 w 4587867"/>
                <a:gd name="connsiteY2050" fmla="*/ 41785 h 999163"/>
                <a:gd name="connsiteX2051" fmla="*/ 1189946 w 4587867"/>
                <a:gd name="connsiteY2051" fmla="*/ 41785 h 999163"/>
                <a:gd name="connsiteX2052" fmla="*/ 1195369 w 4587867"/>
                <a:gd name="connsiteY2052" fmla="*/ 65519 h 999163"/>
                <a:gd name="connsiteX2053" fmla="*/ 1195369 w 4587867"/>
                <a:gd name="connsiteY2053" fmla="*/ 86342 h 999163"/>
                <a:gd name="connsiteX2054" fmla="*/ 1184163 w 4587867"/>
                <a:gd name="connsiteY2054" fmla="*/ 86342 h 999163"/>
                <a:gd name="connsiteX2055" fmla="*/ 1172971 w 4587867"/>
                <a:gd name="connsiteY2055" fmla="*/ 86342 h 999163"/>
                <a:gd name="connsiteX2056" fmla="*/ 1172971 w 4587867"/>
                <a:gd name="connsiteY2056" fmla="*/ 73779 h 999163"/>
                <a:gd name="connsiteX2057" fmla="*/ 1172971 w 4587867"/>
                <a:gd name="connsiteY2057" fmla="*/ 61231 h 999163"/>
                <a:gd name="connsiteX2058" fmla="*/ 1157578 w 4587867"/>
                <a:gd name="connsiteY2058" fmla="*/ 61231 h 999163"/>
                <a:gd name="connsiteX2059" fmla="*/ 1142171 w 4587867"/>
                <a:gd name="connsiteY2059" fmla="*/ 61231 h 999163"/>
                <a:gd name="connsiteX2060" fmla="*/ 1142171 w 4587867"/>
                <a:gd name="connsiteY2060" fmla="*/ 117046 h 999163"/>
                <a:gd name="connsiteX2061" fmla="*/ 1142171 w 4587867"/>
                <a:gd name="connsiteY2061" fmla="*/ 172862 h 999163"/>
                <a:gd name="connsiteX2062" fmla="*/ 1157578 w 4587867"/>
                <a:gd name="connsiteY2062" fmla="*/ 172862 h 999163"/>
                <a:gd name="connsiteX2063" fmla="*/ 1172971 w 4587867"/>
                <a:gd name="connsiteY2063" fmla="*/ 172862 h 999163"/>
                <a:gd name="connsiteX2064" fmla="*/ 1172971 w 4587867"/>
                <a:gd name="connsiteY2064" fmla="*/ 153329 h 999163"/>
                <a:gd name="connsiteX2065" fmla="*/ 1172971 w 4587867"/>
                <a:gd name="connsiteY2065" fmla="*/ 133782 h 999163"/>
                <a:gd name="connsiteX2066" fmla="*/ 1164570 w 4587867"/>
                <a:gd name="connsiteY2066" fmla="*/ 133782 h 999163"/>
                <a:gd name="connsiteX2067" fmla="*/ 1156169 w 4587867"/>
                <a:gd name="connsiteY2067" fmla="*/ 122625 h 999163"/>
                <a:gd name="connsiteX2068" fmla="*/ 1156169 w 4587867"/>
                <a:gd name="connsiteY2068" fmla="*/ 111468 h 999163"/>
                <a:gd name="connsiteX2069" fmla="*/ 1175776 w 4587867"/>
                <a:gd name="connsiteY2069" fmla="*/ 111468 h 999163"/>
                <a:gd name="connsiteX2070" fmla="*/ 1195369 w 4587867"/>
                <a:gd name="connsiteY2070" fmla="*/ 111468 h 999163"/>
                <a:gd name="connsiteX2071" fmla="*/ 1195369 w 4587867"/>
                <a:gd name="connsiteY2071" fmla="*/ 150432 h 999163"/>
                <a:gd name="connsiteX2072" fmla="*/ 1189946 w 4587867"/>
                <a:gd name="connsiteY2072" fmla="*/ 192294 h 999163"/>
                <a:gd name="connsiteX2073" fmla="*/ 1123139 w 4587867"/>
                <a:gd name="connsiteY2073" fmla="*/ 191835 h 999163"/>
                <a:gd name="connsiteX2074" fmla="*/ 1870546 w 4587867"/>
                <a:gd name="connsiteY2074" fmla="*/ 177695 h 999163"/>
                <a:gd name="connsiteX2075" fmla="*/ 1867310 w 4587867"/>
                <a:gd name="connsiteY2075" fmla="*/ 158908 h 999163"/>
                <a:gd name="connsiteX2076" fmla="*/ 1872661 w 4587867"/>
                <a:gd name="connsiteY2076" fmla="*/ 165189 h 999163"/>
                <a:gd name="connsiteX2077" fmla="*/ 1879624 w 4587867"/>
                <a:gd name="connsiteY2077" fmla="*/ 181925 h 999163"/>
                <a:gd name="connsiteX2078" fmla="*/ 1880386 w 4587867"/>
                <a:gd name="connsiteY2078" fmla="*/ 192394 h 999163"/>
                <a:gd name="connsiteX2079" fmla="*/ 1870546 w 4587867"/>
                <a:gd name="connsiteY2079" fmla="*/ 177695 h 999163"/>
                <a:gd name="connsiteX2080" fmla="*/ 2189175 w 4587867"/>
                <a:gd name="connsiteY2080" fmla="*/ 189856 h 999163"/>
                <a:gd name="connsiteX2081" fmla="*/ 2204711 w 4587867"/>
                <a:gd name="connsiteY2081" fmla="*/ 156111 h 999163"/>
                <a:gd name="connsiteX2082" fmla="*/ 2201043 w 4587867"/>
                <a:gd name="connsiteY2082" fmla="*/ 174253 h 999163"/>
                <a:gd name="connsiteX2083" fmla="*/ 2189175 w 4587867"/>
                <a:gd name="connsiteY2083" fmla="*/ 189856 h 999163"/>
                <a:gd name="connsiteX2084" fmla="*/ 1892082 w 4587867"/>
                <a:gd name="connsiteY2084" fmla="*/ 179143 h 999163"/>
                <a:gd name="connsiteX2085" fmla="*/ 1885004 w 4587867"/>
                <a:gd name="connsiteY2085" fmla="*/ 150533 h 999163"/>
                <a:gd name="connsiteX2086" fmla="*/ 1893722 w 4587867"/>
                <a:gd name="connsiteY2086" fmla="*/ 165189 h 999163"/>
                <a:gd name="connsiteX2087" fmla="*/ 1900166 w 4587867"/>
                <a:gd name="connsiteY2087" fmla="*/ 183316 h 999163"/>
                <a:gd name="connsiteX2088" fmla="*/ 1892082 w 4587867"/>
                <a:gd name="connsiteY2088" fmla="*/ 179143 h 999163"/>
                <a:gd name="connsiteX2089" fmla="*/ 2172372 w 4587867"/>
                <a:gd name="connsiteY2089" fmla="*/ 181581 h 999163"/>
                <a:gd name="connsiteX2090" fmla="*/ 2182198 w 4587867"/>
                <a:gd name="connsiteY2090" fmla="*/ 151049 h 999163"/>
                <a:gd name="connsiteX2091" fmla="*/ 2186154 w 4587867"/>
                <a:gd name="connsiteY2091" fmla="*/ 148998 h 999163"/>
                <a:gd name="connsiteX2092" fmla="*/ 2174918 w 4587867"/>
                <a:gd name="connsiteY2092" fmla="*/ 184019 h 999163"/>
                <a:gd name="connsiteX2093" fmla="*/ 2172372 w 4587867"/>
                <a:gd name="connsiteY2093" fmla="*/ 181581 h 999163"/>
                <a:gd name="connsiteX2094" fmla="*/ 1907244 w 4587867"/>
                <a:gd name="connsiteY2094" fmla="*/ 163096 h 999163"/>
                <a:gd name="connsiteX2095" fmla="*/ 1904770 w 4587867"/>
                <a:gd name="connsiteY2095" fmla="*/ 144954 h 999163"/>
                <a:gd name="connsiteX2096" fmla="*/ 1917631 w 4587867"/>
                <a:gd name="connsiteY2096" fmla="*/ 177982 h 999163"/>
                <a:gd name="connsiteX2097" fmla="*/ 1907244 w 4587867"/>
                <a:gd name="connsiteY2097" fmla="*/ 163096 h 999163"/>
                <a:gd name="connsiteX2098" fmla="*/ 2153326 w 4587867"/>
                <a:gd name="connsiteY2098" fmla="*/ 175328 h 999163"/>
                <a:gd name="connsiteX2099" fmla="*/ 2158504 w 4587867"/>
                <a:gd name="connsiteY2099" fmla="*/ 156814 h 999163"/>
                <a:gd name="connsiteX2100" fmla="*/ 2166086 w 4587867"/>
                <a:gd name="connsiteY2100" fmla="*/ 142158 h 999163"/>
                <a:gd name="connsiteX2101" fmla="*/ 2168301 w 4587867"/>
                <a:gd name="connsiteY2101" fmla="*/ 147349 h 999163"/>
                <a:gd name="connsiteX2102" fmla="*/ 2163151 w 4587867"/>
                <a:gd name="connsiteY2102" fmla="*/ 164587 h 999163"/>
                <a:gd name="connsiteX2103" fmla="*/ 2155771 w 4587867"/>
                <a:gd name="connsiteY2103" fmla="*/ 177910 h 999163"/>
                <a:gd name="connsiteX2104" fmla="*/ 2153326 w 4587867"/>
                <a:gd name="connsiteY2104" fmla="*/ 175328 h 999163"/>
                <a:gd name="connsiteX2105" fmla="*/ 1930290 w 4587867"/>
                <a:gd name="connsiteY2105" fmla="*/ 172159 h 999163"/>
                <a:gd name="connsiteX2106" fmla="*/ 1925442 w 4587867"/>
                <a:gd name="connsiteY2106" fmla="*/ 136579 h 999163"/>
                <a:gd name="connsiteX2107" fmla="*/ 1937224 w 4587867"/>
                <a:gd name="connsiteY2107" fmla="*/ 174009 h 999163"/>
                <a:gd name="connsiteX2108" fmla="*/ 1930290 w 4587867"/>
                <a:gd name="connsiteY2108" fmla="*/ 172159 h 999163"/>
                <a:gd name="connsiteX2109" fmla="*/ 2137688 w 4587867"/>
                <a:gd name="connsiteY2109" fmla="*/ 173364 h 999163"/>
                <a:gd name="connsiteX2110" fmla="*/ 2145039 w 4587867"/>
                <a:gd name="connsiteY2110" fmla="*/ 137568 h 999163"/>
                <a:gd name="connsiteX2111" fmla="*/ 2145097 w 4587867"/>
                <a:gd name="connsiteY2111" fmla="*/ 157804 h 999163"/>
                <a:gd name="connsiteX2112" fmla="*/ 2137703 w 4587867"/>
                <a:gd name="connsiteY2112" fmla="*/ 173364 h 999163"/>
                <a:gd name="connsiteX2113" fmla="*/ 1945855 w 4587867"/>
                <a:gd name="connsiteY2113" fmla="*/ 155982 h 999163"/>
                <a:gd name="connsiteX2114" fmla="*/ 1945381 w 4587867"/>
                <a:gd name="connsiteY2114" fmla="*/ 133782 h 999163"/>
                <a:gd name="connsiteX2115" fmla="*/ 1954012 w 4587867"/>
                <a:gd name="connsiteY2115" fmla="*/ 166021 h 999163"/>
                <a:gd name="connsiteX2116" fmla="*/ 1945855 w 4587867"/>
                <a:gd name="connsiteY2116" fmla="*/ 155982 h 999163"/>
                <a:gd name="connsiteX2117" fmla="*/ 2116383 w 4587867"/>
                <a:gd name="connsiteY2117" fmla="*/ 169420 h 999163"/>
                <a:gd name="connsiteX2118" fmla="*/ 2123849 w 4587867"/>
                <a:gd name="connsiteY2118" fmla="*/ 133037 h 999163"/>
                <a:gd name="connsiteX2119" fmla="*/ 2127316 w 4587867"/>
                <a:gd name="connsiteY2119" fmla="*/ 132233 h 999163"/>
                <a:gd name="connsiteX2120" fmla="*/ 2119778 w 4587867"/>
                <a:gd name="connsiteY2120" fmla="*/ 169405 h 999163"/>
                <a:gd name="connsiteX2121" fmla="*/ 2116383 w 4587867"/>
                <a:gd name="connsiteY2121" fmla="*/ 169420 h 999163"/>
                <a:gd name="connsiteX2122" fmla="*/ 1967060 w 4587867"/>
                <a:gd name="connsiteY2122" fmla="*/ 165189 h 999163"/>
                <a:gd name="connsiteX2123" fmla="*/ 1963809 w 4587867"/>
                <a:gd name="connsiteY2123" fmla="*/ 147378 h 999163"/>
                <a:gd name="connsiteX2124" fmla="*/ 1969304 w 4587867"/>
                <a:gd name="connsiteY2124" fmla="*/ 141484 h 999163"/>
                <a:gd name="connsiteX2125" fmla="*/ 1972713 w 4587867"/>
                <a:gd name="connsiteY2125" fmla="*/ 161002 h 999163"/>
                <a:gd name="connsiteX2126" fmla="*/ 1967060 w 4587867"/>
                <a:gd name="connsiteY2126" fmla="*/ 165189 h 999163"/>
                <a:gd name="connsiteX2127" fmla="*/ 2097682 w 4587867"/>
                <a:gd name="connsiteY2127" fmla="*/ 161002 h 999163"/>
                <a:gd name="connsiteX2128" fmla="*/ 2101106 w 4587867"/>
                <a:gd name="connsiteY2128" fmla="*/ 141455 h 999163"/>
                <a:gd name="connsiteX2129" fmla="*/ 2107982 w 4587867"/>
                <a:gd name="connsiteY2129" fmla="*/ 134786 h 999163"/>
                <a:gd name="connsiteX2130" fmla="*/ 2100300 w 4587867"/>
                <a:gd name="connsiteY2130" fmla="*/ 167283 h 999163"/>
                <a:gd name="connsiteX2131" fmla="*/ 2097682 w 4587867"/>
                <a:gd name="connsiteY2131" fmla="*/ 161002 h 999163"/>
                <a:gd name="connsiteX2132" fmla="*/ 1983589 w 4587867"/>
                <a:gd name="connsiteY2132" fmla="*/ 147363 h 999163"/>
                <a:gd name="connsiteX2133" fmla="*/ 1984337 w 4587867"/>
                <a:gd name="connsiteY2133" fmla="*/ 127573 h 999163"/>
                <a:gd name="connsiteX2134" fmla="*/ 1988912 w 4587867"/>
                <a:gd name="connsiteY2134" fmla="*/ 139806 h 999163"/>
                <a:gd name="connsiteX2135" fmla="*/ 1992206 w 4587867"/>
                <a:gd name="connsiteY2135" fmla="*/ 159596 h 999163"/>
                <a:gd name="connsiteX2136" fmla="*/ 1989559 w 4587867"/>
                <a:gd name="connsiteY2136" fmla="*/ 164487 h 999163"/>
                <a:gd name="connsiteX2137" fmla="*/ 1983589 w 4587867"/>
                <a:gd name="connsiteY2137" fmla="*/ 147363 h 999163"/>
                <a:gd name="connsiteX2138" fmla="*/ 2080016 w 4587867"/>
                <a:gd name="connsiteY2138" fmla="*/ 159596 h 999163"/>
                <a:gd name="connsiteX2139" fmla="*/ 2085986 w 4587867"/>
                <a:gd name="connsiteY2139" fmla="*/ 125422 h 999163"/>
                <a:gd name="connsiteX2140" fmla="*/ 2086648 w 4587867"/>
                <a:gd name="connsiteY2140" fmla="*/ 155767 h 999163"/>
                <a:gd name="connsiteX2141" fmla="*/ 2080016 w 4587867"/>
                <a:gd name="connsiteY2141" fmla="*/ 159596 h 999163"/>
                <a:gd name="connsiteX2142" fmla="*/ 2002981 w 4587867"/>
                <a:gd name="connsiteY2142" fmla="*/ 144782 h 999163"/>
                <a:gd name="connsiteX2143" fmla="*/ 2006333 w 4587867"/>
                <a:gd name="connsiteY2143" fmla="*/ 126397 h 999163"/>
                <a:gd name="connsiteX2144" fmla="*/ 2009469 w 4587867"/>
                <a:gd name="connsiteY2144" fmla="*/ 145011 h 999163"/>
                <a:gd name="connsiteX2145" fmla="*/ 2002981 w 4587867"/>
                <a:gd name="connsiteY2145" fmla="*/ 144782 h 999163"/>
                <a:gd name="connsiteX2146" fmla="*/ 2023581 w 4587867"/>
                <a:gd name="connsiteY2146" fmla="*/ 146345 h 999163"/>
                <a:gd name="connsiteX2147" fmla="*/ 2022891 w 4587867"/>
                <a:gd name="connsiteY2147" fmla="*/ 127745 h 999163"/>
                <a:gd name="connsiteX2148" fmla="*/ 2026099 w 4587867"/>
                <a:gd name="connsiteY2148" fmla="*/ 123328 h 999163"/>
                <a:gd name="connsiteX2149" fmla="*/ 2029609 w 4587867"/>
                <a:gd name="connsiteY2149" fmla="*/ 141928 h 999163"/>
                <a:gd name="connsiteX2150" fmla="*/ 2023581 w 4587867"/>
                <a:gd name="connsiteY2150" fmla="*/ 146345 h 999163"/>
                <a:gd name="connsiteX2151" fmla="*/ 2040801 w 4587867"/>
                <a:gd name="connsiteY2151" fmla="*/ 142158 h 999163"/>
                <a:gd name="connsiteX2152" fmla="*/ 2045001 w 4587867"/>
                <a:gd name="connsiteY2152" fmla="*/ 122625 h 999163"/>
                <a:gd name="connsiteX2153" fmla="*/ 2049202 w 4587867"/>
                <a:gd name="connsiteY2153" fmla="*/ 142158 h 999163"/>
                <a:gd name="connsiteX2154" fmla="*/ 2045001 w 4587867"/>
                <a:gd name="connsiteY2154" fmla="*/ 161690 h 999163"/>
                <a:gd name="connsiteX2155" fmla="*/ 2040801 w 4587867"/>
                <a:gd name="connsiteY2155" fmla="*/ 142158 h 999163"/>
                <a:gd name="connsiteX2156" fmla="*/ 2060423 w 4587867"/>
                <a:gd name="connsiteY2156" fmla="*/ 154018 h 999163"/>
                <a:gd name="connsiteX2157" fmla="*/ 2066364 w 4587867"/>
                <a:gd name="connsiteY2157" fmla="*/ 125422 h 999163"/>
                <a:gd name="connsiteX2158" fmla="*/ 2067040 w 4587867"/>
                <a:gd name="connsiteY2158" fmla="*/ 152971 h 999163"/>
                <a:gd name="connsiteX2159" fmla="*/ 2060423 w 4587867"/>
                <a:gd name="connsiteY2159" fmla="*/ 154018 h 99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</a:cxnLst>
              <a:rect l="l" t="t" r="r" b="b"/>
              <a:pathLst>
                <a:path w="4587867" h="999163">
                  <a:moveTo>
                    <a:pt x="1998838" y="994045"/>
                  </a:moveTo>
                  <a:cubicBezTo>
                    <a:pt x="1998910" y="981340"/>
                    <a:pt x="2002650" y="959857"/>
                    <a:pt x="2004794" y="959857"/>
                  </a:cubicBezTo>
                  <a:cubicBezTo>
                    <a:pt x="2007541" y="959857"/>
                    <a:pt x="2008001" y="983146"/>
                    <a:pt x="2005441" y="992640"/>
                  </a:cubicBezTo>
                  <a:cubicBezTo>
                    <a:pt x="2003441" y="1000069"/>
                    <a:pt x="1998795" y="1001044"/>
                    <a:pt x="1998838" y="994045"/>
                  </a:cubicBezTo>
                  <a:close/>
                  <a:moveTo>
                    <a:pt x="2018402" y="992339"/>
                  </a:moveTo>
                  <a:cubicBezTo>
                    <a:pt x="2018402" y="979418"/>
                    <a:pt x="2021999" y="959857"/>
                    <a:pt x="2024387" y="959857"/>
                  </a:cubicBezTo>
                  <a:cubicBezTo>
                    <a:pt x="2027120" y="959857"/>
                    <a:pt x="2027710" y="987764"/>
                    <a:pt x="2025106" y="994519"/>
                  </a:cubicBezTo>
                  <a:cubicBezTo>
                    <a:pt x="2022545" y="1001159"/>
                    <a:pt x="2018402" y="999811"/>
                    <a:pt x="2018402" y="992339"/>
                  </a:cubicBezTo>
                  <a:close/>
                  <a:moveTo>
                    <a:pt x="2040801" y="979389"/>
                  </a:moveTo>
                  <a:cubicBezTo>
                    <a:pt x="2040801" y="968232"/>
                    <a:pt x="2041995" y="959857"/>
                    <a:pt x="2043606" y="959857"/>
                  </a:cubicBezTo>
                  <a:cubicBezTo>
                    <a:pt x="2045203" y="959857"/>
                    <a:pt x="2046397" y="968232"/>
                    <a:pt x="2046397" y="979389"/>
                  </a:cubicBezTo>
                  <a:cubicBezTo>
                    <a:pt x="2046397" y="990561"/>
                    <a:pt x="2045203" y="998922"/>
                    <a:pt x="2043606" y="998922"/>
                  </a:cubicBezTo>
                  <a:cubicBezTo>
                    <a:pt x="2041995" y="998922"/>
                    <a:pt x="2040801" y="990561"/>
                    <a:pt x="2040801" y="979389"/>
                  </a:cubicBezTo>
                  <a:close/>
                  <a:moveTo>
                    <a:pt x="2058884" y="980665"/>
                  </a:moveTo>
                  <a:cubicBezTo>
                    <a:pt x="2057042" y="963528"/>
                    <a:pt x="2058135" y="956673"/>
                    <a:pt x="2062106" y="960631"/>
                  </a:cubicBezTo>
                  <a:cubicBezTo>
                    <a:pt x="2063041" y="961563"/>
                    <a:pt x="2064480" y="970569"/>
                    <a:pt x="2065285" y="980637"/>
                  </a:cubicBezTo>
                  <a:cubicBezTo>
                    <a:pt x="2067256" y="1005103"/>
                    <a:pt x="2061502" y="1005131"/>
                    <a:pt x="2058884" y="980665"/>
                  </a:cubicBezTo>
                  <a:close/>
                  <a:moveTo>
                    <a:pt x="1980654" y="978686"/>
                  </a:moveTo>
                  <a:cubicBezTo>
                    <a:pt x="1981748" y="969106"/>
                    <a:pt x="1983215" y="960287"/>
                    <a:pt x="1983920" y="959111"/>
                  </a:cubicBezTo>
                  <a:cubicBezTo>
                    <a:pt x="1986178" y="955325"/>
                    <a:pt x="1990681" y="960172"/>
                    <a:pt x="1989358" y="964976"/>
                  </a:cubicBezTo>
                  <a:cubicBezTo>
                    <a:pt x="1988653" y="967529"/>
                    <a:pt x="1987272" y="975589"/>
                    <a:pt x="1986279" y="982874"/>
                  </a:cubicBezTo>
                  <a:cubicBezTo>
                    <a:pt x="1983474" y="1003382"/>
                    <a:pt x="1978281" y="999510"/>
                    <a:pt x="1980654" y="978686"/>
                  </a:cubicBezTo>
                  <a:close/>
                  <a:moveTo>
                    <a:pt x="2078995" y="985670"/>
                  </a:moveTo>
                  <a:cubicBezTo>
                    <a:pt x="2076520" y="970784"/>
                    <a:pt x="2076794" y="959857"/>
                    <a:pt x="2079628" y="959857"/>
                  </a:cubicBezTo>
                  <a:cubicBezTo>
                    <a:pt x="2082217" y="959857"/>
                    <a:pt x="2085511" y="975732"/>
                    <a:pt x="2085555" y="988467"/>
                  </a:cubicBezTo>
                  <a:cubicBezTo>
                    <a:pt x="2085598" y="999753"/>
                    <a:pt x="2080994" y="997803"/>
                    <a:pt x="2078995" y="985670"/>
                  </a:cubicBezTo>
                  <a:close/>
                  <a:moveTo>
                    <a:pt x="1960960" y="977295"/>
                  </a:moveTo>
                  <a:cubicBezTo>
                    <a:pt x="1963132" y="959899"/>
                    <a:pt x="1966182" y="951868"/>
                    <a:pt x="1968959" y="956329"/>
                  </a:cubicBezTo>
                  <a:cubicBezTo>
                    <a:pt x="1969894" y="957849"/>
                    <a:pt x="1969304" y="966798"/>
                    <a:pt x="1967635" y="976220"/>
                  </a:cubicBezTo>
                  <a:cubicBezTo>
                    <a:pt x="1963722" y="998362"/>
                    <a:pt x="1958241" y="999251"/>
                    <a:pt x="1960960" y="977295"/>
                  </a:cubicBezTo>
                  <a:close/>
                  <a:moveTo>
                    <a:pt x="2098343" y="980092"/>
                  </a:moveTo>
                  <a:cubicBezTo>
                    <a:pt x="2097308" y="972792"/>
                    <a:pt x="2095826" y="964632"/>
                    <a:pt x="2095035" y="961950"/>
                  </a:cubicBezTo>
                  <a:cubicBezTo>
                    <a:pt x="2094157" y="958939"/>
                    <a:pt x="2095107" y="957060"/>
                    <a:pt x="2097538" y="957060"/>
                  </a:cubicBezTo>
                  <a:cubicBezTo>
                    <a:pt x="2100228" y="957060"/>
                    <a:pt x="2102314" y="962797"/>
                    <a:pt x="2104184" y="975201"/>
                  </a:cubicBezTo>
                  <a:cubicBezTo>
                    <a:pt x="2106241" y="988912"/>
                    <a:pt x="2106083" y="993343"/>
                    <a:pt x="2103566" y="993343"/>
                  </a:cubicBezTo>
                  <a:cubicBezTo>
                    <a:pt x="2101710" y="993343"/>
                    <a:pt x="2099394" y="987449"/>
                    <a:pt x="2098343" y="980092"/>
                  </a:cubicBezTo>
                  <a:close/>
                  <a:moveTo>
                    <a:pt x="1941511" y="987234"/>
                  </a:moveTo>
                  <a:cubicBezTo>
                    <a:pt x="1938677" y="980422"/>
                    <a:pt x="1945266" y="951481"/>
                    <a:pt x="1949639" y="951481"/>
                  </a:cubicBezTo>
                  <a:cubicBezTo>
                    <a:pt x="1952574" y="951481"/>
                    <a:pt x="1952516" y="954808"/>
                    <a:pt x="1949337" y="968920"/>
                  </a:cubicBezTo>
                  <a:cubicBezTo>
                    <a:pt x="1944129" y="991952"/>
                    <a:pt x="1943798" y="992741"/>
                    <a:pt x="1941511" y="987234"/>
                  </a:cubicBezTo>
                  <a:close/>
                  <a:moveTo>
                    <a:pt x="2116944" y="973280"/>
                  </a:moveTo>
                  <a:cubicBezTo>
                    <a:pt x="2115175" y="963772"/>
                    <a:pt x="2114240" y="955482"/>
                    <a:pt x="2114873" y="954852"/>
                  </a:cubicBezTo>
                  <a:cubicBezTo>
                    <a:pt x="2117922" y="951811"/>
                    <a:pt x="2121533" y="958265"/>
                    <a:pt x="2123288" y="969953"/>
                  </a:cubicBezTo>
                  <a:cubicBezTo>
                    <a:pt x="2124353" y="977066"/>
                    <a:pt x="2125892" y="984623"/>
                    <a:pt x="2126712" y="986732"/>
                  </a:cubicBezTo>
                  <a:cubicBezTo>
                    <a:pt x="2127532" y="988868"/>
                    <a:pt x="2126424" y="990561"/>
                    <a:pt x="2124180" y="990561"/>
                  </a:cubicBezTo>
                  <a:cubicBezTo>
                    <a:pt x="2121476" y="990561"/>
                    <a:pt x="2119116" y="984896"/>
                    <a:pt x="2116944" y="973280"/>
                  </a:cubicBezTo>
                  <a:close/>
                  <a:moveTo>
                    <a:pt x="2140695" y="985713"/>
                  </a:moveTo>
                  <a:cubicBezTo>
                    <a:pt x="2135142" y="976392"/>
                    <a:pt x="2132020" y="943809"/>
                    <a:pt x="2137170" y="948943"/>
                  </a:cubicBezTo>
                  <a:cubicBezTo>
                    <a:pt x="2139961" y="951739"/>
                    <a:pt x="2146248" y="985211"/>
                    <a:pt x="2144205" y="986473"/>
                  </a:cubicBezTo>
                  <a:cubicBezTo>
                    <a:pt x="2142982" y="987234"/>
                    <a:pt x="2141400" y="986889"/>
                    <a:pt x="2140695" y="985713"/>
                  </a:cubicBezTo>
                  <a:close/>
                  <a:moveTo>
                    <a:pt x="1919645" y="983118"/>
                  </a:moveTo>
                  <a:cubicBezTo>
                    <a:pt x="1918868" y="981841"/>
                    <a:pt x="1920709" y="972778"/>
                    <a:pt x="1923730" y="962997"/>
                  </a:cubicBezTo>
                  <a:cubicBezTo>
                    <a:pt x="1930506" y="941098"/>
                    <a:pt x="1936145" y="943407"/>
                    <a:pt x="1929787" y="965464"/>
                  </a:cubicBezTo>
                  <a:cubicBezTo>
                    <a:pt x="1925169" y="981540"/>
                    <a:pt x="1922004" y="987033"/>
                    <a:pt x="1919645" y="983118"/>
                  </a:cubicBezTo>
                  <a:close/>
                  <a:moveTo>
                    <a:pt x="2159785" y="978873"/>
                  </a:moveTo>
                  <a:cubicBezTo>
                    <a:pt x="2153628" y="962237"/>
                    <a:pt x="2150506" y="947050"/>
                    <a:pt x="2152765" y="944798"/>
                  </a:cubicBezTo>
                  <a:cubicBezTo>
                    <a:pt x="2155656" y="941916"/>
                    <a:pt x="2155886" y="942403"/>
                    <a:pt x="2162259" y="964675"/>
                  </a:cubicBezTo>
                  <a:cubicBezTo>
                    <a:pt x="2164791" y="973509"/>
                    <a:pt x="2165395" y="979920"/>
                    <a:pt x="2163784" y="980909"/>
                  </a:cubicBezTo>
                  <a:cubicBezTo>
                    <a:pt x="2162331" y="981798"/>
                    <a:pt x="2160533" y="980895"/>
                    <a:pt x="2159785" y="978873"/>
                  </a:cubicBezTo>
                  <a:close/>
                  <a:moveTo>
                    <a:pt x="1900828" y="975718"/>
                  </a:moveTo>
                  <a:cubicBezTo>
                    <a:pt x="1900828" y="968217"/>
                    <a:pt x="1909532" y="943106"/>
                    <a:pt x="1912135" y="943106"/>
                  </a:cubicBezTo>
                  <a:cubicBezTo>
                    <a:pt x="1915919" y="943106"/>
                    <a:pt x="1915516" y="947423"/>
                    <a:pt x="1910107" y="964489"/>
                  </a:cubicBezTo>
                  <a:cubicBezTo>
                    <a:pt x="1905748" y="978328"/>
                    <a:pt x="1900828" y="984265"/>
                    <a:pt x="1900828" y="975718"/>
                  </a:cubicBezTo>
                  <a:close/>
                  <a:moveTo>
                    <a:pt x="1" y="504958"/>
                  </a:moveTo>
                  <a:lnTo>
                    <a:pt x="1" y="36105"/>
                  </a:lnTo>
                  <a:lnTo>
                    <a:pt x="15398" y="36105"/>
                  </a:lnTo>
                  <a:lnTo>
                    <a:pt x="30795" y="36105"/>
                  </a:lnTo>
                  <a:lnTo>
                    <a:pt x="30795" y="503567"/>
                  </a:lnTo>
                  <a:cubicBezTo>
                    <a:pt x="30795" y="813334"/>
                    <a:pt x="31739" y="971014"/>
                    <a:pt x="33595" y="971014"/>
                  </a:cubicBezTo>
                  <a:cubicBezTo>
                    <a:pt x="35450" y="971014"/>
                    <a:pt x="36394" y="813334"/>
                    <a:pt x="36394" y="503567"/>
                  </a:cubicBezTo>
                  <a:lnTo>
                    <a:pt x="36394" y="36105"/>
                  </a:lnTo>
                  <a:lnTo>
                    <a:pt x="53191" y="36105"/>
                  </a:lnTo>
                  <a:lnTo>
                    <a:pt x="69987" y="36105"/>
                  </a:lnTo>
                  <a:lnTo>
                    <a:pt x="69987" y="503567"/>
                  </a:lnTo>
                  <a:cubicBezTo>
                    <a:pt x="69987" y="813334"/>
                    <a:pt x="70931" y="971014"/>
                    <a:pt x="72787" y="971014"/>
                  </a:cubicBezTo>
                  <a:cubicBezTo>
                    <a:pt x="74643" y="971014"/>
                    <a:pt x="75586" y="813334"/>
                    <a:pt x="75586" y="503567"/>
                  </a:cubicBezTo>
                  <a:lnTo>
                    <a:pt x="75586" y="36105"/>
                  </a:lnTo>
                  <a:lnTo>
                    <a:pt x="121777" y="36105"/>
                  </a:lnTo>
                  <a:lnTo>
                    <a:pt x="167968" y="36105"/>
                  </a:lnTo>
                  <a:lnTo>
                    <a:pt x="167968" y="246819"/>
                  </a:lnTo>
                  <a:lnTo>
                    <a:pt x="167968" y="457518"/>
                  </a:lnTo>
                  <a:lnTo>
                    <a:pt x="223957" y="457518"/>
                  </a:lnTo>
                  <a:lnTo>
                    <a:pt x="279946" y="457518"/>
                  </a:lnTo>
                  <a:lnTo>
                    <a:pt x="279946" y="277652"/>
                  </a:lnTo>
                  <a:cubicBezTo>
                    <a:pt x="279946" y="160213"/>
                    <a:pt x="280988" y="92939"/>
                    <a:pt x="282947" y="83832"/>
                  </a:cubicBezTo>
                  <a:cubicBezTo>
                    <a:pt x="286820" y="65834"/>
                    <a:pt x="299147" y="49041"/>
                    <a:pt x="314201" y="41254"/>
                  </a:cubicBezTo>
                  <a:cubicBezTo>
                    <a:pt x="323207" y="36593"/>
                    <a:pt x="332494" y="34786"/>
                    <a:pt x="352031" y="33868"/>
                  </a:cubicBezTo>
                  <a:lnTo>
                    <a:pt x="377927" y="32649"/>
                  </a:lnTo>
                  <a:lnTo>
                    <a:pt x="377927" y="16243"/>
                  </a:lnTo>
                  <a:lnTo>
                    <a:pt x="377927" y="-163"/>
                  </a:lnTo>
                  <a:lnTo>
                    <a:pt x="461910" y="-163"/>
                  </a:lnTo>
                  <a:lnTo>
                    <a:pt x="545894" y="-163"/>
                  </a:lnTo>
                  <a:lnTo>
                    <a:pt x="545894" y="16286"/>
                  </a:lnTo>
                  <a:lnTo>
                    <a:pt x="545894" y="32735"/>
                  </a:lnTo>
                  <a:lnTo>
                    <a:pt x="578787" y="33825"/>
                  </a:lnTo>
                  <a:cubicBezTo>
                    <a:pt x="614430" y="35016"/>
                    <a:pt x="622545" y="37597"/>
                    <a:pt x="637565" y="52583"/>
                  </a:cubicBezTo>
                  <a:cubicBezTo>
                    <a:pt x="656629" y="71585"/>
                    <a:pt x="656380" y="69721"/>
                    <a:pt x="657338" y="200067"/>
                  </a:cubicBezTo>
                  <a:lnTo>
                    <a:pt x="658203" y="317979"/>
                  </a:lnTo>
                  <a:lnTo>
                    <a:pt x="616046" y="317979"/>
                  </a:lnTo>
                  <a:lnTo>
                    <a:pt x="573888" y="317979"/>
                  </a:lnTo>
                  <a:lnTo>
                    <a:pt x="573888" y="211927"/>
                  </a:lnTo>
                  <a:lnTo>
                    <a:pt x="573888" y="105875"/>
                  </a:lnTo>
                  <a:lnTo>
                    <a:pt x="468909" y="105875"/>
                  </a:lnTo>
                  <a:lnTo>
                    <a:pt x="363930" y="105875"/>
                  </a:lnTo>
                  <a:lnTo>
                    <a:pt x="363930" y="281696"/>
                  </a:lnTo>
                  <a:lnTo>
                    <a:pt x="363930" y="457518"/>
                  </a:lnTo>
                  <a:lnTo>
                    <a:pt x="568290" y="457518"/>
                  </a:lnTo>
                  <a:lnTo>
                    <a:pt x="772650" y="457518"/>
                  </a:lnTo>
                  <a:lnTo>
                    <a:pt x="772650" y="246819"/>
                  </a:lnTo>
                  <a:lnTo>
                    <a:pt x="772650" y="36105"/>
                  </a:lnTo>
                  <a:lnTo>
                    <a:pt x="925220" y="36105"/>
                  </a:lnTo>
                  <a:lnTo>
                    <a:pt x="1077795" y="36105"/>
                  </a:lnTo>
                  <a:lnTo>
                    <a:pt x="1077795" y="72388"/>
                  </a:lnTo>
                  <a:lnTo>
                    <a:pt x="1077795" y="108671"/>
                  </a:lnTo>
                  <a:lnTo>
                    <a:pt x="965812" y="108671"/>
                  </a:lnTo>
                  <a:lnTo>
                    <a:pt x="853834" y="108671"/>
                  </a:lnTo>
                  <a:lnTo>
                    <a:pt x="853834" y="283087"/>
                  </a:lnTo>
                  <a:lnTo>
                    <a:pt x="853834" y="457518"/>
                  </a:lnTo>
                  <a:lnTo>
                    <a:pt x="897041" y="457518"/>
                  </a:lnTo>
                  <a:cubicBezTo>
                    <a:pt x="943153" y="457518"/>
                    <a:pt x="964726" y="454334"/>
                    <a:pt x="1001170" y="442130"/>
                  </a:cubicBezTo>
                  <a:cubicBezTo>
                    <a:pt x="1030553" y="432306"/>
                    <a:pt x="1054476" y="419686"/>
                    <a:pt x="1070790" y="405416"/>
                  </a:cubicBezTo>
                  <a:cubicBezTo>
                    <a:pt x="1087894" y="390459"/>
                    <a:pt x="1104956" y="384952"/>
                    <a:pt x="1134288" y="384952"/>
                  </a:cubicBezTo>
                  <a:lnTo>
                    <a:pt x="1156169" y="384952"/>
                  </a:lnTo>
                  <a:lnTo>
                    <a:pt x="1156169" y="419213"/>
                  </a:lnTo>
                  <a:lnTo>
                    <a:pt x="1156169" y="453474"/>
                  </a:lnTo>
                  <a:lnTo>
                    <a:pt x="1144272" y="458980"/>
                  </a:lnTo>
                  <a:cubicBezTo>
                    <a:pt x="1127253" y="466868"/>
                    <a:pt x="1118939" y="480363"/>
                    <a:pt x="1120535" y="497486"/>
                  </a:cubicBezTo>
                  <a:cubicBezTo>
                    <a:pt x="1122089" y="514122"/>
                    <a:pt x="1129152" y="524204"/>
                    <a:pt x="1144315" y="531475"/>
                  </a:cubicBezTo>
                  <a:lnTo>
                    <a:pt x="1155967" y="537053"/>
                  </a:lnTo>
                  <a:lnTo>
                    <a:pt x="1156068" y="573006"/>
                  </a:lnTo>
                  <a:lnTo>
                    <a:pt x="1156169" y="608959"/>
                  </a:lnTo>
                  <a:lnTo>
                    <a:pt x="1128678" y="607640"/>
                  </a:lnTo>
                  <a:cubicBezTo>
                    <a:pt x="1105286" y="606521"/>
                    <a:pt x="1099029" y="605145"/>
                    <a:pt x="1086643" y="598433"/>
                  </a:cubicBezTo>
                  <a:cubicBezTo>
                    <a:pt x="1078644" y="594088"/>
                    <a:pt x="1067725" y="585225"/>
                    <a:pt x="1062403" y="578757"/>
                  </a:cubicBezTo>
                  <a:cubicBezTo>
                    <a:pt x="1054836" y="569550"/>
                    <a:pt x="1047370" y="564731"/>
                    <a:pt x="1028251" y="556758"/>
                  </a:cubicBezTo>
                  <a:cubicBezTo>
                    <a:pt x="983565" y="538114"/>
                    <a:pt x="965276" y="534744"/>
                    <a:pt x="907020" y="534486"/>
                  </a:cubicBezTo>
                  <a:lnTo>
                    <a:pt x="855231" y="534257"/>
                  </a:lnTo>
                  <a:lnTo>
                    <a:pt x="855231" y="717062"/>
                  </a:lnTo>
                  <a:lnTo>
                    <a:pt x="855231" y="899853"/>
                  </a:lnTo>
                  <a:lnTo>
                    <a:pt x="967909" y="900585"/>
                  </a:lnTo>
                  <a:lnTo>
                    <a:pt x="1080586" y="901316"/>
                  </a:lnTo>
                  <a:lnTo>
                    <a:pt x="1080586" y="937556"/>
                  </a:lnTo>
                  <a:lnTo>
                    <a:pt x="1080586" y="973810"/>
                  </a:lnTo>
                  <a:lnTo>
                    <a:pt x="926618" y="973810"/>
                  </a:lnTo>
                  <a:lnTo>
                    <a:pt x="772648" y="973810"/>
                  </a:lnTo>
                  <a:lnTo>
                    <a:pt x="772648" y="751940"/>
                  </a:lnTo>
                  <a:lnTo>
                    <a:pt x="772648" y="530083"/>
                  </a:lnTo>
                  <a:lnTo>
                    <a:pt x="568290" y="530083"/>
                  </a:lnTo>
                  <a:lnTo>
                    <a:pt x="363930" y="530083"/>
                  </a:lnTo>
                  <a:lnTo>
                    <a:pt x="363930" y="714266"/>
                  </a:lnTo>
                  <a:lnTo>
                    <a:pt x="363930" y="898462"/>
                  </a:lnTo>
                  <a:lnTo>
                    <a:pt x="468909" y="898462"/>
                  </a:lnTo>
                  <a:lnTo>
                    <a:pt x="573888" y="898462"/>
                  </a:lnTo>
                  <a:lnTo>
                    <a:pt x="573888" y="782644"/>
                  </a:lnTo>
                  <a:lnTo>
                    <a:pt x="573888" y="666826"/>
                  </a:lnTo>
                  <a:lnTo>
                    <a:pt x="616036" y="666826"/>
                  </a:lnTo>
                  <a:lnTo>
                    <a:pt x="658181" y="666826"/>
                  </a:lnTo>
                  <a:lnTo>
                    <a:pt x="657327" y="794504"/>
                  </a:lnTo>
                  <a:cubicBezTo>
                    <a:pt x="656492" y="919171"/>
                    <a:pt x="656330" y="922441"/>
                    <a:pt x="650429" y="933340"/>
                  </a:cubicBezTo>
                  <a:cubicBezTo>
                    <a:pt x="643360" y="946405"/>
                    <a:pt x="632394" y="957146"/>
                    <a:pt x="618680" y="964417"/>
                  </a:cubicBezTo>
                  <a:cubicBezTo>
                    <a:pt x="609499" y="969293"/>
                    <a:pt x="600145" y="969623"/>
                    <a:pt x="470309" y="969623"/>
                  </a:cubicBezTo>
                  <a:cubicBezTo>
                    <a:pt x="317585" y="969623"/>
                    <a:pt x="318949" y="969766"/>
                    <a:pt x="300919" y="952299"/>
                  </a:cubicBezTo>
                  <a:cubicBezTo>
                    <a:pt x="280355" y="932393"/>
                    <a:pt x="281437" y="944411"/>
                    <a:pt x="280539" y="726126"/>
                  </a:cubicBezTo>
                  <a:lnTo>
                    <a:pt x="279732" y="530083"/>
                  </a:lnTo>
                  <a:lnTo>
                    <a:pt x="223849" y="530083"/>
                  </a:lnTo>
                  <a:lnTo>
                    <a:pt x="167968" y="530083"/>
                  </a:lnTo>
                  <a:lnTo>
                    <a:pt x="167968" y="751940"/>
                  </a:lnTo>
                  <a:lnTo>
                    <a:pt x="167968" y="973810"/>
                  </a:lnTo>
                  <a:lnTo>
                    <a:pt x="83985" y="973810"/>
                  </a:lnTo>
                  <a:lnTo>
                    <a:pt x="1" y="973810"/>
                  </a:lnTo>
                  <a:close/>
                  <a:moveTo>
                    <a:pt x="137272" y="509102"/>
                  </a:moveTo>
                  <a:cubicBezTo>
                    <a:pt x="155893" y="499494"/>
                    <a:pt x="148087" y="465893"/>
                    <a:pt x="127237" y="465893"/>
                  </a:cubicBezTo>
                  <a:cubicBezTo>
                    <a:pt x="103123" y="465893"/>
                    <a:pt x="92360" y="490990"/>
                    <a:pt x="109250" y="507826"/>
                  </a:cubicBezTo>
                  <a:cubicBezTo>
                    <a:pt x="115862" y="514409"/>
                    <a:pt x="126058" y="514882"/>
                    <a:pt x="137272" y="509088"/>
                  </a:cubicBezTo>
                  <a:close/>
                  <a:moveTo>
                    <a:pt x="2174127" y="958437"/>
                  </a:moveTo>
                  <a:cubicBezTo>
                    <a:pt x="2167165" y="936423"/>
                    <a:pt x="2171897" y="933154"/>
                    <a:pt x="2179738" y="954565"/>
                  </a:cubicBezTo>
                  <a:cubicBezTo>
                    <a:pt x="2187506" y="975775"/>
                    <a:pt x="2187204" y="973810"/>
                    <a:pt x="2182687" y="973810"/>
                  </a:cubicBezTo>
                  <a:cubicBezTo>
                    <a:pt x="2180658" y="973810"/>
                    <a:pt x="2176803" y="966898"/>
                    <a:pt x="2174127" y="958437"/>
                  </a:cubicBezTo>
                  <a:close/>
                  <a:moveTo>
                    <a:pt x="1125383" y="892884"/>
                  </a:moveTo>
                  <a:lnTo>
                    <a:pt x="1125383" y="814739"/>
                  </a:lnTo>
                  <a:lnTo>
                    <a:pt x="1158413" y="814739"/>
                  </a:lnTo>
                  <a:cubicBezTo>
                    <a:pt x="1180380" y="814739"/>
                    <a:pt x="1192579" y="815858"/>
                    <a:pt x="1194808" y="818081"/>
                  </a:cubicBezTo>
                  <a:cubicBezTo>
                    <a:pt x="1197139" y="820404"/>
                    <a:pt x="1198160" y="834932"/>
                    <a:pt x="1198160" y="865435"/>
                  </a:cubicBezTo>
                  <a:cubicBezTo>
                    <a:pt x="1198160" y="916862"/>
                    <a:pt x="1199182" y="915199"/>
                    <a:pt x="1167562" y="915199"/>
                  </a:cubicBezTo>
                  <a:lnTo>
                    <a:pt x="1147782" y="915199"/>
                  </a:lnTo>
                  <a:lnTo>
                    <a:pt x="1147782" y="943106"/>
                  </a:lnTo>
                  <a:lnTo>
                    <a:pt x="1147782" y="971014"/>
                  </a:lnTo>
                  <a:lnTo>
                    <a:pt x="1136575" y="971014"/>
                  </a:lnTo>
                  <a:lnTo>
                    <a:pt x="1125383" y="971014"/>
                  </a:lnTo>
                  <a:close/>
                  <a:moveTo>
                    <a:pt x="1175776" y="864976"/>
                  </a:moveTo>
                  <a:lnTo>
                    <a:pt x="1175776" y="837068"/>
                  </a:lnTo>
                  <a:lnTo>
                    <a:pt x="1161779" y="837068"/>
                  </a:lnTo>
                  <a:lnTo>
                    <a:pt x="1147782" y="837068"/>
                  </a:lnTo>
                  <a:lnTo>
                    <a:pt x="1147782" y="864976"/>
                  </a:lnTo>
                  <a:lnTo>
                    <a:pt x="1147782" y="892884"/>
                  </a:lnTo>
                  <a:lnTo>
                    <a:pt x="1161779" y="892884"/>
                  </a:lnTo>
                  <a:lnTo>
                    <a:pt x="1175776" y="892884"/>
                  </a:lnTo>
                  <a:close/>
                  <a:moveTo>
                    <a:pt x="1881235" y="968332"/>
                  </a:moveTo>
                  <a:cubicBezTo>
                    <a:pt x="1881235" y="962538"/>
                    <a:pt x="1892988" y="934745"/>
                    <a:pt x="1895434" y="934745"/>
                  </a:cubicBezTo>
                  <a:cubicBezTo>
                    <a:pt x="1899246" y="934745"/>
                    <a:pt x="1898685" y="938101"/>
                    <a:pt x="1892039" y="955425"/>
                  </a:cubicBezTo>
                  <a:cubicBezTo>
                    <a:pt x="1886730" y="969264"/>
                    <a:pt x="1881235" y="975832"/>
                    <a:pt x="1881235" y="968332"/>
                  </a:cubicBezTo>
                  <a:close/>
                  <a:moveTo>
                    <a:pt x="2192656" y="952069"/>
                  </a:moveTo>
                  <a:cubicBezTo>
                    <a:pt x="2185693" y="934172"/>
                    <a:pt x="2185262" y="931949"/>
                    <a:pt x="2188801" y="931949"/>
                  </a:cubicBezTo>
                  <a:cubicBezTo>
                    <a:pt x="2191476" y="931949"/>
                    <a:pt x="2203172" y="958365"/>
                    <a:pt x="2203172" y="964417"/>
                  </a:cubicBezTo>
                  <a:cubicBezTo>
                    <a:pt x="2203172" y="972749"/>
                    <a:pt x="2198626" y="967414"/>
                    <a:pt x="2192656" y="952069"/>
                  </a:cubicBezTo>
                  <a:close/>
                  <a:moveTo>
                    <a:pt x="1863483" y="963370"/>
                  </a:moveTo>
                  <a:cubicBezTo>
                    <a:pt x="1860879" y="959168"/>
                    <a:pt x="1873309" y="929167"/>
                    <a:pt x="1877667" y="929167"/>
                  </a:cubicBezTo>
                  <a:cubicBezTo>
                    <a:pt x="1881307" y="929152"/>
                    <a:pt x="1880847" y="930873"/>
                    <a:pt x="1870791" y="954120"/>
                  </a:cubicBezTo>
                  <a:cubicBezTo>
                    <a:pt x="1867684" y="961305"/>
                    <a:pt x="1864620" y="965191"/>
                    <a:pt x="1863483" y="963370"/>
                  </a:cubicBezTo>
                  <a:close/>
                  <a:moveTo>
                    <a:pt x="1447320" y="507754"/>
                  </a:moveTo>
                  <a:lnTo>
                    <a:pt x="1447320" y="52856"/>
                  </a:lnTo>
                  <a:lnTo>
                    <a:pt x="1461317" y="52856"/>
                  </a:lnTo>
                  <a:lnTo>
                    <a:pt x="1475315" y="52856"/>
                  </a:lnTo>
                  <a:lnTo>
                    <a:pt x="1475315" y="507754"/>
                  </a:lnTo>
                  <a:lnTo>
                    <a:pt x="1475315" y="962653"/>
                  </a:lnTo>
                  <a:lnTo>
                    <a:pt x="1461317" y="962653"/>
                  </a:lnTo>
                  <a:lnTo>
                    <a:pt x="1447320" y="962653"/>
                  </a:lnTo>
                  <a:close/>
                  <a:moveTo>
                    <a:pt x="2210580" y="944110"/>
                  </a:moveTo>
                  <a:cubicBezTo>
                    <a:pt x="2205718" y="934215"/>
                    <a:pt x="2203819" y="927388"/>
                    <a:pt x="2205488" y="925725"/>
                  </a:cubicBezTo>
                  <a:cubicBezTo>
                    <a:pt x="2207142" y="924075"/>
                    <a:pt x="2210854" y="929009"/>
                    <a:pt x="2215443" y="939019"/>
                  </a:cubicBezTo>
                  <a:cubicBezTo>
                    <a:pt x="2223168" y="955841"/>
                    <a:pt x="2224161" y="959857"/>
                    <a:pt x="2220550" y="959857"/>
                  </a:cubicBezTo>
                  <a:cubicBezTo>
                    <a:pt x="2219327" y="959857"/>
                    <a:pt x="2214853" y="952772"/>
                    <a:pt x="2210580" y="944110"/>
                  </a:cubicBezTo>
                  <a:close/>
                  <a:moveTo>
                    <a:pt x="1850435" y="937527"/>
                  </a:moveTo>
                  <a:cubicBezTo>
                    <a:pt x="1855096" y="928320"/>
                    <a:pt x="1860160" y="920792"/>
                    <a:pt x="1861670" y="920792"/>
                  </a:cubicBezTo>
                  <a:cubicBezTo>
                    <a:pt x="1865555" y="920792"/>
                    <a:pt x="1865339" y="921623"/>
                    <a:pt x="1856851" y="938861"/>
                  </a:cubicBezTo>
                  <a:cubicBezTo>
                    <a:pt x="1852679" y="947337"/>
                    <a:pt x="1847630" y="954278"/>
                    <a:pt x="1845616" y="954278"/>
                  </a:cubicBezTo>
                  <a:cubicBezTo>
                    <a:pt x="1843142" y="954278"/>
                    <a:pt x="1844695" y="948857"/>
                    <a:pt x="1850435" y="937527"/>
                  </a:cubicBezTo>
                  <a:close/>
                  <a:moveTo>
                    <a:pt x="2234619" y="947968"/>
                  </a:moveTo>
                  <a:cubicBezTo>
                    <a:pt x="2233094" y="946060"/>
                    <a:pt x="2229066" y="939019"/>
                    <a:pt x="2225671" y="932307"/>
                  </a:cubicBezTo>
                  <a:cubicBezTo>
                    <a:pt x="2216234" y="913621"/>
                    <a:pt x="2222938" y="913291"/>
                    <a:pt x="2233281" y="931920"/>
                  </a:cubicBezTo>
                  <a:cubicBezTo>
                    <a:pt x="2238287" y="940955"/>
                    <a:pt x="2241265" y="949043"/>
                    <a:pt x="2239899" y="949889"/>
                  </a:cubicBezTo>
                  <a:cubicBezTo>
                    <a:pt x="2238517" y="950736"/>
                    <a:pt x="2236144" y="949875"/>
                    <a:pt x="2234619" y="947968"/>
                  </a:cubicBezTo>
                  <a:close/>
                  <a:moveTo>
                    <a:pt x="1825246" y="943106"/>
                  </a:moveTo>
                  <a:cubicBezTo>
                    <a:pt x="1825246" y="937456"/>
                    <a:pt x="1840754" y="912488"/>
                    <a:pt x="1844307" y="912459"/>
                  </a:cubicBezTo>
                  <a:cubicBezTo>
                    <a:pt x="1846724" y="912431"/>
                    <a:pt x="1844926" y="918095"/>
                    <a:pt x="1839013" y="929152"/>
                  </a:cubicBezTo>
                  <a:cubicBezTo>
                    <a:pt x="1830813" y="944497"/>
                    <a:pt x="1825246" y="950133"/>
                    <a:pt x="1825246" y="943106"/>
                  </a:cubicBezTo>
                  <a:close/>
                  <a:moveTo>
                    <a:pt x="2245235" y="925667"/>
                  </a:moveTo>
                  <a:cubicBezTo>
                    <a:pt x="2236244" y="910036"/>
                    <a:pt x="2235252" y="906838"/>
                    <a:pt x="2239352" y="906838"/>
                  </a:cubicBezTo>
                  <a:cubicBezTo>
                    <a:pt x="2241769" y="906838"/>
                    <a:pt x="2259161" y="934688"/>
                    <a:pt x="2259161" y="938560"/>
                  </a:cubicBezTo>
                  <a:cubicBezTo>
                    <a:pt x="2259161" y="944440"/>
                    <a:pt x="2252486" y="938259"/>
                    <a:pt x="2245235" y="925667"/>
                  </a:cubicBezTo>
                  <a:close/>
                  <a:moveTo>
                    <a:pt x="1811781" y="924033"/>
                  </a:moveTo>
                  <a:cubicBezTo>
                    <a:pt x="1823505" y="904615"/>
                    <a:pt x="1827058" y="900198"/>
                    <a:pt x="1828756" y="902937"/>
                  </a:cubicBezTo>
                  <a:cubicBezTo>
                    <a:pt x="1831202" y="906895"/>
                    <a:pt x="1814313" y="934745"/>
                    <a:pt x="1809450" y="934745"/>
                  </a:cubicBezTo>
                  <a:cubicBezTo>
                    <a:pt x="1806228" y="934745"/>
                    <a:pt x="1806732" y="932422"/>
                    <a:pt x="1811781" y="924033"/>
                  </a:cubicBezTo>
                  <a:close/>
                  <a:moveTo>
                    <a:pt x="2261232" y="915199"/>
                  </a:moveTo>
                  <a:cubicBezTo>
                    <a:pt x="2254198" y="903984"/>
                    <a:pt x="2252026" y="898462"/>
                    <a:pt x="2254658" y="898462"/>
                  </a:cubicBezTo>
                  <a:cubicBezTo>
                    <a:pt x="2258701" y="898462"/>
                    <a:pt x="2275949" y="922957"/>
                    <a:pt x="2275949" y="928708"/>
                  </a:cubicBezTo>
                  <a:cubicBezTo>
                    <a:pt x="2275949" y="935548"/>
                    <a:pt x="2271346" y="931332"/>
                    <a:pt x="2261232" y="915199"/>
                  </a:cubicBezTo>
                  <a:close/>
                  <a:moveTo>
                    <a:pt x="1799021" y="908229"/>
                  </a:moveTo>
                  <a:cubicBezTo>
                    <a:pt x="1808084" y="894619"/>
                    <a:pt x="1814039" y="889255"/>
                    <a:pt x="1814039" y="894719"/>
                  </a:cubicBezTo>
                  <a:cubicBezTo>
                    <a:pt x="1814039" y="899452"/>
                    <a:pt x="1796216" y="923574"/>
                    <a:pt x="1792734" y="923574"/>
                  </a:cubicBezTo>
                  <a:cubicBezTo>
                    <a:pt x="1790102" y="923574"/>
                    <a:pt x="1792216" y="918440"/>
                    <a:pt x="1799021" y="908229"/>
                  </a:cubicBezTo>
                  <a:close/>
                  <a:moveTo>
                    <a:pt x="2278049" y="905532"/>
                  </a:moveTo>
                  <a:cubicBezTo>
                    <a:pt x="2267030" y="889815"/>
                    <a:pt x="2265937" y="887291"/>
                    <a:pt x="2270123" y="887291"/>
                  </a:cubicBezTo>
                  <a:cubicBezTo>
                    <a:pt x="2274554" y="887291"/>
                    <a:pt x="2293658" y="915414"/>
                    <a:pt x="2291025" y="918038"/>
                  </a:cubicBezTo>
                  <a:cubicBezTo>
                    <a:pt x="2289587" y="919472"/>
                    <a:pt x="2284134" y="914223"/>
                    <a:pt x="2278049" y="905532"/>
                  </a:cubicBezTo>
                  <a:close/>
                  <a:moveTo>
                    <a:pt x="1774019" y="908731"/>
                  </a:moveTo>
                  <a:cubicBezTo>
                    <a:pt x="1783297" y="893500"/>
                    <a:pt x="1795842" y="879202"/>
                    <a:pt x="1798028" y="881382"/>
                  </a:cubicBezTo>
                  <a:cubicBezTo>
                    <a:pt x="1801164" y="884494"/>
                    <a:pt x="1780909" y="912416"/>
                    <a:pt x="1775515" y="912416"/>
                  </a:cubicBezTo>
                  <a:cubicBezTo>
                    <a:pt x="1773155" y="912416"/>
                    <a:pt x="1772594" y="911054"/>
                    <a:pt x="1774019" y="908731"/>
                  </a:cubicBezTo>
                  <a:close/>
                  <a:moveTo>
                    <a:pt x="2295269" y="894963"/>
                  </a:moveTo>
                  <a:cubicBezTo>
                    <a:pt x="2290234" y="888452"/>
                    <a:pt x="2284926" y="881540"/>
                    <a:pt x="2283487" y="879618"/>
                  </a:cubicBezTo>
                  <a:cubicBezTo>
                    <a:pt x="2281703" y="877238"/>
                    <a:pt x="2282120" y="876133"/>
                    <a:pt x="2284839" y="876133"/>
                  </a:cubicBezTo>
                  <a:cubicBezTo>
                    <a:pt x="2288436" y="876133"/>
                    <a:pt x="2309539" y="900814"/>
                    <a:pt x="2309539" y="905045"/>
                  </a:cubicBezTo>
                  <a:cubicBezTo>
                    <a:pt x="2309539" y="909907"/>
                    <a:pt x="2303497" y="905633"/>
                    <a:pt x="2295269" y="894963"/>
                  </a:cubicBezTo>
                  <a:close/>
                  <a:moveTo>
                    <a:pt x="1758050" y="898821"/>
                  </a:moveTo>
                  <a:cubicBezTo>
                    <a:pt x="1758050" y="894131"/>
                    <a:pt x="1780981" y="867758"/>
                    <a:pt x="1783628" y="869393"/>
                  </a:cubicBezTo>
                  <a:cubicBezTo>
                    <a:pt x="1785211" y="870368"/>
                    <a:pt x="1785297" y="872390"/>
                    <a:pt x="1783858" y="874283"/>
                  </a:cubicBezTo>
                  <a:cubicBezTo>
                    <a:pt x="1764653" y="899509"/>
                    <a:pt x="1758050" y="905791"/>
                    <a:pt x="1758050" y="898821"/>
                  </a:cubicBezTo>
                  <a:close/>
                  <a:moveTo>
                    <a:pt x="2309597" y="881784"/>
                  </a:moveTo>
                  <a:cubicBezTo>
                    <a:pt x="2303181" y="874140"/>
                    <a:pt x="2298721" y="866625"/>
                    <a:pt x="2299671" y="865091"/>
                  </a:cubicBezTo>
                  <a:cubicBezTo>
                    <a:pt x="2301181" y="862653"/>
                    <a:pt x="2305814" y="867156"/>
                    <a:pt x="2322889" y="887721"/>
                  </a:cubicBezTo>
                  <a:cubicBezTo>
                    <a:pt x="2325205" y="890503"/>
                    <a:pt x="2325637" y="892984"/>
                    <a:pt x="2323983" y="894002"/>
                  </a:cubicBezTo>
                  <a:cubicBezTo>
                    <a:pt x="2322487" y="894920"/>
                    <a:pt x="2316013" y="889427"/>
                    <a:pt x="2309597" y="881784"/>
                  </a:cubicBezTo>
                  <a:close/>
                  <a:moveTo>
                    <a:pt x="1741723" y="884810"/>
                  </a:moveTo>
                  <a:cubicBezTo>
                    <a:pt x="1744096" y="878471"/>
                    <a:pt x="1767315" y="856343"/>
                    <a:pt x="1769387" y="858436"/>
                  </a:cubicBezTo>
                  <a:cubicBezTo>
                    <a:pt x="1771904" y="860960"/>
                    <a:pt x="1748441" y="887291"/>
                    <a:pt x="1743665" y="887291"/>
                  </a:cubicBezTo>
                  <a:cubicBezTo>
                    <a:pt x="1742082" y="887291"/>
                    <a:pt x="1741205" y="886172"/>
                    <a:pt x="1741723" y="884810"/>
                  </a:cubicBezTo>
                  <a:close/>
                  <a:moveTo>
                    <a:pt x="2323781" y="868762"/>
                  </a:moveTo>
                  <a:cubicBezTo>
                    <a:pt x="2312431" y="855913"/>
                    <a:pt x="2309985" y="851022"/>
                    <a:pt x="2314905" y="851022"/>
                  </a:cubicBezTo>
                  <a:cubicBezTo>
                    <a:pt x="2317984" y="851022"/>
                    <a:pt x="2340339" y="875889"/>
                    <a:pt x="2340339" y="879317"/>
                  </a:cubicBezTo>
                  <a:cubicBezTo>
                    <a:pt x="2340339" y="884681"/>
                    <a:pt x="2334614" y="881024"/>
                    <a:pt x="2323781" y="868762"/>
                  </a:cubicBezTo>
                  <a:close/>
                  <a:moveTo>
                    <a:pt x="1729135" y="871315"/>
                  </a:moveTo>
                  <a:cubicBezTo>
                    <a:pt x="1727064" y="867973"/>
                    <a:pt x="1751634" y="843694"/>
                    <a:pt x="1754368" y="846404"/>
                  </a:cubicBezTo>
                  <a:cubicBezTo>
                    <a:pt x="1755475" y="847509"/>
                    <a:pt x="1750628" y="854163"/>
                    <a:pt x="1743579" y="861190"/>
                  </a:cubicBezTo>
                  <a:cubicBezTo>
                    <a:pt x="1736529" y="868203"/>
                    <a:pt x="1730042" y="872763"/>
                    <a:pt x="1729135" y="871315"/>
                  </a:cubicBezTo>
                  <a:close/>
                  <a:moveTo>
                    <a:pt x="2336671" y="854335"/>
                  </a:moveTo>
                  <a:cubicBezTo>
                    <a:pt x="2329377" y="846964"/>
                    <a:pt x="2324227" y="840109"/>
                    <a:pt x="2325220" y="839119"/>
                  </a:cubicBezTo>
                  <a:cubicBezTo>
                    <a:pt x="2327723" y="836624"/>
                    <a:pt x="2354336" y="859383"/>
                    <a:pt x="2354336" y="864015"/>
                  </a:cubicBezTo>
                  <a:cubicBezTo>
                    <a:pt x="2354336" y="870397"/>
                    <a:pt x="2350409" y="868246"/>
                    <a:pt x="2336671" y="854335"/>
                  </a:cubicBezTo>
                  <a:close/>
                  <a:moveTo>
                    <a:pt x="1714879" y="856945"/>
                  </a:moveTo>
                  <a:cubicBezTo>
                    <a:pt x="1713167" y="854191"/>
                    <a:pt x="1736645" y="831475"/>
                    <a:pt x="1741191" y="831475"/>
                  </a:cubicBezTo>
                  <a:cubicBezTo>
                    <a:pt x="1747045" y="831475"/>
                    <a:pt x="1743679" y="836509"/>
                    <a:pt x="1730243" y="847810"/>
                  </a:cubicBezTo>
                  <a:cubicBezTo>
                    <a:pt x="1722633" y="854191"/>
                    <a:pt x="1715728" y="858307"/>
                    <a:pt x="1714879" y="856945"/>
                  </a:cubicBezTo>
                  <a:close/>
                  <a:moveTo>
                    <a:pt x="2349258" y="838990"/>
                  </a:moveTo>
                  <a:cubicBezTo>
                    <a:pt x="2342742" y="832364"/>
                    <a:pt x="2338225" y="826155"/>
                    <a:pt x="2339217" y="825165"/>
                  </a:cubicBezTo>
                  <a:cubicBezTo>
                    <a:pt x="2341145" y="823244"/>
                    <a:pt x="2368334" y="845429"/>
                    <a:pt x="2368334" y="848928"/>
                  </a:cubicBezTo>
                  <a:cubicBezTo>
                    <a:pt x="2368334" y="854263"/>
                    <a:pt x="2360048" y="849947"/>
                    <a:pt x="2349258" y="838990"/>
                  </a:cubicBezTo>
                  <a:close/>
                  <a:moveTo>
                    <a:pt x="1700724" y="842733"/>
                  </a:moveTo>
                  <a:cubicBezTo>
                    <a:pt x="1699760" y="841184"/>
                    <a:pt x="1703644" y="835835"/>
                    <a:pt x="1709355" y="830816"/>
                  </a:cubicBezTo>
                  <a:cubicBezTo>
                    <a:pt x="1724561" y="817464"/>
                    <a:pt x="1729509" y="814381"/>
                    <a:pt x="1731250" y="817177"/>
                  </a:cubicBezTo>
                  <a:cubicBezTo>
                    <a:pt x="1732099" y="818568"/>
                    <a:pt x="1725970" y="825509"/>
                    <a:pt x="1717627" y="832608"/>
                  </a:cubicBezTo>
                  <a:cubicBezTo>
                    <a:pt x="1709168" y="839822"/>
                    <a:pt x="1701687" y="844296"/>
                    <a:pt x="1700724" y="842733"/>
                  </a:cubicBezTo>
                  <a:close/>
                  <a:moveTo>
                    <a:pt x="2019798" y="828951"/>
                  </a:moveTo>
                  <a:lnTo>
                    <a:pt x="1989012" y="818482"/>
                  </a:lnTo>
                  <a:lnTo>
                    <a:pt x="1988149" y="808486"/>
                  </a:lnTo>
                  <a:lnTo>
                    <a:pt x="1987301" y="798491"/>
                  </a:lnTo>
                  <a:lnTo>
                    <a:pt x="2020344" y="790861"/>
                  </a:lnTo>
                  <a:cubicBezTo>
                    <a:pt x="2038528" y="786674"/>
                    <a:pt x="2054381" y="781855"/>
                    <a:pt x="2055575" y="780149"/>
                  </a:cubicBezTo>
                  <a:cubicBezTo>
                    <a:pt x="2056769" y="778456"/>
                    <a:pt x="2056956" y="765134"/>
                    <a:pt x="2055992" y="750549"/>
                  </a:cubicBezTo>
                  <a:cubicBezTo>
                    <a:pt x="2054654" y="730328"/>
                    <a:pt x="2053014" y="722770"/>
                    <a:pt x="2049116" y="718726"/>
                  </a:cubicBezTo>
                  <a:cubicBezTo>
                    <a:pt x="2044081" y="713506"/>
                    <a:pt x="2043750" y="713520"/>
                    <a:pt x="2030242" y="719314"/>
                  </a:cubicBezTo>
                  <a:cubicBezTo>
                    <a:pt x="2011023" y="727546"/>
                    <a:pt x="1993659" y="731045"/>
                    <a:pt x="1986135" y="728191"/>
                  </a:cubicBezTo>
                  <a:cubicBezTo>
                    <a:pt x="1982654" y="726872"/>
                    <a:pt x="1971663" y="718195"/>
                    <a:pt x="1961708" y="708917"/>
                  </a:cubicBezTo>
                  <a:cubicBezTo>
                    <a:pt x="1943899" y="692310"/>
                    <a:pt x="1943525" y="692123"/>
                    <a:pt x="1938605" y="697530"/>
                  </a:cubicBezTo>
                  <a:cubicBezTo>
                    <a:pt x="1933843" y="702778"/>
                    <a:pt x="1933843" y="703754"/>
                    <a:pt x="1938490" y="719113"/>
                  </a:cubicBezTo>
                  <a:cubicBezTo>
                    <a:pt x="1941151" y="727962"/>
                    <a:pt x="1943956" y="738344"/>
                    <a:pt x="1944705" y="742174"/>
                  </a:cubicBezTo>
                  <a:cubicBezTo>
                    <a:pt x="1945467" y="746017"/>
                    <a:pt x="1949222" y="755166"/>
                    <a:pt x="1953077" y="762509"/>
                  </a:cubicBezTo>
                  <a:cubicBezTo>
                    <a:pt x="1962111" y="779733"/>
                    <a:pt x="1960255" y="795192"/>
                    <a:pt x="1947582" y="808458"/>
                  </a:cubicBezTo>
                  <a:cubicBezTo>
                    <a:pt x="1937411" y="819113"/>
                    <a:pt x="1929369" y="819888"/>
                    <a:pt x="1899433" y="813090"/>
                  </a:cubicBezTo>
                  <a:cubicBezTo>
                    <a:pt x="1855499" y="803109"/>
                    <a:pt x="1842365" y="796999"/>
                    <a:pt x="1806645" y="769938"/>
                  </a:cubicBezTo>
                  <a:cubicBezTo>
                    <a:pt x="1793583" y="760043"/>
                    <a:pt x="1788591" y="760387"/>
                    <a:pt x="1774565" y="772146"/>
                  </a:cubicBezTo>
                  <a:lnTo>
                    <a:pt x="1765905" y="779417"/>
                  </a:lnTo>
                  <a:lnTo>
                    <a:pt x="1772105" y="784078"/>
                  </a:lnTo>
                  <a:cubicBezTo>
                    <a:pt x="1777370" y="788036"/>
                    <a:pt x="1777831" y="789671"/>
                    <a:pt x="1775083" y="794762"/>
                  </a:cubicBezTo>
                  <a:cubicBezTo>
                    <a:pt x="1772983" y="798677"/>
                    <a:pt x="1769171" y="800785"/>
                    <a:pt x="1764193" y="800785"/>
                  </a:cubicBezTo>
                  <a:cubicBezTo>
                    <a:pt x="1758007" y="800785"/>
                    <a:pt x="1755217" y="798376"/>
                    <a:pt x="1749635" y="788180"/>
                  </a:cubicBezTo>
                  <a:cubicBezTo>
                    <a:pt x="1742744" y="775588"/>
                    <a:pt x="1742744" y="775574"/>
                    <a:pt x="1747765" y="762366"/>
                  </a:cubicBezTo>
                  <a:cubicBezTo>
                    <a:pt x="1757993" y="735505"/>
                    <a:pt x="1760626" y="720045"/>
                    <a:pt x="1756367" y="711914"/>
                  </a:cubicBezTo>
                  <a:cubicBezTo>
                    <a:pt x="1754238" y="707827"/>
                    <a:pt x="1752483" y="700398"/>
                    <a:pt x="1752469" y="695393"/>
                  </a:cubicBezTo>
                  <a:cubicBezTo>
                    <a:pt x="1752440" y="680306"/>
                    <a:pt x="1746154" y="663671"/>
                    <a:pt x="1741263" y="665793"/>
                  </a:cubicBezTo>
                  <a:cubicBezTo>
                    <a:pt x="1721943" y="674168"/>
                    <a:pt x="1711988" y="665750"/>
                    <a:pt x="1715037" y="643607"/>
                  </a:cubicBezTo>
                  <a:cubicBezTo>
                    <a:pt x="1716016" y="636451"/>
                    <a:pt x="1718533" y="629180"/>
                    <a:pt x="1720648" y="627445"/>
                  </a:cubicBezTo>
                  <a:cubicBezTo>
                    <a:pt x="1722748" y="625710"/>
                    <a:pt x="1724460" y="623444"/>
                    <a:pt x="1724460" y="622440"/>
                  </a:cubicBezTo>
                  <a:cubicBezTo>
                    <a:pt x="1724460" y="618640"/>
                    <a:pt x="1708607" y="611641"/>
                    <a:pt x="1695818" y="609805"/>
                  </a:cubicBezTo>
                  <a:cubicBezTo>
                    <a:pt x="1686439" y="608443"/>
                    <a:pt x="1678455" y="604657"/>
                    <a:pt x="1668514" y="596827"/>
                  </a:cubicBezTo>
                  <a:cubicBezTo>
                    <a:pt x="1660789" y="590746"/>
                    <a:pt x="1654474" y="584580"/>
                    <a:pt x="1654474" y="583131"/>
                  </a:cubicBezTo>
                  <a:cubicBezTo>
                    <a:pt x="1654474" y="581682"/>
                    <a:pt x="1658070" y="576376"/>
                    <a:pt x="1662472" y="571343"/>
                  </a:cubicBezTo>
                  <a:cubicBezTo>
                    <a:pt x="1681059" y="550018"/>
                    <a:pt x="1685389" y="539649"/>
                    <a:pt x="1689488" y="506722"/>
                  </a:cubicBezTo>
                  <a:cubicBezTo>
                    <a:pt x="1693574" y="473809"/>
                    <a:pt x="1696825" y="462049"/>
                    <a:pt x="1703975" y="454162"/>
                  </a:cubicBezTo>
                  <a:cubicBezTo>
                    <a:pt x="1707399" y="450404"/>
                    <a:pt x="1707701" y="447651"/>
                    <a:pt x="1705399" y="441097"/>
                  </a:cubicBezTo>
                  <a:cubicBezTo>
                    <a:pt x="1703802" y="436522"/>
                    <a:pt x="1703112" y="430413"/>
                    <a:pt x="1703874" y="427516"/>
                  </a:cubicBezTo>
                  <a:cubicBezTo>
                    <a:pt x="1704637" y="424619"/>
                    <a:pt x="1703284" y="420604"/>
                    <a:pt x="1700868" y="418610"/>
                  </a:cubicBezTo>
                  <a:cubicBezTo>
                    <a:pt x="1689589" y="409274"/>
                    <a:pt x="1698293" y="391491"/>
                    <a:pt x="1728905" y="361275"/>
                  </a:cubicBezTo>
                  <a:cubicBezTo>
                    <a:pt x="1736731" y="353559"/>
                    <a:pt x="1743665" y="345887"/>
                    <a:pt x="1744298" y="344238"/>
                  </a:cubicBezTo>
                  <a:cubicBezTo>
                    <a:pt x="1744945" y="342588"/>
                    <a:pt x="1753835" y="333467"/>
                    <a:pt x="1764078" y="323959"/>
                  </a:cubicBezTo>
                  <a:cubicBezTo>
                    <a:pt x="1781168" y="308112"/>
                    <a:pt x="1784607" y="306205"/>
                    <a:pt x="1805768" y="300870"/>
                  </a:cubicBezTo>
                  <a:cubicBezTo>
                    <a:pt x="1825750" y="295836"/>
                    <a:pt x="1832036" y="295406"/>
                    <a:pt x="1852938" y="297686"/>
                  </a:cubicBezTo>
                  <a:lnTo>
                    <a:pt x="1877034" y="300325"/>
                  </a:lnTo>
                  <a:lnTo>
                    <a:pt x="1885234" y="292438"/>
                  </a:lnTo>
                  <a:cubicBezTo>
                    <a:pt x="1889737" y="288092"/>
                    <a:pt x="1896038" y="283732"/>
                    <a:pt x="1899232" y="282743"/>
                  </a:cubicBezTo>
                  <a:cubicBezTo>
                    <a:pt x="1902425" y="281739"/>
                    <a:pt x="1908036" y="278599"/>
                    <a:pt x="1911704" y="275730"/>
                  </a:cubicBezTo>
                  <a:cubicBezTo>
                    <a:pt x="1920047" y="269234"/>
                    <a:pt x="1944906" y="268904"/>
                    <a:pt x="1961018" y="275071"/>
                  </a:cubicBezTo>
                  <a:cubicBezTo>
                    <a:pt x="1967175" y="277437"/>
                    <a:pt x="1975044" y="280033"/>
                    <a:pt x="1978511" y="280850"/>
                  </a:cubicBezTo>
                  <a:cubicBezTo>
                    <a:pt x="1987747" y="283044"/>
                    <a:pt x="2001614" y="300024"/>
                    <a:pt x="2001614" y="309145"/>
                  </a:cubicBezTo>
                  <a:cubicBezTo>
                    <a:pt x="2001614" y="317979"/>
                    <a:pt x="1997111" y="323558"/>
                    <a:pt x="1989962" y="323558"/>
                  </a:cubicBezTo>
                  <a:cubicBezTo>
                    <a:pt x="1986567" y="323558"/>
                    <a:pt x="1983488" y="327960"/>
                    <a:pt x="1980036" y="337755"/>
                  </a:cubicBezTo>
                  <a:cubicBezTo>
                    <a:pt x="1976209" y="348569"/>
                    <a:pt x="1973016" y="352785"/>
                    <a:pt x="1966614" y="355466"/>
                  </a:cubicBezTo>
                  <a:cubicBezTo>
                    <a:pt x="1961996" y="357388"/>
                    <a:pt x="1956515" y="361017"/>
                    <a:pt x="1954444" y="363512"/>
                  </a:cubicBezTo>
                  <a:cubicBezTo>
                    <a:pt x="1951034" y="367613"/>
                    <a:pt x="1949682" y="367642"/>
                    <a:pt x="1940720" y="363913"/>
                  </a:cubicBezTo>
                  <a:cubicBezTo>
                    <a:pt x="1935239" y="361633"/>
                    <a:pt x="1930578" y="360099"/>
                    <a:pt x="1930362" y="360500"/>
                  </a:cubicBezTo>
                  <a:cubicBezTo>
                    <a:pt x="1926708" y="367169"/>
                    <a:pt x="1923227" y="378212"/>
                    <a:pt x="1923227" y="383174"/>
                  </a:cubicBezTo>
                  <a:cubicBezTo>
                    <a:pt x="1923227" y="392997"/>
                    <a:pt x="1936649" y="403566"/>
                    <a:pt x="1951926" y="405732"/>
                  </a:cubicBezTo>
                  <a:cubicBezTo>
                    <a:pt x="1960744" y="406994"/>
                    <a:pt x="1965218" y="408973"/>
                    <a:pt x="1965218" y="411641"/>
                  </a:cubicBezTo>
                  <a:cubicBezTo>
                    <a:pt x="1965218" y="413863"/>
                    <a:pt x="1962586" y="415656"/>
                    <a:pt x="1959320" y="415656"/>
                  </a:cubicBezTo>
                  <a:cubicBezTo>
                    <a:pt x="1955163" y="415656"/>
                    <a:pt x="1953911" y="416918"/>
                    <a:pt x="1955077" y="419944"/>
                  </a:cubicBezTo>
                  <a:cubicBezTo>
                    <a:pt x="1955983" y="422310"/>
                    <a:pt x="1955292" y="427028"/>
                    <a:pt x="1953537" y="430413"/>
                  </a:cubicBezTo>
                  <a:cubicBezTo>
                    <a:pt x="1951782" y="433812"/>
                    <a:pt x="1949452" y="438473"/>
                    <a:pt x="1948344" y="440767"/>
                  </a:cubicBezTo>
                  <a:cubicBezTo>
                    <a:pt x="1946143" y="445385"/>
                    <a:pt x="1939252" y="445457"/>
                    <a:pt x="1907949" y="441212"/>
                  </a:cubicBezTo>
                  <a:cubicBezTo>
                    <a:pt x="1891362" y="438975"/>
                    <a:pt x="1887291" y="437282"/>
                    <a:pt x="1880645" y="429868"/>
                  </a:cubicBezTo>
                  <a:cubicBezTo>
                    <a:pt x="1876344" y="425064"/>
                    <a:pt x="1872834" y="419284"/>
                    <a:pt x="1872834" y="417004"/>
                  </a:cubicBezTo>
                  <a:cubicBezTo>
                    <a:pt x="1872834" y="412573"/>
                    <a:pt x="1870259" y="411884"/>
                    <a:pt x="1863411" y="414509"/>
                  </a:cubicBezTo>
                  <a:cubicBezTo>
                    <a:pt x="1859613" y="415957"/>
                    <a:pt x="1859714" y="417664"/>
                    <a:pt x="1864231" y="429151"/>
                  </a:cubicBezTo>
                  <a:cubicBezTo>
                    <a:pt x="1867051" y="436307"/>
                    <a:pt x="1870834" y="453230"/>
                    <a:pt x="1872632" y="466753"/>
                  </a:cubicBezTo>
                  <a:cubicBezTo>
                    <a:pt x="1874416" y="480277"/>
                    <a:pt x="1877969" y="495693"/>
                    <a:pt x="1880501" y="501000"/>
                  </a:cubicBezTo>
                  <a:cubicBezTo>
                    <a:pt x="1885306" y="511038"/>
                    <a:pt x="1900684" y="521737"/>
                    <a:pt x="1920119" y="528578"/>
                  </a:cubicBezTo>
                  <a:lnTo>
                    <a:pt x="1930952" y="532378"/>
                  </a:lnTo>
                  <a:lnTo>
                    <a:pt x="1932808" y="513505"/>
                  </a:lnTo>
                  <a:cubicBezTo>
                    <a:pt x="1934764" y="493843"/>
                    <a:pt x="1941468" y="477882"/>
                    <a:pt x="1952904" y="465735"/>
                  </a:cubicBezTo>
                  <a:cubicBezTo>
                    <a:pt x="1956601" y="461820"/>
                    <a:pt x="1959623" y="456255"/>
                    <a:pt x="1959623" y="453402"/>
                  </a:cubicBezTo>
                  <a:cubicBezTo>
                    <a:pt x="1959623" y="450534"/>
                    <a:pt x="1961608" y="446002"/>
                    <a:pt x="1964039" y="443320"/>
                  </a:cubicBezTo>
                  <a:cubicBezTo>
                    <a:pt x="1966470" y="440652"/>
                    <a:pt x="1970757" y="429510"/>
                    <a:pt x="1973577" y="418582"/>
                  </a:cubicBezTo>
                  <a:cubicBezTo>
                    <a:pt x="1981992" y="385984"/>
                    <a:pt x="1989487" y="378441"/>
                    <a:pt x="2016633" y="375243"/>
                  </a:cubicBezTo>
                  <a:lnTo>
                    <a:pt x="2033061" y="373307"/>
                  </a:lnTo>
                  <a:lnTo>
                    <a:pt x="2046742" y="387834"/>
                  </a:lnTo>
                  <a:lnTo>
                    <a:pt x="2060408" y="402348"/>
                  </a:lnTo>
                  <a:lnTo>
                    <a:pt x="2064868" y="391721"/>
                  </a:lnTo>
                  <a:cubicBezTo>
                    <a:pt x="2071414" y="376103"/>
                    <a:pt x="2072521" y="365276"/>
                    <a:pt x="2068953" y="352068"/>
                  </a:cubicBezTo>
                  <a:cubicBezTo>
                    <a:pt x="2065904" y="340767"/>
                    <a:pt x="2062466" y="337511"/>
                    <a:pt x="2059186" y="342789"/>
                  </a:cubicBezTo>
                  <a:cubicBezTo>
                    <a:pt x="2056122" y="347722"/>
                    <a:pt x="2029522" y="359841"/>
                    <a:pt x="2021740" y="359841"/>
                  </a:cubicBezTo>
                  <a:cubicBezTo>
                    <a:pt x="2016921" y="359841"/>
                    <a:pt x="2011253" y="357144"/>
                    <a:pt x="2007354" y="353014"/>
                  </a:cubicBezTo>
                  <a:cubicBezTo>
                    <a:pt x="2003815" y="349257"/>
                    <a:pt x="1996982" y="345801"/>
                    <a:pt x="1992163" y="345342"/>
                  </a:cubicBezTo>
                  <a:cubicBezTo>
                    <a:pt x="1979345" y="344094"/>
                    <a:pt x="1981028" y="336938"/>
                    <a:pt x="1995313" y="332019"/>
                  </a:cubicBezTo>
                  <a:cubicBezTo>
                    <a:pt x="2003312" y="329265"/>
                    <a:pt x="2007210" y="326297"/>
                    <a:pt x="2007210" y="322941"/>
                  </a:cubicBezTo>
                  <a:cubicBezTo>
                    <a:pt x="2007210" y="320216"/>
                    <a:pt x="2010030" y="315168"/>
                    <a:pt x="2013468" y="311741"/>
                  </a:cubicBezTo>
                  <a:cubicBezTo>
                    <a:pt x="2016906" y="308299"/>
                    <a:pt x="2019366" y="303351"/>
                    <a:pt x="2018920" y="300727"/>
                  </a:cubicBezTo>
                  <a:cubicBezTo>
                    <a:pt x="2018474" y="298102"/>
                    <a:pt x="2019942" y="292438"/>
                    <a:pt x="2022186" y="288121"/>
                  </a:cubicBezTo>
                  <a:cubicBezTo>
                    <a:pt x="2031508" y="270281"/>
                    <a:pt x="2047461" y="262020"/>
                    <a:pt x="2075197" y="260701"/>
                  </a:cubicBezTo>
                  <a:cubicBezTo>
                    <a:pt x="2083239" y="260314"/>
                    <a:pt x="2090748" y="258105"/>
                    <a:pt x="2093985" y="255194"/>
                  </a:cubicBezTo>
                  <a:cubicBezTo>
                    <a:pt x="2103264" y="246819"/>
                    <a:pt x="2121677" y="246632"/>
                    <a:pt x="2139415" y="254721"/>
                  </a:cubicBezTo>
                  <a:cubicBezTo>
                    <a:pt x="2152462" y="260658"/>
                    <a:pt x="2155599" y="263540"/>
                    <a:pt x="2158432" y="272102"/>
                  </a:cubicBezTo>
                  <a:cubicBezTo>
                    <a:pt x="2160303" y="277738"/>
                    <a:pt x="2161209" y="287906"/>
                    <a:pt x="2160432" y="294703"/>
                  </a:cubicBezTo>
                  <a:cubicBezTo>
                    <a:pt x="2159094" y="306578"/>
                    <a:pt x="2159411" y="307223"/>
                    <a:pt x="2169207" y="312271"/>
                  </a:cubicBezTo>
                  <a:cubicBezTo>
                    <a:pt x="2187074" y="321478"/>
                    <a:pt x="2211573" y="351035"/>
                    <a:pt x="2211573" y="363369"/>
                  </a:cubicBezTo>
                  <a:cubicBezTo>
                    <a:pt x="2211573" y="368876"/>
                    <a:pt x="2227354" y="383116"/>
                    <a:pt x="2230979" y="380879"/>
                  </a:cubicBezTo>
                  <a:cubicBezTo>
                    <a:pt x="2235568" y="378054"/>
                    <a:pt x="2298549" y="384937"/>
                    <a:pt x="2307525" y="389254"/>
                  </a:cubicBezTo>
                  <a:cubicBezTo>
                    <a:pt x="2313424" y="392079"/>
                    <a:pt x="2317394" y="392251"/>
                    <a:pt x="2323896" y="390000"/>
                  </a:cubicBezTo>
                  <a:cubicBezTo>
                    <a:pt x="2349733" y="381022"/>
                    <a:pt x="2373887" y="408285"/>
                    <a:pt x="2362378" y="433468"/>
                  </a:cubicBezTo>
                  <a:cubicBezTo>
                    <a:pt x="2359861" y="438975"/>
                    <a:pt x="2360407" y="444811"/>
                    <a:pt x="2365039" y="462207"/>
                  </a:cubicBezTo>
                  <a:cubicBezTo>
                    <a:pt x="2373728" y="494819"/>
                    <a:pt x="2377613" y="527316"/>
                    <a:pt x="2377670" y="567757"/>
                  </a:cubicBezTo>
                  <a:cubicBezTo>
                    <a:pt x="2377728" y="607339"/>
                    <a:pt x="2374908" y="629424"/>
                    <a:pt x="2363701" y="677280"/>
                  </a:cubicBezTo>
                  <a:cubicBezTo>
                    <a:pt x="2357142" y="705317"/>
                    <a:pt x="2356696" y="710365"/>
                    <a:pt x="2359573" y="724720"/>
                  </a:cubicBezTo>
                  <a:cubicBezTo>
                    <a:pt x="2361342" y="733555"/>
                    <a:pt x="2365413" y="744339"/>
                    <a:pt x="2368607" y="748670"/>
                  </a:cubicBezTo>
                  <a:cubicBezTo>
                    <a:pt x="2371815" y="753015"/>
                    <a:pt x="2373585" y="757404"/>
                    <a:pt x="2372549" y="758436"/>
                  </a:cubicBezTo>
                  <a:cubicBezTo>
                    <a:pt x="2371513" y="759469"/>
                    <a:pt x="2340498" y="760258"/>
                    <a:pt x="2303627" y="760186"/>
                  </a:cubicBezTo>
                  <a:cubicBezTo>
                    <a:pt x="2244142" y="760071"/>
                    <a:pt x="2236820" y="760544"/>
                    <a:pt x="2238546" y="764373"/>
                  </a:cubicBezTo>
                  <a:cubicBezTo>
                    <a:pt x="2239611" y="766740"/>
                    <a:pt x="2240603" y="772462"/>
                    <a:pt x="2240733" y="777065"/>
                  </a:cubicBezTo>
                  <a:cubicBezTo>
                    <a:pt x="2241064" y="788782"/>
                    <a:pt x="2227225" y="795336"/>
                    <a:pt x="2206639" y="793213"/>
                  </a:cubicBezTo>
                  <a:cubicBezTo>
                    <a:pt x="2193879" y="791894"/>
                    <a:pt x="2191663" y="790761"/>
                    <a:pt x="2190153" y="784781"/>
                  </a:cubicBezTo>
                  <a:cubicBezTo>
                    <a:pt x="2189203" y="780966"/>
                    <a:pt x="2189793" y="773380"/>
                    <a:pt x="2191476" y="767901"/>
                  </a:cubicBezTo>
                  <a:cubicBezTo>
                    <a:pt x="2194253" y="758924"/>
                    <a:pt x="2193893" y="757346"/>
                    <a:pt x="2187837" y="751768"/>
                  </a:cubicBezTo>
                  <a:cubicBezTo>
                    <a:pt x="2179090" y="743679"/>
                    <a:pt x="2166776" y="703553"/>
                    <a:pt x="2166776" y="683146"/>
                  </a:cubicBezTo>
                  <a:cubicBezTo>
                    <a:pt x="2166776" y="670024"/>
                    <a:pt x="2169121" y="662882"/>
                    <a:pt x="2182097" y="636537"/>
                  </a:cubicBezTo>
                  <a:lnTo>
                    <a:pt x="2197418" y="605431"/>
                  </a:lnTo>
                  <a:lnTo>
                    <a:pt x="2188009" y="605431"/>
                  </a:lnTo>
                  <a:cubicBezTo>
                    <a:pt x="2178932" y="605431"/>
                    <a:pt x="2178544" y="605876"/>
                    <a:pt x="2176746" y="618682"/>
                  </a:cubicBezTo>
                  <a:cubicBezTo>
                    <a:pt x="2173825" y="639405"/>
                    <a:pt x="2169653" y="650362"/>
                    <a:pt x="2158950" y="665391"/>
                  </a:cubicBezTo>
                  <a:cubicBezTo>
                    <a:pt x="2145787" y="683863"/>
                    <a:pt x="2143673" y="701387"/>
                    <a:pt x="2153067" y="714065"/>
                  </a:cubicBezTo>
                  <a:cubicBezTo>
                    <a:pt x="2158145" y="720906"/>
                    <a:pt x="2158936" y="723932"/>
                    <a:pt x="2156620" y="727646"/>
                  </a:cubicBezTo>
                  <a:cubicBezTo>
                    <a:pt x="2152405" y="734372"/>
                    <a:pt x="2135559" y="738100"/>
                    <a:pt x="2124252" y="734788"/>
                  </a:cubicBezTo>
                  <a:lnTo>
                    <a:pt x="2114988" y="732077"/>
                  </a:lnTo>
                  <a:lnTo>
                    <a:pt x="2115836" y="714424"/>
                  </a:lnTo>
                  <a:cubicBezTo>
                    <a:pt x="2116297" y="704715"/>
                    <a:pt x="2118714" y="691607"/>
                    <a:pt x="2121202" y="685282"/>
                  </a:cubicBezTo>
                  <a:cubicBezTo>
                    <a:pt x="2123806" y="678700"/>
                    <a:pt x="2126223" y="662509"/>
                    <a:pt x="2126870" y="647293"/>
                  </a:cubicBezTo>
                  <a:lnTo>
                    <a:pt x="2128007" y="620776"/>
                  </a:lnTo>
                  <a:lnTo>
                    <a:pt x="2108442" y="650075"/>
                  </a:lnTo>
                  <a:lnTo>
                    <a:pt x="2088878" y="679388"/>
                  </a:lnTo>
                  <a:lnTo>
                    <a:pt x="2090388" y="697845"/>
                  </a:lnTo>
                  <a:cubicBezTo>
                    <a:pt x="2091223" y="707999"/>
                    <a:pt x="2090690" y="718439"/>
                    <a:pt x="2089223" y="721063"/>
                  </a:cubicBezTo>
                  <a:cubicBezTo>
                    <a:pt x="2087597" y="723960"/>
                    <a:pt x="2087497" y="732522"/>
                    <a:pt x="2088964" y="743063"/>
                  </a:cubicBezTo>
                  <a:cubicBezTo>
                    <a:pt x="2093136" y="772921"/>
                    <a:pt x="2093107" y="772878"/>
                    <a:pt x="2103148" y="772878"/>
                  </a:cubicBezTo>
                  <a:cubicBezTo>
                    <a:pt x="2108111" y="772863"/>
                    <a:pt x="2125734" y="775560"/>
                    <a:pt x="2142277" y="778843"/>
                  </a:cubicBezTo>
                  <a:lnTo>
                    <a:pt x="2172372" y="784824"/>
                  </a:lnTo>
                  <a:lnTo>
                    <a:pt x="2172372" y="794963"/>
                  </a:lnTo>
                  <a:lnTo>
                    <a:pt x="2172372" y="805116"/>
                  </a:lnTo>
                  <a:lnTo>
                    <a:pt x="2113909" y="822483"/>
                  </a:lnTo>
                  <a:cubicBezTo>
                    <a:pt x="2081757" y="832035"/>
                    <a:pt x="2054367" y="839750"/>
                    <a:pt x="2053029" y="839635"/>
                  </a:cubicBezTo>
                  <a:cubicBezTo>
                    <a:pt x="2051691" y="839521"/>
                    <a:pt x="2036744" y="834702"/>
                    <a:pt x="2019812" y="828951"/>
                  </a:cubicBezTo>
                  <a:close/>
                  <a:moveTo>
                    <a:pt x="2051993" y="827890"/>
                  </a:moveTo>
                  <a:cubicBezTo>
                    <a:pt x="2051993" y="822283"/>
                    <a:pt x="2048655" y="820418"/>
                    <a:pt x="2024559" y="812545"/>
                  </a:cubicBezTo>
                  <a:cubicBezTo>
                    <a:pt x="2009469" y="807612"/>
                    <a:pt x="1996148" y="803567"/>
                    <a:pt x="1994968" y="803567"/>
                  </a:cubicBezTo>
                  <a:cubicBezTo>
                    <a:pt x="1993789" y="803567"/>
                    <a:pt x="1993227" y="806235"/>
                    <a:pt x="1993717" y="809490"/>
                  </a:cubicBezTo>
                  <a:cubicBezTo>
                    <a:pt x="1994421" y="814151"/>
                    <a:pt x="1999931" y="817349"/>
                    <a:pt x="2019798" y="824577"/>
                  </a:cubicBezTo>
                  <a:cubicBezTo>
                    <a:pt x="2050482" y="835763"/>
                    <a:pt x="2051993" y="835907"/>
                    <a:pt x="2051993" y="827890"/>
                  </a:cubicBezTo>
                  <a:close/>
                  <a:moveTo>
                    <a:pt x="2114269" y="818353"/>
                  </a:moveTo>
                  <a:cubicBezTo>
                    <a:pt x="2164892" y="803539"/>
                    <a:pt x="2169538" y="801646"/>
                    <a:pt x="2169553" y="795895"/>
                  </a:cubicBezTo>
                  <a:cubicBezTo>
                    <a:pt x="2169553" y="792439"/>
                    <a:pt x="2168632" y="789728"/>
                    <a:pt x="2167481" y="789858"/>
                  </a:cubicBezTo>
                  <a:cubicBezTo>
                    <a:pt x="2166316" y="789987"/>
                    <a:pt x="2140810" y="797214"/>
                    <a:pt x="2110787" y="805905"/>
                  </a:cubicBezTo>
                  <a:cubicBezTo>
                    <a:pt x="2061991" y="820031"/>
                    <a:pt x="2056107" y="822383"/>
                    <a:pt x="2055302" y="827990"/>
                  </a:cubicBezTo>
                  <a:cubicBezTo>
                    <a:pt x="2054812" y="831447"/>
                    <a:pt x="2055445" y="834329"/>
                    <a:pt x="2056697" y="834401"/>
                  </a:cubicBezTo>
                  <a:cubicBezTo>
                    <a:pt x="2057963" y="834472"/>
                    <a:pt x="2083871" y="827259"/>
                    <a:pt x="2114269" y="818353"/>
                  </a:cubicBezTo>
                  <a:close/>
                  <a:moveTo>
                    <a:pt x="2109392" y="802578"/>
                  </a:moveTo>
                  <a:cubicBezTo>
                    <a:pt x="2143414" y="793070"/>
                    <a:pt x="2160562" y="787104"/>
                    <a:pt x="2156980" y="786028"/>
                  </a:cubicBezTo>
                  <a:cubicBezTo>
                    <a:pt x="2142162" y="781611"/>
                    <a:pt x="2102199" y="775144"/>
                    <a:pt x="2098487" y="776563"/>
                  </a:cubicBezTo>
                  <a:cubicBezTo>
                    <a:pt x="2095394" y="777739"/>
                    <a:pt x="2094718" y="780765"/>
                    <a:pt x="2095912" y="788079"/>
                  </a:cubicBezTo>
                  <a:cubicBezTo>
                    <a:pt x="2097869" y="800169"/>
                    <a:pt x="2094776" y="801087"/>
                    <a:pt x="2090777" y="789614"/>
                  </a:cubicBezTo>
                  <a:cubicBezTo>
                    <a:pt x="2088475" y="783060"/>
                    <a:pt x="2086231" y="781296"/>
                    <a:pt x="2080419" y="781439"/>
                  </a:cubicBezTo>
                  <a:cubicBezTo>
                    <a:pt x="2068105" y="781769"/>
                    <a:pt x="2063041" y="785111"/>
                    <a:pt x="2057359" y="796712"/>
                  </a:cubicBezTo>
                  <a:lnTo>
                    <a:pt x="2051935" y="807755"/>
                  </a:lnTo>
                  <a:lnTo>
                    <a:pt x="2053244" y="796999"/>
                  </a:lnTo>
                  <a:cubicBezTo>
                    <a:pt x="2054438" y="787032"/>
                    <a:pt x="2054093" y="786358"/>
                    <a:pt x="2048368" y="787878"/>
                  </a:cubicBezTo>
                  <a:cubicBezTo>
                    <a:pt x="2044973" y="788768"/>
                    <a:pt x="2033004" y="791550"/>
                    <a:pt x="2021754" y="794059"/>
                  </a:cubicBezTo>
                  <a:cubicBezTo>
                    <a:pt x="2010505" y="796569"/>
                    <a:pt x="2002089" y="799423"/>
                    <a:pt x="2003053" y="800398"/>
                  </a:cubicBezTo>
                  <a:cubicBezTo>
                    <a:pt x="2005398" y="802793"/>
                    <a:pt x="2046713" y="817034"/>
                    <a:pt x="2051993" y="817278"/>
                  </a:cubicBezTo>
                  <a:cubicBezTo>
                    <a:pt x="2054309" y="817378"/>
                    <a:pt x="2080131" y="810767"/>
                    <a:pt x="2109392" y="802578"/>
                  </a:cubicBezTo>
                  <a:close/>
                  <a:moveTo>
                    <a:pt x="1945280" y="805833"/>
                  </a:moveTo>
                  <a:cubicBezTo>
                    <a:pt x="1952300" y="798677"/>
                    <a:pt x="1954012" y="794590"/>
                    <a:pt x="1954012" y="785039"/>
                  </a:cubicBezTo>
                  <a:cubicBezTo>
                    <a:pt x="1954012" y="773709"/>
                    <a:pt x="1949394" y="758924"/>
                    <a:pt x="1945870" y="758924"/>
                  </a:cubicBezTo>
                  <a:cubicBezTo>
                    <a:pt x="1944949" y="758924"/>
                    <a:pt x="1941281" y="764416"/>
                    <a:pt x="1937713" y="771128"/>
                  </a:cubicBezTo>
                  <a:cubicBezTo>
                    <a:pt x="1930995" y="783748"/>
                    <a:pt x="1922349" y="789614"/>
                    <a:pt x="1910495" y="789614"/>
                  </a:cubicBezTo>
                  <a:cubicBezTo>
                    <a:pt x="1902224" y="789614"/>
                    <a:pt x="1901404" y="794117"/>
                    <a:pt x="1909229" y="796598"/>
                  </a:cubicBezTo>
                  <a:cubicBezTo>
                    <a:pt x="1912308" y="797573"/>
                    <a:pt x="1914826" y="799566"/>
                    <a:pt x="1914826" y="801044"/>
                  </a:cubicBezTo>
                  <a:cubicBezTo>
                    <a:pt x="1914826" y="802506"/>
                    <a:pt x="1911358" y="801947"/>
                    <a:pt x="1907129" y="799796"/>
                  </a:cubicBezTo>
                  <a:cubicBezTo>
                    <a:pt x="1902885" y="797645"/>
                    <a:pt x="1884314" y="789901"/>
                    <a:pt x="1865828" y="782601"/>
                  </a:cubicBezTo>
                  <a:cubicBezTo>
                    <a:pt x="1818456" y="763872"/>
                    <a:pt x="1803178" y="755726"/>
                    <a:pt x="1782305" y="738058"/>
                  </a:cubicBezTo>
                  <a:cubicBezTo>
                    <a:pt x="1772249" y="729553"/>
                    <a:pt x="1763474" y="723544"/>
                    <a:pt x="1762798" y="724706"/>
                  </a:cubicBezTo>
                  <a:cubicBezTo>
                    <a:pt x="1762136" y="725868"/>
                    <a:pt x="1760755" y="731475"/>
                    <a:pt x="1759719" y="737168"/>
                  </a:cubicBezTo>
                  <a:cubicBezTo>
                    <a:pt x="1758684" y="742862"/>
                    <a:pt x="1755303" y="753259"/>
                    <a:pt x="1752181" y="760272"/>
                  </a:cubicBezTo>
                  <a:lnTo>
                    <a:pt x="1746528" y="773035"/>
                  </a:lnTo>
                  <a:lnTo>
                    <a:pt x="1753030" y="784781"/>
                  </a:lnTo>
                  <a:cubicBezTo>
                    <a:pt x="1756598" y="791249"/>
                    <a:pt x="1761719" y="796956"/>
                    <a:pt x="1764395" y="797473"/>
                  </a:cubicBezTo>
                  <a:cubicBezTo>
                    <a:pt x="1771069" y="798749"/>
                    <a:pt x="1774249" y="789671"/>
                    <a:pt x="1768293" y="786344"/>
                  </a:cubicBezTo>
                  <a:cubicBezTo>
                    <a:pt x="1765732" y="784924"/>
                    <a:pt x="1763661" y="781941"/>
                    <a:pt x="1763661" y="779733"/>
                  </a:cubicBezTo>
                  <a:cubicBezTo>
                    <a:pt x="1763661" y="774082"/>
                    <a:pt x="1785498" y="758924"/>
                    <a:pt x="1793626" y="758924"/>
                  </a:cubicBezTo>
                  <a:cubicBezTo>
                    <a:pt x="1797496" y="758924"/>
                    <a:pt x="1807379" y="764588"/>
                    <a:pt x="1816830" y="772204"/>
                  </a:cubicBezTo>
                  <a:cubicBezTo>
                    <a:pt x="1839617" y="790589"/>
                    <a:pt x="1860131" y="800284"/>
                    <a:pt x="1891895" y="807698"/>
                  </a:cubicBezTo>
                  <a:cubicBezTo>
                    <a:pt x="1930204" y="816647"/>
                    <a:pt x="1934836" y="816489"/>
                    <a:pt x="1945280" y="805833"/>
                  </a:cubicBezTo>
                  <a:close/>
                  <a:moveTo>
                    <a:pt x="2234130" y="784465"/>
                  </a:moveTo>
                  <a:lnTo>
                    <a:pt x="2240589" y="779245"/>
                  </a:lnTo>
                  <a:lnTo>
                    <a:pt x="2234475" y="765076"/>
                  </a:lnTo>
                  <a:cubicBezTo>
                    <a:pt x="2225426" y="744095"/>
                    <a:pt x="2226491" y="736638"/>
                    <a:pt x="2242243" y="710551"/>
                  </a:cubicBezTo>
                  <a:cubicBezTo>
                    <a:pt x="2260456" y="680364"/>
                    <a:pt x="2269332" y="660673"/>
                    <a:pt x="2274971" y="637914"/>
                  </a:cubicBezTo>
                  <a:cubicBezTo>
                    <a:pt x="2279416" y="619959"/>
                    <a:pt x="2278323" y="610279"/>
                    <a:pt x="2272942" y="619873"/>
                  </a:cubicBezTo>
                  <a:cubicBezTo>
                    <a:pt x="2271504" y="622411"/>
                    <a:pt x="2258557" y="634601"/>
                    <a:pt x="2244157" y="646949"/>
                  </a:cubicBezTo>
                  <a:lnTo>
                    <a:pt x="2217975" y="669407"/>
                  </a:lnTo>
                  <a:lnTo>
                    <a:pt x="2216320" y="685282"/>
                  </a:lnTo>
                  <a:cubicBezTo>
                    <a:pt x="2214853" y="699552"/>
                    <a:pt x="2208610" y="724003"/>
                    <a:pt x="2195591" y="766496"/>
                  </a:cubicBezTo>
                  <a:cubicBezTo>
                    <a:pt x="2189937" y="784953"/>
                    <a:pt x="2192368" y="788208"/>
                    <a:pt x="2212465" y="789040"/>
                  </a:cubicBezTo>
                  <a:cubicBezTo>
                    <a:pt x="2223830" y="789513"/>
                    <a:pt x="2229296" y="788352"/>
                    <a:pt x="2234130" y="784465"/>
                  </a:cubicBezTo>
                  <a:close/>
                  <a:moveTo>
                    <a:pt x="1924320" y="780980"/>
                  </a:moveTo>
                  <a:cubicBezTo>
                    <a:pt x="1931988" y="774972"/>
                    <a:pt x="1942820" y="756615"/>
                    <a:pt x="1942820" y="749631"/>
                  </a:cubicBezTo>
                  <a:cubicBezTo>
                    <a:pt x="1942820" y="744741"/>
                    <a:pt x="1924377" y="685813"/>
                    <a:pt x="1918465" y="671859"/>
                  </a:cubicBezTo>
                  <a:cubicBezTo>
                    <a:pt x="1915502" y="664832"/>
                    <a:pt x="1911402" y="660601"/>
                    <a:pt x="1905648" y="658608"/>
                  </a:cubicBezTo>
                  <a:cubicBezTo>
                    <a:pt x="1893204" y="654277"/>
                    <a:pt x="1892715" y="654521"/>
                    <a:pt x="1886716" y="668475"/>
                  </a:cubicBezTo>
                  <a:cubicBezTo>
                    <a:pt x="1877063" y="690947"/>
                    <a:pt x="1876991" y="693686"/>
                    <a:pt x="1886069" y="696841"/>
                  </a:cubicBezTo>
                  <a:cubicBezTo>
                    <a:pt x="1893981" y="699595"/>
                    <a:pt x="1923227" y="726154"/>
                    <a:pt x="1923227" y="730600"/>
                  </a:cubicBezTo>
                  <a:cubicBezTo>
                    <a:pt x="1923227" y="735777"/>
                    <a:pt x="1919055" y="736337"/>
                    <a:pt x="1912509" y="732077"/>
                  </a:cubicBezTo>
                  <a:cubicBezTo>
                    <a:pt x="1905906" y="727761"/>
                    <a:pt x="1905676" y="727789"/>
                    <a:pt x="1907748" y="732751"/>
                  </a:cubicBezTo>
                  <a:cubicBezTo>
                    <a:pt x="1912567" y="744253"/>
                    <a:pt x="1912768" y="750549"/>
                    <a:pt x="1908294" y="750549"/>
                  </a:cubicBezTo>
                  <a:cubicBezTo>
                    <a:pt x="1905878" y="750549"/>
                    <a:pt x="1902497" y="748355"/>
                    <a:pt x="1900785" y="745658"/>
                  </a:cubicBezTo>
                  <a:cubicBezTo>
                    <a:pt x="1898181" y="741571"/>
                    <a:pt x="1897937" y="741987"/>
                    <a:pt x="1899260" y="748283"/>
                  </a:cubicBezTo>
                  <a:cubicBezTo>
                    <a:pt x="1901533" y="759039"/>
                    <a:pt x="1896196" y="760630"/>
                    <a:pt x="1890298" y="750979"/>
                  </a:cubicBezTo>
                  <a:cubicBezTo>
                    <a:pt x="1885479" y="743063"/>
                    <a:pt x="1884990" y="742919"/>
                    <a:pt x="1877408" y="746877"/>
                  </a:cubicBezTo>
                  <a:cubicBezTo>
                    <a:pt x="1868130" y="751725"/>
                    <a:pt x="1864692" y="749674"/>
                    <a:pt x="1869424" y="742102"/>
                  </a:cubicBezTo>
                  <a:cubicBezTo>
                    <a:pt x="1872359" y="737426"/>
                    <a:pt x="1871510" y="735534"/>
                    <a:pt x="1863008" y="727818"/>
                  </a:cubicBezTo>
                  <a:cubicBezTo>
                    <a:pt x="1857614" y="722928"/>
                    <a:pt x="1851989" y="714424"/>
                    <a:pt x="1850507" y="708917"/>
                  </a:cubicBezTo>
                  <a:lnTo>
                    <a:pt x="1847803" y="698921"/>
                  </a:lnTo>
                  <a:lnTo>
                    <a:pt x="1813421" y="698921"/>
                  </a:lnTo>
                  <a:cubicBezTo>
                    <a:pt x="1783269" y="698921"/>
                    <a:pt x="1777586" y="698161"/>
                    <a:pt x="1767157" y="692682"/>
                  </a:cubicBezTo>
                  <a:lnTo>
                    <a:pt x="1755260" y="686444"/>
                  </a:lnTo>
                  <a:lnTo>
                    <a:pt x="1755260" y="693514"/>
                  </a:lnTo>
                  <a:cubicBezTo>
                    <a:pt x="1755260" y="704872"/>
                    <a:pt x="1762294" y="715413"/>
                    <a:pt x="1780981" y="732006"/>
                  </a:cubicBezTo>
                  <a:cubicBezTo>
                    <a:pt x="1801567" y="750276"/>
                    <a:pt x="1816212" y="758623"/>
                    <a:pt x="1856031" y="774742"/>
                  </a:cubicBezTo>
                  <a:cubicBezTo>
                    <a:pt x="1890945" y="788868"/>
                    <a:pt x="1911833" y="790775"/>
                    <a:pt x="1924320" y="780980"/>
                  </a:cubicBezTo>
                  <a:close/>
                  <a:moveTo>
                    <a:pt x="2084476" y="774914"/>
                  </a:moveTo>
                  <a:cubicBezTo>
                    <a:pt x="2086029" y="773365"/>
                    <a:pt x="2079196" y="753345"/>
                    <a:pt x="2077110" y="753345"/>
                  </a:cubicBezTo>
                  <a:cubicBezTo>
                    <a:pt x="2075312" y="753345"/>
                    <a:pt x="2065990" y="774900"/>
                    <a:pt x="2065990" y="779059"/>
                  </a:cubicBezTo>
                  <a:cubicBezTo>
                    <a:pt x="2065990" y="780708"/>
                    <a:pt x="2082347" y="777051"/>
                    <a:pt x="2084476" y="774914"/>
                  </a:cubicBezTo>
                  <a:close/>
                  <a:moveTo>
                    <a:pt x="2081153" y="751151"/>
                  </a:moveTo>
                  <a:cubicBezTo>
                    <a:pt x="2083598" y="756859"/>
                    <a:pt x="2085598" y="763040"/>
                    <a:pt x="2085598" y="764875"/>
                  </a:cubicBezTo>
                  <a:cubicBezTo>
                    <a:pt x="2085598" y="766711"/>
                    <a:pt x="2086303" y="767514"/>
                    <a:pt x="2087180" y="766639"/>
                  </a:cubicBezTo>
                  <a:cubicBezTo>
                    <a:pt x="2089324" y="764502"/>
                    <a:pt x="2082332" y="719844"/>
                    <a:pt x="2079843" y="719844"/>
                  </a:cubicBezTo>
                  <a:cubicBezTo>
                    <a:pt x="2075888" y="719844"/>
                    <a:pt x="2072047" y="727230"/>
                    <a:pt x="2066292" y="745959"/>
                  </a:cubicBezTo>
                  <a:cubicBezTo>
                    <a:pt x="2057344" y="775000"/>
                    <a:pt x="2058898" y="784221"/>
                    <a:pt x="2068709" y="760315"/>
                  </a:cubicBezTo>
                  <a:lnTo>
                    <a:pt x="2076722" y="740782"/>
                  </a:lnTo>
                  <a:close/>
                  <a:moveTo>
                    <a:pt x="2311151" y="747609"/>
                  </a:moveTo>
                  <a:cubicBezTo>
                    <a:pt x="2299426" y="734673"/>
                    <a:pt x="2296075" y="727230"/>
                    <a:pt x="2292636" y="706450"/>
                  </a:cubicBezTo>
                  <a:cubicBezTo>
                    <a:pt x="2290392" y="692869"/>
                    <a:pt x="2276524" y="669622"/>
                    <a:pt x="2270684" y="669622"/>
                  </a:cubicBezTo>
                  <a:cubicBezTo>
                    <a:pt x="2269576" y="669622"/>
                    <a:pt x="2265793" y="675574"/>
                    <a:pt x="2262283" y="682873"/>
                  </a:cubicBezTo>
                  <a:cubicBezTo>
                    <a:pt x="2258773" y="690158"/>
                    <a:pt x="2250328" y="705088"/>
                    <a:pt x="2243524" y="716044"/>
                  </a:cubicBezTo>
                  <a:cubicBezTo>
                    <a:pt x="2225081" y="745744"/>
                    <a:pt x="2226908" y="753603"/>
                    <a:pt x="2252601" y="755324"/>
                  </a:cubicBezTo>
                  <a:lnTo>
                    <a:pt x="2268957" y="756429"/>
                  </a:lnTo>
                  <a:lnTo>
                    <a:pt x="2258456" y="747207"/>
                  </a:lnTo>
                  <a:cubicBezTo>
                    <a:pt x="2243725" y="734271"/>
                    <a:pt x="2245322" y="731274"/>
                    <a:pt x="2260384" y="743579"/>
                  </a:cubicBezTo>
                  <a:cubicBezTo>
                    <a:pt x="2275186" y="755668"/>
                    <a:pt x="2283142" y="758365"/>
                    <a:pt x="2304979" y="758680"/>
                  </a:cubicBezTo>
                  <a:lnTo>
                    <a:pt x="2321393" y="758924"/>
                  </a:lnTo>
                  <a:lnTo>
                    <a:pt x="2311151" y="747609"/>
                  </a:lnTo>
                  <a:close/>
                  <a:moveTo>
                    <a:pt x="2364450" y="752384"/>
                  </a:moveTo>
                  <a:cubicBezTo>
                    <a:pt x="2357142" y="735275"/>
                    <a:pt x="2353876" y="717177"/>
                    <a:pt x="2355113" y="700656"/>
                  </a:cubicBezTo>
                  <a:cubicBezTo>
                    <a:pt x="2355861" y="690488"/>
                    <a:pt x="2355300" y="661448"/>
                    <a:pt x="2353862" y="636121"/>
                  </a:cubicBezTo>
                  <a:cubicBezTo>
                    <a:pt x="2352308" y="608945"/>
                    <a:pt x="2352222" y="571787"/>
                    <a:pt x="2353646" y="545428"/>
                  </a:cubicBezTo>
                  <a:lnTo>
                    <a:pt x="2356063" y="500770"/>
                  </a:lnTo>
                  <a:lnTo>
                    <a:pt x="2356494" y="576118"/>
                  </a:lnTo>
                  <a:cubicBezTo>
                    <a:pt x="2356724" y="617564"/>
                    <a:pt x="2357933" y="656500"/>
                    <a:pt x="2359184" y="662638"/>
                  </a:cubicBezTo>
                  <a:cubicBezTo>
                    <a:pt x="2361429" y="673637"/>
                    <a:pt x="2361529" y="673451"/>
                    <a:pt x="2366636" y="648684"/>
                  </a:cubicBezTo>
                  <a:cubicBezTo>
                    <a:pt x="2377800" y="594676"/>
                    <a:pt x="2374908" y="504857"/>
                    <a:pt x="2360551" y="459124"/>
                  </a:cubicBezTo>
                  <a:lnTo>
                    <a:pt x="2355732" y="443793"/>
                  </a:lnTo>
                  <a:lnTo>
                    <a:pt x="2334686" y="462508"/>
                  </a:lnTo>
                  <a:cubicBezTo>
                    <a:pt x="2323120" y="472805"/>
                    <a:pt x="2307756" y="484335"/>
                    <a:pt x="2300563" y="488121"/>
                  </a:cubicBezTo>
                  <a:lnTo>
                    <a:pt x="2287486" y="495005"/>
                  </a:lnTo>
                  <a:lnTo>
                    <a:pt x="2279847" y="525752"/>
                  </a:lnTo>
                  <a:cubicBezTo>
                    <a:pt x="2275633" y="542661"/>
                    <a:pt x="2271720" y="555080"/>
                    <a:pt x="2271144" y="553345"/>
                  </a:cubicBezTo>
                  <a:cubicBezTo>
                    <a:pt x="2270267" y="550749"/>
                    <a:pt x="2277560" y="517951"/>
                    <a:pt x="2283286" y="498676"/>
                  </a:cubicBezTo>
                  <a:cubicBezTo>
                    <a:pt x="2284322" y="495163"/>
                    <a:pt x="2283156" y="493801"/>
                    <a:pt x="2279085" y="493801"/>
                  </a:cubicBezTo>
                  <a:cubicBezTo>
                    <a:pt x="2272410" y="493801"/>
                    <a:pt x="2254083" y="518252"/>
                    <a:pt x="2237237" y="549616"/>
                  </a:cubicBezTo>
                  <a:cubicBezTo>
                    <a:pt x="2224290" y="573709"/>
                    <a:pt x="2208797" y="616732"/>
                    <a:pt x="2201877" y="647809"/>
                  </a:cubicBezTo>
                  <a:cubicBezTo>
                    <a:pt x="2194469" y="680980"/>
                    <a:pt x="2195475" y="681654"/>
                    <a:pt x="2221283" y="660974"/>
                  </a:cubicBezTo>
                  <a:cubicBezTo>
                    <a:pt x="2233554" y="651151"/>
                    <a:pt x="2251091" y="635806"/>
                    <a:pt x="2260254" y="626886"/>
                  </a:cubicBezTo>
                  <a:cubicBezTo>
                    <a:pt x="2279761" y="607884"/>
                    <a:pt x="2289054" y="602520"/>
                    <a:pt x="2301714" y="602965"/>
                  </a:cubicBezTo>
                  <a:cubicBezTo>
                    <a:pt x="2307324" y="603151"/>
                    <a:pt x="2308748" y="603782"/>
                    <a:pt x="2305353" y="604542"/>
                  </a:cubicBezTo>
                  <a:cubicBezTo>
                    <a:pt x="2283559" y="609418"/>
                    <a:pt x="2282394" y="610422"/>
                    <a:pt x="2280783" y="625753"/>
                  </a:cubicBezTo>
                  <a:cubicBezTo>
                    <a:pt x="2279948" y="633755"/>
                    <a:pt x="2277402" y="645644"/>
                    <a:pt x="2275143" y="652169"/>
                  </a:cubicBezTo>
                  <a:lnTo>
                    <a:pt x="2271015" y="664015"/>
                  </a:lnTo>
                  <a:lnTo>
                    <a:pt x="2294478" y="688868"/>
                  </a:lnTo>
                  <a:cubicBezTo>
                    <a:pt x="2318502" y="714294"/>
                    <a:pt x="2326889" y="726886"/>
                    <a:pt x="2306749" y="707296"/>
                  </a:cubicBezTo>
                  <a:lnTo>
                    <a:pt x="2295557" y="696397"/>
                  </a:lnTo>
                  <a:lnTo>
                    <a:pt x="2295585" y="704628"/>
                  </a:lnTo>
                  <a:cubicBezTo>
                    <a:pt x="2295643" y="721164"/>
                    <a:pt x="2311669" y="747035"/>
                    <a:pt x="2326831" y="755052"/>
                  </a:cubicBezTo>
                  <a:cubicBezTo>
                    <a:pt x="2333736" y="758709"/>
                    <a:pt x="2366176" y="756400"/>
                    <a:pt x="2364450" y="752384"/>
                  </a:cubicBezTo>
                  <a:close/>
                  <a:moveTo>
                    <a:pt x="1892427" y="737986"/>
                  </a:moveTo>
                  <a:cubicBezTo>
                    <a:pt x="1887680" y="723645"/>
                    <a:pt x="1890715" y="722971"/>
                    <a:pt x="1899634" y="736394"/>
                  </a:cubicBezTo>
                  <a:cubicBezTo>
                    <a:pt x="1908913" y="750376"/>
                    <a:pt x="1912308" y="749229"/>
                    <a:pt x="1903864" y="734960"/>
                  </a:cubicBezTo>
                  <a:cubicBezTo>
                    <a:pt x="1896556" y="722627"/>
                    <a:pt x="1898354" y="719730"/>
                    <a:pt x="1909402" y="726054"/>
                  </a:cubicBezTo>
                  <a:cubicBezTo>
                    <a:pt x="1913919" y="728636"/>
                    <a:pt x="1917631" y="729898"/>
                    <a:pt x="1917631" y="728836"/>
                  </a:cubicBezTo>
                  <a:cubicBezTo>
                    <a:pt x="1917631" y="724935"/>
                    <a:pt x="1891377" y="702736"/>
                    <a:pt x="1882256" y="698935"/>
                  </a:cubicBezTo>
                  <a:lnTo>
                    <a:pt x="1872776" y="694991"/>
                  </a:lnTo>
                  <a:lnTo>
                    <a:pt x="1879581" y="677424"/>
                  </a:lnTo>
                  <a:cubicBezTo>
                    <a:pt x="1883306" y="667758"/>
                    <a:pt x="1888989" y="654879"/>
                    <a:pt x="1892197" y="648799"/>
                  </a:cubicBezTo>
                  <a:cubicBezTo>
                    <a:pt x="1895405" y="642718"/>
                    <a:pt x="1898023" y="636049"/>
                    <a:pt x="1898023" y="633999"/>
                  </a:cubicBezTo>
                  <a:cubicBezTo>
                    <a:pt x="1898023" y="631934"/>
                    <a:pt x="1901806" y="628936"/>
                    <a:pt x="1906424" y="627330"/>
                  </a:cubicBezTo>
                  <a:cubicBezTo>
                    <a:pt x="1922292" y="621823"/>
                    <a:pt x="1914653" y="605317"/>
                    <a:pt x="1891852" y="595823"/>
                  </a:cubicBezTo>
                  <a:cubicBezTo>
                    <a:pt x="1879048" y="590488"/>
                    <a:pt x="1875121" y="591937"/>
                    <a:pt x="1866303" y="605231"/>
                  </a:cubicBezTo>
                  <a:cubicBezTo>
                    <a:pt x="1855844" y="620977"/>
                    <a:pt x="1850421" y="642618"/>
                    <a:pt x="1850565" y="668030"/>
                  </a:cubicBezTo>
                  <a:cubicBezTo>
                    <a:pt x="1850737" y="701889"/>
                    <a:pt x="1853730" y="713075"/>
                    <a:pt x="1865871" y="725480"/>
                  </a:cubicBezTo>
                  <a:cubicBezTo>
                    <a:pt x="1872359" y="732092"/>
                    <a:pt x="1875754" y="737828"/>
                    <a:pt x="1874747" y="740438"/>
                  </a:cubicBezTo>
                  <a:cubicBezTo>
                    <a:pt x="1873639" y="743335"/>
                    <a:pt x="1874402" y="744195"/>
                    <a:pt x="1877178" y="743134"/>
                  </a:cubicBezTo>
                  <a:cubicBezTo>
                    <a:pt x="1879408" y="742274"/>
                    <a:pt x="1881235" y="739836"/>
                    <a:pt x="1881235" y="737685"/>
                  </a:cubicBezTo>
                  <a:cubicBezTo>
                    <a:pt x="1881235" y="730901"/>
                    <a:pt x="1886026" y="733497"/>
                    <a:pt x="1889665" y="742260"/>
                  </a:cubicBezTo>
                  <a:cubicBezTo>
                    <a:pt x="1894470" y="753818"/>
                    <a:pt x="1896585" y="750534"/>
                    <a:pt x="1892427" y="737986"/>
                  </a:cubicBezTo>
                  <a:close/>
                  <a:moveTo>
                    <a:pt x="2064350" y="738301"/>
                  </a:moveTo>
                  <a:cubicBezTo>
                    <a:pt x="2066652" y="726097"/>
                    <a:pt x="2075988" y="714266"/>
                    <a:pt x="2083325" y="714266"/>
                  </a:cubicBezTo>
                  <a:cubicBezTo>
                    <a:pt x="2088705" y="714266"/>
                    <a:pt x="2088921" y="713176"/>
                    <a:pt x="2087080" y="696009"/>
                  </a:cubicBezTo>
                  <a:lnTo>
                    <a:pt x="2085123" y="677768"/>
                  </a:lnTo>
                  <a:lnTo>
                    <a:pt x="2103264" y="650663"/>
                  </a:lnTo>
                  <a:cubicBezTo>
                    <a:pt x="2125892" y="616847"/>
                    <a:pt x="2132193" y="604341"/>
                    <a:pt x="2137027" y="583690"/>
                  </a:cubicBezTo>
                  <a:cubicBezTo>
                    <a:pt x="2139127" y="574698"/>
                    <a:pt x="2142378" y="564502"/>
                    <a:pt x="2144248" y="561032"/>
                  </a:cubicBezTo>
                  <a:cubicBezTo>
                    <a:pt x="2146104" y="557561"/>
                    <a:pt x="2147053" y="554148"/>
                    <a:pt x="2146363" y="553445"/>
                  </a:cubicBezTo>
                  <a:cubicBezTo>
                    <a:pt x="2145658" y="552742"/>
                    <a:pt x="2136681" y="553029"/>
                    <a:pt x="2126424" y="554076"/>
                  </a:cubicBezTo>
                  <a:lnTo>
                    <a:pt x="2107752" y="555983"/>
                  </a:lnTo>
                  <a:lnTo>
                    <a:pt x="2098272" y="570238"/>
                  </a:lnTo>
                  <a:cubicBezTo>
                    <a:pt x="2086878" y="587362"/>
                    <a:pt x="2083267" y="596310"/>
                    <a:pt x="2079584" y="616589"/>
                  </a:cubicBezTo>
                  <a:cubicBezTo>
                    <a:pt x="2075657" y="638158"/>
                    <a:pt x="2063142" y="677796"/>
                    <a:pt x="2057100" y="687749"/>
                  </a:cubicBezTo>
                  <a:cubicBezTo>
                    <a:pt x="2051633" y="696770"/>
                    <a:pt x="2050223" y="715628"/>
                    <a:pt x="2054798" y="718453"/>
                  </a:cubicBezTo>
                  <a:cubicBezTo>
                    <a:pt x="2056337" y="719400"/>
                    <a:pt x="2057603" y="727087"/>
                    <a:pt x="2057603" y="735534"/>
                  </a:cubicBezTo>
                  <a:cubicBezTo>
                    <a:pt x="2057603" y="752112"/>
                    <a:pt x="2061459" y="753704"/>
                    <a:pt x="2064350" y="738301"/>
                  </a:cubicBezTo>
                  <a:close/>
                  <a:moveTo>
                    <a:pt x="2197576" y="745214"/>
                  </a:moveTo>
                  <a:cubicBezTo>
                    <a:pt x="2197576" y="742288"/>
                    <a:pt x="2200352" y="732637"/>
                    <a:pt x="2203747" y="723774"/>
                  </a:cubicBezTo>
                  <a:cubicBezTo>
                    <a:pt x="2208408" y="711656"/>
                    <a:pt x="2209056" y="707382"/>
                    <a:pt x="2206394" y="706507"/>
                  </a:cubicBezTo>
                  <a:cubicBezTo>
                    <a:pt x="2203704" y="705604"/>
                    <a:pt x="2203819" y="704571"/>
                    <a:pt x="2206927" y="702119"/>
                  </a:cubicBezTo>
                  <a:cubicBezTo>
                    <a:pt x="2209142" y="700355"/>
                    <a:pt x="2211818" y="692869"/>
                    <a:pt x="2212868" y="685469"/>
                  </a:cubicBezTo>
                  <a:lnTo>
                    <a:pt x="2214767" y="672017"/>
                  </a:lnTo>
                  <a:lnTo>
                    <a:pt x="2208034" y="676420"/>
                  </a:lnTo>
                  <a:cubicBezTo>
                    <a:pt x="2204323" y="678829"/>
                    <a:pt x="2199633" y="683906"/>
                    <a:pt x="2197605" y="687677"/>
                  </a:cubicBezTo>
                  <a:cubicBezTo>
                    <a:pt x="2194526" y="693414"/>
                    <a:pt x="2194569" y="695364"/>
                    <a:pt x="2197849" y="699523"/>
                  </a:cubicBezTo>
                  <a:cubicBezTo>
                    <a:pt x="2201474" y="704127"/>
                    <a:pt x="2201374" y="704184"/>
                    <a:pt x="2196540" y="700398"/>
                  </a:cubicBezTo>
                  <a:cubicBezTo>
                    <a:pt x="2192023" y="696856"/>
                    <a:pt x="2191563" y="693858"/>
                    <a:pt x="2193145" y="678069"/>
                  </a:cubicBezTo>
                  <a:cubicBezTo>
                    <a:pt x="2195073" y="658651"/>
                    <a:pt x="2208394" y="605288"/>
                    <a:pt x="2215616" y="588079"/>
                  </a:cubicBezTo>
                  <a:cubicBezTo>
                    <a:pt x="2218004" y="582371"/>
                    <a:pt x="2220190" y="568561"/>
                    <a:pt x="2220449" y="557374"/>
                  </a:cubicBezTo>
                  <a:cubicBezTo>
                    <a:pt x="2220780" y="544052"/>
                    <a:pt x="2221312" y="541140"/>
                    <a:pt x="2222017" y="548913"/>
                  </a:cubicBezTo>
                  <a:cubicBezTo>
                    <a:pt x="2222607" y="555438"/>
                    <a:pt x="2224046" y="560773"/>
                    <a:pt x="2225211" y="560773"/>
                  </a:cubicBezTo>
                  <a:cubicBezTo>
                    <a:pt x="2226376" y="560773"/>
                    <a:pt x="2229570" y="556069"/>
                    <a:pt x="2232288" y="550304"/>
                  </a:cubicBezTo>
                  <a:cubicBezTo>
                    <a:pt x="2235022" y="544554"/>
                    <a:pt x="2244214" y="529409"/>
                    <a:pt x="2252702" y="516646"/>
                  </a:cubicBezTo>
                  <a:cubicBezTo>
                    <a:pt x="2261189" y="503897"/>
                    <a:pt x="2267692" y="493055"/>
                    <a:pt x="2267145" y="492581"/>
                  </a:cubicBezTo>
                  <a:cubicBezTo>
                    <a:pt x="2266598" y="492108"/>
                    <a:pt x="2261865" y="489541"/>
                    <a:pt x="2256615" y="486874"/>
                  </a:cubicBezTo>
                  <a:cubicBezTo>
                    <a:pt x="2251378" y="484221"/>
                    <a:pt x="2241193" y="476548"/>
                    <a:pt x="2234015" y="469851"/>
                  </a:cubicBezTo>
                  <a:lnTo>
                    <a:pt x="2220938" y="457661"/>
                  </a:lnTo>
                  <a:lnTo>
                    <a:pt x="2216234" y="467499"/>
                  </a:lnTo>
                  <a:cubicBezTo>
                    <a:pt x="2213645" y="472906"/>
                    <a:pt x="2207847" y="479431"/>
                    <a:pt x="2203373" y="481998"/>
                  </a:cubicBezTo>
                  <a:cubicBezTo>
                    <a:pt x="2198885" y="484565"/>
                    <a:pt x="2193102" y="491104"/>
                    <a:pt x="2190541" y="496511"/>
                  </a:cubicBezTo>
                  <a:cubicBezTo>
                    <a:pt x="2182500" y="513419"/>
                    <a:pt x="2167395" y="536982"/>
                    <a:pt x="2158921" y="545816"/>
                  </a:cubicBezTo>
                  <a:cubicBezTo>
                    <a:pt x="2150923" y="554162"/>
                    <a:pt x="2146579" y="564086"/>
                    <a:pt x="2137861" y="593916"/>
                  </a:cubicBezTo>
                  <a:lnTo>
                    <a:pt x="2133473" y="608902"/>
                  </a:lnTo>
                  <a:lnTo>
                    <a:pt x="2143831" y="607124"/>
                  </a:lnTo>
                  <a:cubicBezTo>
                    <a:pt x="2149528" y="606148"/>
                    <a:pt x="2163885" y="604557"/>
                    <a:pt x="2175753" y="603581"/>
                  </a:cubicBezTo>
                  <a:lnTo>
                    <a:pt x="2197346" y="601832"/>
                  </a:lnTo>
                  <a:lnTo>
                    <a:pt x="2200568" y="586358"/>
                  </a:lnTo>
                  <a:cubicBezTo>
                    <a:pt x="2202525" y="576921"/>
                    <a:pt x="2202913" y="565922"/>
                    <a:pt x="2201561" y="558149"/>
                  </a:cubicBezTo>
                  <a:cubicBezTo>
                    <a:pt x="2198626" y="541313"/>
                    <a:pt x="2198597" y="522726"/>
                    <a:pt x="2201460" y="509848"/>
                  </a:cubicBezTo>
                  <a:cubicBezTo>
                    <a:pt x="2203503" y="500727"/>
                    <a:pt x="2203129" y="499322"/>
                    <a:pt x="2198583" y="498992"/>
                  </a:cubicBezTo>
                  <a:cubicBezTo>
                    <a:pt x="2195720" y="498777"/>
                    <a:pt x="2202855" y="497687"/>
                    <a:pt x="2214450" y="496583"/>
                  </a:cubicBezTo>
                  <a:cubicBezTo>
                    <a:pt x="2226045" y="495478"/>
                    <a:pt x="2238647" y="493628"/>
                    <a:pt x="2242445" y="492467"/>
                  </a:cubicBezTo>
                  <a:cubicBezTo>
                    <a:pt x="2247955" y="490803"/>
                    <a:pt x="2248688" y="491090"/>
                    <a:pt x="2246012" y="493901"/>
                  </a:cubicBezTo>
                  <a:cubicBezTo>
                    <a:pt x="2244171" y="495823"/>
                    <a:pt x="2234749" y="498160"/>
                    <a:pt x="2225081" y="499092"/>
                  </a:cubicBezTo>
                  <a:lnTo>
                    <a:pt x="2207488" y="500770"/>
                  </a:lnTo>
                  <a:lnTo>
                    <a:pt x="2203733" y="517521"/>
                  </a:lnTo>
                  <a:cubicBezTo>
                    <a:pt x="2200928" y="530055"/>
                    <a:pt x="2200741" y="536795"/>
                    <a:pt x="2202971" y="544353"/>
                  </a:cubicBezTo>
                  <a:cubicBezTo>
                    <a:pt x="2210379" y="569292"/>
                    <a:pt x="2204539" y="600183"/>
                    <a:pt x="2185132" y="638660"/>
                  </a:cubicBezTo>
                  <a:cubicBezTo>
                    <a:pt x="2168416" y="671787"/>
                    <a:pt x="2166618" y="685541"/>
                    <a:pt x="2175264" y="714266"/>
                  </a:cubicBezTo>
                  <a:cubicBezTo>
                    <a:pt x="2178731" y="725782"/>
                    <a:pt x="2183320" y="738646"/>
                    <a:pt x="2185449" y="742876"/>
                  </a:cubicBezTo>
                  <a:cubicBezTo>
                    <a:pt x="2189880" y="751667"/>
                    <a:pt x="2197576" y="753144"/>
                    <a:pt x="2197576" y="745214"/>
                  </a:cubicBezTo>
                  <a:close/>
                  <a:moveTo>
                    <a:pt x="2152448" y="727216"/>
                  </a:moveTo>
                  <a:cubicBezTo>
                    <a:pt x="2154865" y="724319"/>
                    <a:pt x="2154189" y="721637"/>
                    <a:pt x="2149556" y="715772"/>
                  </a:cubicBezTo>
                  <a:cubicBezTo>
                    <a:pt x="2139746" y="703324"/>
                    <a:pt x="2141903" y="684795"/>
                    <a:pt x="2155642" y="663599"/>
                  </a:cubicBezTo>
                  <a:cubicBezTo>
                    <a:pt x="2166215" y="647293"/>
                    <a:pt x="2169668" y="638287"/>
                    <a:pt x="2173408" y="617291"/>
                  </a:cubicBezTo>
                  <a:cubicBezTo>
                    <a:pt x="2174933" y="608758"/>
                    <a:pt x="2174545" y="608214"/>
                    <a:pt x="2166848" y="608214"/>
                  </a:cubicBezTo>
                  <a:cubicBezTo>
                    <a:pt x="2162331" y="608214"/>
                    <a:pt x="2152290" y="609576"/>
                    <a:pt x="2144522" y="611239"/>
                  </a:cubicBezTo>
                  <a:lnTo>
                    <a:pt x="2130380" y="614265"/>
                  </a:lnTo>
                  <a:lnTo>
                    <a:pt x="2130280" y="644038"/>
                  </a:lnTo>
                  <a:cubicBezTo>
                    <a:pt x="2130208" y="664560"/>
                    <a:pt x="2128942" y="675961"/>
                    <a:pt x="2126180" y="680779"/>
                  </a:cubicBezTo>
                  <a:cubicBezTo>
                    <a:pt x="2123979" y="684623"/>
                    <a:pt x="2122137" y="691650"/>
                    <a:pt x="2122080" y="696411"/>
                  </a:cubicBezTo>
                  <a:cubicBezTo>
                    <a:pt x="2122022" y="701172"/>
                    <a:pt x="2120598" y="709031"/>
                    <a:pt x="2118901" y="713893"/>
                  </a:cubicBezTo>
                  <a:cubicBezTo>
                    <a:pt x="2114024" y="727818"/>
                    <a:pt x="2116858" y="731016"/>
                    <a:pt x="2134149" y="731016"/>
                  </a:cubicBezTo>
                  <a:cubicBezTo>
                    <a:pt x="2143500" y="731016"/>
                    <a:pt x="2150506" y="729568"/>
                    <a:pt x="2152448" y="727216"/>
                  </a:cubicBezTo>
                  <a:close/>
                  <a:moveTo>
                    <a:pt x="1997888" y="701574"/>
                  </a:moveTo>
                  <a:cubicBezTo>
                    <a:pt x="2001542" y="689370"/>
                    <a:pt x="2005585" y="669335"/>
                    <a:pt x="2006894" y="657059"/>
                  </a:cubicBezTo>
                  <a:lnTo>
                    <a:pt x="2009267" y="634730"/>
                  </a:lnTo>
                  <a:lnTo>
                    <a:pt x="2009627" y="651810"/>
                  </a:lnTo>
                  <a:cubicBezTo>
                    <a:pt x="2009857" y="661993"/>
                    <a:pt x="2007196" y="679962"/>
                    <a:pt x="2003038" y="696268"/>
                  </a:cubicBezTo>
                  <a:cubicBezTo>
                    <a:pt x="1999212" y="711326"/>
                    <a:pt x="1996766" y="724333"/>
                    <a:pt x="1997615" y="725165"/>
                  </a:cubicBezTo>
                  <a:cubicBezTo>
                    <a:pt x="1998464" y="726011"/>
                    <a:pt x="2006951" y="723803"/>
                    <a:pt x="2016475" y="720260"/>
                  </a:cubicBezTo>
                  <a:cubicBezTo>
                    <a:pt x="2025998" y="716718"/>
                    <a:pt x="2037262" y="713147"/>
                    <a:pt x="2041506" y="712330"/>
                  </a:cubicBezTo>
                  <a:cubicBezTo>
                    <a:pt x="2047807" y="711111"/>
                    <a:pt x="2049202" y="709361"/>
                    <a:pt x="2049202" y="702678"/>
                  </a:cubicBezTo>
                  <a:cubicBezTo>
                    <a:pt x="2049202" y="698189"/>
                    <a:pt x="2051806" y="689427"/>
                    <a:pt x="2054985" y="683203"/>
                  </a:cubicBezTo>
                  <a:cubicBezTo>
                    <a:pt x="2060408" y="672605"/>
                    <a:pt x="2060466" y="671687"/>
                    <a:pt x="2055978" y="668403"/>
                  </a:cubicBezTo>
                  <a:cubicBezTo>
                    <a:pt x="2052727" y="666037"/>
                    <a:pt x="2051633" y="662509"/>
                    <a:pt x="2052597" y="657490"/>
                  </a:cubicBezTo>
                  <a:cubicBezTo>
                    <a:pt x="2053791" y="651309"/>
                    <a:pt x="2053014" y="650075"/>
                    <a:pt x="2047936" y="650075"/>
                  </a:cubicBezTo>
                  <a:cubicBezTo>
                    <a:pt x="2044584" y="650075"/>
                    <a:pt x="2038211" y="646289"/>
                    <a:pt x="2033766" y="641671"/>
                  </a:cubicBezTo>
                  <a:cubicBezTo>
                    <a:pt x="2026444" y="634056"/>
                    <a:pt x="2026099" y="632852"/>
                    <a:pt x="2030040" y="628908"/>
                  </a:cubicBezTo>
                  <a:cubicBezTo>
                    <a:pt x="2033982" y="624978"/>
                    <a:pt x="2034831" y="624993"/>
                    <a:pt x="2038974" y="629123"/>
                  </a:cubicBezTo>
                  <a:cubicBezTo>
                    <a:pt x="2041491" y="631632"/>
                    <a:pt x="2044685" y="632995"/>
                    <a:pt x="2046066" y="632149"/>
                  </a:cubicBezTo>
                  <a:cubicBezTo>
                    <a:pt x="2049101" y="630270"/>
                    <a:pt x="2051849" y="615499"/>
                    <a:pt x="2053374" y="592869"/>
                  </a:cubicBezTo>
                  <a:cubicBezTo>
                    <a:pt x="2056812" y="541714"/>
                    <a:pt x="2064106" y="495091"/>
                    <a:pt x="2069543" y="489613"/>
                  </a:cubicBezTo>
                  <a:cubicBezTo>
                    <a:pt x="2071370" y="487763"/>
                    <a:pt x="2071773" y="489183"/>
                    <a:pt x="2070737" y="493801"/>
                  </a:cubicBezTo>
                  <a:cubicBezTo>
                    <a:pt x="2069860" y="497630"/>
                    <a:pt x="2068378" y="504542"/>
                    <a:pt x="2067443" y="509145"/>
                  </a:cubicBezTo>
                  <a:cubicBezTo>
                    <a:pt x="2065746" y="517435"/>
                    <a:pt x="2065789" y="517406"/>
                    <a:pt x="2071270" y="507554"/>
                  </a:cubicBezTo>
                  <a:cubicBezTo>
                    <a:pt x="2076434" y="498275"/>
                    <a:pt x="2085598" y="488279"/>
                    <a:pt x="2085598" y="491936"/>
                  </a:cubicBezTo>
                  <a:cubicBezTo>
                    <a:pt x="2085598" y="492825"/>
                    <a:pt x="2082534" y="498045"/>
                    <a:pt x="2078779" y="503552"/>
                  </a:cubicBezTo>
                  <a:cubicBezTo>
                    <a:pt x="2069817" y="516717"/>
                    <a:pt x="2059502" y="547995"/>
                    <a:pt x="2061775" y="555137"/>
                  </a:cubicBezTo>
                  <a:cubicBezTo>
                    <a:pt x="2063717" y="561218"/>
                    <a:pt x="2067414" y="562466"/>
                    <a:pt x="2070191" y="557991"/>
                  </a:cubicBezTo>
                  <a:cubicBezTo>
                    <a:pt x="2071140" y="556457"/>
                    <a:pt x="2074032" y="555195"/>
                    <a:pt x="2076607" y="555195"/>
                  </a:cubicBezTo>
                  <a:cubicBezTo>
                    <a:pt x="2079527" y="555195"/>
                    <a:pt x="2077499" y="557762"/>
                    <a:pt x="2071255" y="561992"/>
                  </a:cubicBezTo>
                  <a:cubicBezTo>
                    <a:pt x="2059603" y="569894"/>
                    <a:pt x="2053374" y="582643"/>
                    <a:pt x="2056021" y="593170"/>
                  </a:cubicBezTo>
                  <a:lnTo>
                    <a:pt x="2057877" y="600555"/>
                  </a:lnTo>
                  <a:lnTo>
                    <a:pt x="2064221" y="594618"/>
                  </a:lnTo>
                  <a:cubicBezTo>
                    <a:pt x="2067702" y="591349"/>
                    <a:pt x="2073097" y="588681"/>
                    <a:pt x="2076204" y="588681"/>
                  </a:cubicBezTo>
                  <a:cubicBezTo>
                    <a:pt x="2079887" y="588681"/>
                    <a:pt x="2084936" y="583948"/>
                    <a:pt x="2090705" y="575057"/>
                  </a:cubicBezTo>
                  <a:cubicBezTo>
                    <a:pt x="2099451" y="561605"/>
                    <a:pt x="2099509" y="561261"/>
                    <a:pt x="2095380" y="549587"/>
                  </a:cubicBezTo>
                  <a:cubicBezTo>
                    <a:pt x="2089338" y="532521"/>
                    <a:pt x="2090187" y="521694"/>
                    <a:pt x="2098502" y="509490"/>
                  </a:cubicBezTo>
                  <a:cubicBezTo>
                    <a:pt x="2104673" y="500426"/>
                    <a:pt x="2105321" y="497716"/>
                    <a:pt x="2102702" y="491965"/>
                  </a:cubicBezTo>
                  <a:cubicBezTo>
                    <a:pt x="2100991" y="488222"/>
                    <a:pt x="2099595" y="482686"/>
                    <a:pt x="2099595" y="479675"/>
                  </a:cubicBezTo>
                  <a:cubicBezTo>
                    <a:pt x="2099595" y="476649"/>
                    <a:pt x="2098415" y="472002"/>
                    <a:pt x="2096991" y="469335"/>
                  </a:cubicBezTo>
                  <a:cubicBezTo>
                    <a:pt x="2095567" y="466682"/>
                    <a:pt x="2093841" y="462609"/>
                    <a:pt x="2093150" y="460300"/>
                  </a:cubicBezTo>
                  <a:cubicBezTo>
                    <a:pt x="2092460" y="457991"/>
                    <a:pt x="2087223" y="454420"/>
                    <a:pt x="2081512" y="452355"/>
                  </a:cubicBezTo>
                  <a:cubicBezTo>
                    <a:pt x="2071960" y="448913"/>
                    <a:pt x="2070622" y="449085"/>
                    <a:pt x="2064883" y="454463"/>
                  </a:cubicBezTo>
                  <a:cubicBezTo>
                    <a:pt x="2061444" y="457675"/>
                    <a:pt x="2057071" y="460314"/>
                    <a:pt x="2055172" y="460314"/>
                  </a:cubicBezTo>
                  <a:cubicBezTo>
                    <a:pt x="2053259" y="460314"/>
                    <a:pt x="2047361" y="463756"/>
                    <a:pt x="2042052" y="467987"/>
                  </a:cubicBezTo>
                  <a:cubicBezTo>
                    <a:pt x="2032975" y="475200"/>
                    <a:pt x="2032400" y="476649"/>
                    <a:pt x="2032400" y="492481"/>
                  </a:cubicBezTo>
                  <a:cubicBezTo>
                    <a:pt x="2032400" y="505847"/>
                    <a:pt x="2033550" y="510278"/>
                    <a:pt x="2037996" y="514079"/>
                  </a:cubicBezTo>
                  <a:cubicBezTo>
                    <a:pt x="2041074" y="516703"/>
                    <a:pt x="2043606" y="520991"/>
                    <a:pt x="2043606" y="523587"/>
                  </a:cubicBezTo>
                  <a:cubicBezTo>
                    <a:pt x="2043606" y="526197"/>
                    <a:pt x="2046267" y="531159"/>
                    <a:pt x="2049547" y="534630"/>
                  </a:cubicBezTo>
                  <a:cubicBezTo>
                    <a:pt x="2057445" y="543005"/>
                    <a:pt x="2054928" y="553861"/>
                    <a:pt x="2044498" y="556471"/>
                  </a:cubicBezTo>
                  <a:cubicBezTo>
                    <a:pt x="2034860" y="558880"/>
                    <a:pt x="2029824" y="565535"/>
                    <a:pt x="2029609" y="576118"/>
                  </a:cubicBezTo>
                  <a:cubicBezTo>
                    <a:pt x="2029465" y="583174"/>
                    <a:pt x="2027465" y="585497"/>
                    <a:pt x="2016964" y="590775"/>
                  </a:cubicBezTo>
                  <a:cubicBezTo>
                    <a:pt x="2001442" y="598576"/>
                    <a:pt x="1993256" y="598691"/>
                    <a:pt x="1983790" y="591277"/>
                  </a:cubicBezTo>
                  <a:cubicBezTo>
                    <a:pt x="1975936" y="585124"/>
                    <a:pt x="1975605" y="585440"/>
                    <a:pt x="1976281" y="598447"/>
                  </a:cubicBezTo>
                  <a:cubicBezTo>
                    <a:pt x="1976511" y="603051"/>
                    <a:pt x="1974123" y="617865"/>
                    <a:pt x="1970958" y="631346"/>
                  </a:cubicBezTo>
                  <a:cubicBezTo>
                    <a:pt x="1967391" y="646576"/>
                    <a:pt x="1965218" y="665492"/>
                    <a:pt x="1965218" y="681210"/>
                  </a:cubicBezTo>
                  <a:lnTo>
                    <a:pt x="1965218" y="706536"/>
                  </a:lnTo>
                  <a:lnTo>
                    <a:pt x="1975605" y="716015"/>
                  </a:lnTo>
                  <a:cubicBezTo>
                    <a:pt x="1981316" y="721235"/>
                    <a:pt x="1987171" y="725108"/>
                    <a:pt x="1988624" y="724634"/>
                  </a:cubicBezTo>
                  <a:cubicBezTo>
                    <a:pt x="1990077" y="724147"/>
                    <a:pt x="1994249" y="713764"/>
                    <a:pt x="1997888" y="701574"/>
                  </a:cubicBezTo>
                  <a:close/>
                  <a:moveTo>
                    <a:pt x="1962413" y="686358"/>
                  </a:moveTo>
                  <a:cubicBezTo>
                    <a:pt x="1962413" y="677151"/>
                    <a:pt x="1961435" y="669622"/>
                    <a:pt x="1960255" y="669622"/>
                  </a:cubicBezTo>
                  <a:cubicBezTo>
                    <a:pt x="1959061" y="669622"/>
                    <a:pt x="1955710" y="674025"/>
                    <a:pt x="1952789" y="679417"/>
                  </a:cubicBezTo>
                  <a:lnTo>
                    <a:pt x="1947495" y="689212"/>
                  </a:lnTo>
                  <a:lnTo>
                    <a:pt x="1954041" y="696153"/>
                  </a:lnTo>
                  <a:cubicBezTo>
                    <a:pt x="1957652" y="699982"/>
                    <a:pt x="1961003" y="703108"/>
                    <a:pt x="1961507" y="703108"/>
                  </a:cubicBezTo>
                  <a:cubicBezTo>
                    <a:pt x="1962011" y="703108"/>
                    <a:pt x="1962413" y="695565"/>
                    <a:pt x="1962413" y="686358"/>
                  </a:cubicBezTo>
                  <a:close/>
                  <a:moveTo>
                    <a:pt x="1840452" y="694805"/>
                  </a:moveTo>
                  <a:cubicBezTo>
                    <a:pt x="1847544" y="692109"/>
                    <a:pt x="1847630" y="691707"/>
                    <a:pt x="1847414" y="663398"/>
                  </a:cubicBezTo>
                  <a:lnTo>
                    <a:pt x="1847199" y="634730"/>
                  </a:lnTo>
                  <a:lnTo>
                    <a:pt x="1828008" y="617119"/>
                  </a:lnTo>
                  <a:lnTo>
                    <a:pt x="1808803" y="599523"/>
                  </a:lnTo>
                  <a:lnTo>
                    <a:pt x="1800373" y="603868"/>
                  </a:lnTo>
                  <a:cubicBezTo>
                    <a:pt x="1790389" y="609017"/>
                    <a:pt x="1777644" y="624777"/>
                    <a:pt x="1777644" y="631977"/>
                  </a:cubicBezTo>
                  <a:cubicBezTo>
                    <a:pt x="1777644" y="638158"/>
                    <a:pt x="1785470" y="647293"/>
                    <a:pt x="1790749" y="647293"/>
                  </a:cubicBezTo>
                  <a:cubicBezTo>
                    <a:pt x="1792864" y="647293"/>
                    <a:pt x="1795353" y="651079"/>
                    <a:pt x="1796273" y="655711"/>
                  </a:cubicBezTo>
                  <a:cubicBezTo>
                    <a:pt x="1797208" y="660358"/>
                    <a:pt x="1801740" y="667313"/>
                    <a:pt x="1806358" y="671185"/>
                  </a:cubicBezTo>
                  <a:cubicBezTo>
                    <a:pt x="1810975" y="675057"/>
                    <a:pt x="1814155" y="678815"/>
                    <a:pt x="1813421" y="679532"/>
                  </a:cubicBezTo>
                  <a:cubicBezTo>
                    <a:pt x="1810745" y="682199"/>
                    <a:pt x="1796992" y="668833"/>
                    <a:pt x="1793267" y="659956"/>
                  </a:cubicBezTo>
                  <a:cubicBezTo>
                    <a:pt x="1790289" y="652829"/>
                    <a:pt x="1787268" y="650405"/>
                    <a:pt x="1779600" y="648971"/>
                  </a:cubicBezTo>
                  <a:cubicBezTo>
                    <a:pt x="1765430" y="646318"/>
                    <a:pt x="1749649" y="654205"/>
                    <a:pt x="1749649" y="663929"/>
                  </a:cubicBezTo>
                  <a:cubicBezTo>
                    <a:pt x="1749649" y="677524"/>
                    <a:pt x="1763503" y="689786"/>
                    <a:pt x="1784650" y="694920"/>
                  </a:cubicBezTo>
                  <a:cubicBezTo>
                    <a:pt x="1797237" y="697974"/>
                    <a:pt x="1832281" y="697903"/>
                    <a:pt x="1840452" y="694805"/>
                  </a:cubicBezTo>
                  <a:close/>
                  <a:moveTo>
                    <a:pt x="1953264" y="671013"/>
                  </a:moveTo>
                  <a:cubicBezTo>
                    <a:pt x="1960960" y="656500"/>
                    <a:pt x="1967693" y="634859"/>
                    <a:pt x="1965017" y="633210"/>
                  </a:cubicBezTo>
                  <a:cubicBezTo>
                    <a:pt x="1963607" y="632350"/>
                    <a:pt x="1964974" y="626728"/>
                    <a:pt x="1968038" y="620733"/>
                  </a:cubicBezTo>
                  <a:cubicBezTo>
                    <a:pt x="1975058" y="607009"/>
                    <a:pt x="1975073" y="598074"/>
                    <a:pt x="1968110" y="586688"/>
                  </a:cubicBezTo>
                  <a:cubicBezTo>
                    <a:pt x="1962945" y="578241"/>
                    <a:pt x="1947970" y="566969"/>
                    <a:pt x="1936116" y="562595"/>
                  </a:cubicBezTo>
                  <a:cubicBezTo>
                    <a:pt x="1933210" y="561519"/>
                    <a:pt x="1931556" y="559913"/>
                    <a:pt x="1932462" y="559009"/>
                  </a:cubicBezTo>
                  <a:cubicBezTo>
                    <a:pt x="1933354" y="558120"/>
                    <a:pt x="1941194" y="561218"/>
                    <a:pt x="1949883" y="565907"/>
                  </a:cubicBezTo>
                  <a:lnTo>
                    <a:pt x="1965665" y="574440"/>
                  </a:lnTo>
                  <a:lnTo>
                    <a:pt x="1960816" y="566911"/>
                  </a:lnTo>
                  <a:cubicBezTo>
                    <a:pt x="1942345" y="538258"/>
                    <a:pt x="1925787" y="528907"/>
                    <a:pt x="1899721" y="532421"/>
                  </a:cubicBezTo>
                  <a:cubicBezTo>
                    <a:pt x="1885695" y="534300"/>
                    <a:pt x="1883868" y="535978"/>
                    <a:pt x="1879408" y="551007"/>
                  </a:cubicBezTo>
                  <a:cubicBezTo>
                    <a:pt x="1876488" y="560845"/>
                    <a:pt x="1866648" y="563627"/>
                    <a:pt x="1859038" y="556772"/>
                  </a:cubicBezTo>
                  <a:cubicBezTo>
                    <a:pt x="1854578" y="552742"/>
                    <a:pt x="1853140" y="552728"/>
                    <a:pt x="1843861" y="556586"/>
                  </a:cubicBezTo>
                  <a:cubicBezTo>
                    <a:pt x="1838222" y="558938"/>
                    <a:pt x="1825116" y="562824"/>
                    <a:pt x="1814730" y="565219"/>
                  </a:cubicBezTo>
                  <a:cubicBezTo>
                    <a:pt x="1792317" y="570396"/>
                    <a:pt x="1786059" y="575229"/>
                    <a:pt x="1786059" y="587376"/>
                  </a:cubicBezTo>
                  <a:cubicBezTo>
                    <a:pt x="1786059" y="598935"/>
                    <a:pt x="1791886" y="604198"/>
                    <a:pt x="1799956" y="599896"/>
                  </a:cubicBezTo>
                  <a:cubicBezTo>
                    <a:pt x="1803164" y="598175"/>
                    <a:pt x="1805063" y="595579"/>
                    <a:pt x="1804157" y="594131"/>
                  </a:cubicBezTo>
                  <a:cubicBezTo>
                    <a:pt x="1799510" y="586616"/>
                    <a:pt x="1808832" y="593614"/>
                    <a:pt x="1827404" y="611555"/>
                  </a:cubicBezTo>
                  <a:lnTo>
                    <a:pt x="1848177" y="631632"/>
                  </a:lnTo>
                  <a:lnTo>
                    <a:pt x="1854693" y="618152"/>
                  </a:lnTo>
                  <a:cubicBezTo>
                    <a:pt x="1864807" y="597243"/>
                    <a:pt x="1882256" y="581152"/>
                    <a:pt x="1898613" y="577653"/>
                  </a:cubicBezTo>
                  <a:cubicBezTo>
                    <a:pt x="1915315" y="574082"/>
                    <a:pt x="1923227" y="573938"/>
                    <a:pt x="1923227" y="577179"/>
                  </a:cubicBezTo>
                  <a:cubicBezTo>
                    <a:pt x="1923227" y="578542"/>
                    <a:pt x="1915645" y="580191"/>
                    <a:pt x="1906381" y="580851"/>
                  </a:cubicBezTo>
                  <a:cubicBezTo>
                    <a:pt x="1884213" y="582457"/>
                    <a:pt x="1879739" y="586817"/>
                    <a:pt x="1894124" y="592811"/>
                  </a:cubicBezTo>
                  <a:cubicBezTo>
                    <a:pt x="1918336" y="602893"/>
                    <a:pt x="1925802" y="621694"/>
                    <a:pt x="1909316" y="631059"/>
                  </a:cubicBezTo>
                  <a:cubicBezTo>
                    <a:pt x="1899836" y="636422"/>
                    <a:pt x="1895074" y="649301"/>
                    <a:pt x="1901145" y="653130"/>
                  </a:cubicBezTo>
                  <a:cubicBezTo>
                    <a:pt x="1912927" y="660558"/>
                    <a:pt x="1937641" y="652169"/>
                    <a:pt x="1947308" y="637469"/>
                  </a:cubicBezTo>
                  <a:cubicBezTo>
                    <a:pt x="1953998" y="627287"/>
                    <a:pt x="1953192" y="607869"/>
                    <a:pt x="1945553" y="595550"/>
                  </a:cubicBezTo>
                  <a:cubicBezTo>
                    <a:pt x="1942158" y="590072"/>
                    <a:pt x="1940015" y="584967"/>
                    <a:pt x="1940777" y="584207"/>
                  </a:cubicBezTo>
                  <a:cubicBezTo>
                    <a:pt x="1941554" y="583432"/>
                    <a:pt x="1945165" y="587577"/>
                    <a:pt x="1948805" y="593414"/>
                  </a:cubicBezTo>
                  <a:cubicBezTo>
                    <a:pt x="1953768" y="601373"/>
                    <a:pt x="1955393" y="607970"/>
                    <a:pt x="1955321" y="619758"/>
                  </a:cubicBezTo>
                  <a:cubicBezTo>
                    <a:pt x="1955249" y="632364"/>
                    <a:pt x="1956040" y="635175"/>
                    <a:pt x="1959292" y="633942"/>
                  </a:cubicBezTo>
                  <a:cubicBezTo>
                    <a:pt x="1961881" y="632938"/>
                    <a:pt x="1962615" y="633554"/>
                    <a:pt x="1961306" y="635648"/>
                  </a:cubicBezTo>
                  <a:cubicBezTo>
                    <a:pt x="1960198" y="637455"/>
                    <a:pt x="1957666" y="638918"/>
                    <a:pt x="1955681" y="638918"/>
                  </a:cubicBezTo>
                  <a:cubicBezTo>
                    <a:pt x="1953710" y="638918"/>
                    <a:pt x="1949682" y="641614"/>
                    <a:pt x="1946762" y="644898"/>
                  </a:cubicBezTo>
                  <a:cubicBezTo>
                    <a:pt x="1943827" y="648196"/>
                    <a:pt x="1936174" y="653230"/>
                    <a:pt x="1929772" y="656084"/>
                  </a:cubicBezTo>
                  <a:lnTo>
                    <a:pt x="1918120" y="661290"/>
                  </a:lnTo>
                  <a:lnTo>
                    <a:pt x="1923313" y="674527"/>
                  </a:lnTo>
                  <a:cubicBezTo>
                    <a:pt x="1926176" y="681798"/>
                    <a:pt x="1929312" y="690273"/>
                    <a:pt x="1930290" y="693342"/>
                  </a:cubicBezTo>
                  <a:cubicBezTo>
                    <a:pt x="1931944" y="698462"/>
                    <a:pt x="1932779" y="698103"/>
                    <a:pt x="1940461" y="689154"/>
                  </a:cubicBezTo>
                  <a:cubicBezTo>
                    <a:pt x="1945064" y="683777"/>
                    <a:pt x="1950833" y="675617"/>
                    <a:pt x="1953264" y="671013"/>
                  </a:cubicBezTo>
                  <a:close/>
                  <a:moveTo>
                    <a:pt x="1747520" y="655668"/>
                  </a:moveTo>
                  <a:cubicBezTo>
                    <a:pt x="1756741" y="649516"/>
                    <a:pt x="1767272" y="644496"/>
                    <a:pt x="1770911" y="644496"/>
                  </a:cubicBezTo>
                  <a:cubicBezTo>
                    <a:pt x="1777011" y="644496"/>
                    <a:pt x="1777270" y="643937"/>
                    <a:pt x="1774249" y="637311"/>
                  </a:cubicBezTo>
                  <a:cubicBezTo>
                    <a:pt x="1767027" y="621522"/>
                    <a:pt x="1738198" y="616603"/>
                    <a:pt x="1725740" y="629022"/>
                  </a:cubicBezTo>
                  <a:cubicBezTo>
                    <a:pt x="1715138" y="639592"/>
                    <a:pt x="1716879" y="666826"/>
                    <a:pt x="1728171" y="666826"/>
                  </a:cubicBezTo>
                  <a:cubicBezTo>
                    <a:pt x="1729596" y="666826"/>
                    <a:pt x="1738299" y="661806"/>
                    <a:pt x="1747520" y="655668"/>
                  </a:cubicBezTo>
                  <a:close/>
                  <a:moveTo>
                    <a:pt x="2064192" y="654707"/>
                  </a:moveTo>
                  <a:cubicBezTo>
                    <a:pt x="2069069" y="644468"/>
                    <a:pt x="2075384" y="621780"/>
                    <a:pt x="2078491" y="603338"/>
                  </a:cubicBezTo>
                  <a:cubicBezTo>
                    <a:pt x="2081009" y="588394"/>
                    <a:pt x="2076463" y="587591"/>
                    <a:pt x="2063688" y="600742"/>
                  </a:cubicBezTo>
                  <a:cubicBezTo>
                    <a:pt x="2057675" y="606923"/>
                    <a:pt x="2053978" y="614108"/>
                    <a:pt x="2052568" y="622340"/>
                  </a:cubicBezTo>
                  <a:cubicBezTo>
                    <a:pt x="2050382" y="635103"/>
                    <a:pt x="2042585" y="640725"/>
                    <a:pt x="2037794" y="632995"/>
                  </a:cubicBezTo>
                  <a:cubicBezTo>
                    <a:pt x="2036528" y="630973"/>
                    <a:pt x="2034557" y="630256"/>
                    <a:pt x="2033407" y="631403"/>
                  </a:cubicBezTo>
                  <a:cubicBezTo>
                    <a:pt x="2032241" y="632565"/>
                    <a:pt x="2034716" y="636910"/>
                    <a:pt x="2038873" y="641055"/>
                  </a:cubicBezTo>
                  <a:cubicBezTo>
                    <a:pt x="2049029" y="651179"/>
                    <a:pt x="2056582" y="647149"/>
                    <a:pt x="2055373" y="632264"/>
                  </a:cubicBezTo>
                  <a:cubicBezTo>
                    <a:pt x="2054913" y="626599"/>
                    <a:pt x="2055834" y="622167"/>
                    <a:pt x="2057474" y="622167"/>
                  </a:cubicBezTo>
                  <a:cubicBezTo>
                    <a:pt x="2059085" y="622167"/>
                    <a:pt x="2060524" y="624993"/>
                    <a:pt x="2060696" y="628449"/>
                  </a:cubicBezTo>
                  <a:cubicBezTo>
                    <a:pt x="2060970" y="634228"/>
                    <a:pt x="2061228" y="634128"/>
                    <a:pt x="2064034" y="627058"/>
                  </a:cubicBezTo>
                  <a:cubicBezTo>
                    <a:pt x="2065702" y="622842"/>
                    <a:pt x="2067975" y="619385"/>
                    <a:pt x="2069069" y="619385"/>
                  </a:cubicBezTo>
                  <a:cubicBezTo>
                    <a:pt x="2071860" y="619385"/>
                    <a:pt x="2068723" y="631059"/>
                    <a:pt x="2064580" y="636121"/>
                  </a:cubicBezTo>
                  <a:cubicBezTo>
                    <a:pt x="2062696" y="638430"/>
                    <a:pt x="2060351" y="643650"/>
                    <a:pt x="2059387" y="647723"/>
                  </a:cubicBezTo>
                  <a:cubicBezTo>
                    <a:pt x="2058409" y="651810"/>
                    <a:pt x="2056855" y="657145"/>
                    <a:pt x="2055906" y="659583"/>
                  </a:cubicBezTo>
                  <a:cubicBezTo>
                    <a:pt x="2052611" y="668174"/>
                    <a:pt x="2059804" y="663929"/>
                    <a:pt x="2064192" y="654707"/>
                  </a:cubicBezTo>
                  <a:close/>
                  <a:moveTo>
                    <a:pt x="1786289" y="601760"/>
                  </a:moveTo>
                  <a:cubicBezTo>
                    <a:pt x="1781283" y="596769"/>
                    <a:pt x="1782607" y="576176"/>
                    <a:pt x="1788260" y="571070"/>
                  </a:cubicBezTo>
                  <a:cubicBezTo>
                    <a:pt x="1791023" y="568589"/>
                    <a:pt x="1801970" y="564545"/>
                    <a:pt x="1812587" y="562078"/>
                  </a:cubicBezTo>
                  <a:cubicBezTo>
                    <a:pt x="1843214" y="555008"/>
                    <a:pt x="1842063" y="556772"/>
                    <a:pt x="1834683" y="528162"/>
                  </a:cubicBezTo>
                  <a:cubicBezTo>
                    <a:pt x="1831187" y="514624"/>
                    <a:pt x="1828267" y="497371"/>
                    <a:pt x="1828181" y="489814"/>
                  </a:cubicBezTo>
                  <a:cubicBezTo>
                    <a:pt x="1828109" y="482242"/>
                    <a:pt x="1826498" y="471787"/>
                    <a:pt x="1824599" y="466567"/>
                  </a:cubicBezTo>
                  <a:cubicBezTo>
                    <a:pt x="1821520" y="458077"/>
                    <a:pt x="1820297" y="457245"/>
                    <a:pt x="1813047" y="458694"/>
                  </a:cubicBezTo>
                  <a:cubicBezTo>
                    <a:pt x="1808587" y="459583"/>
                    <a:pt x="1794331" y="460314"/>
                    <a:pt x="1781341" y="460314"/>
                  </a:cubicBezTo>
                  <a:lnTo>
                    <a:pt x="1757734" y="460314"/>
                  </a:lnTo>
                  <a:lnTo>
                    <a:pt x="1751951" y="473350"/>
                  </a:lnTo>
                  <a:cubicBezTo>
                    <a:pt x="1746743" y="485081"/>
                    <a:pt x="1746398" y="489111"/>
                    <a:pt x="1748527" y="513118"/>
                  </a:cubicBezTo>
                  <a:cubicBezTo>
                    <a:pt x="1751462" y="546432"/>
                    <a:pt x="1751447" y="562666"/>
                    <a:pt x="1748484" y="586358"/>
                  </a:cubicBezTo>
                  <a:cubicBezTo>
                    <a:pt x="1745521" y="609920"/>
                    <a:pt x="1747664" y="619356"/>
                    <a:pt x="1756008" y="619471"/>
                  </a:cubicBezTo>
                  <a:cubicBezTo>
                    <a:pt x="1759446" y="619514"/>
                    <a:pt x="1764639" y="621350"/>
                    <a:pt x="1767545" y="623544"/>
                  </a:cubicBezTo>
                  <a:cubicBezTo>
                    <a:pt x="1772379" y="627187"/>
                    <a:pt x="1773529" y="626556"/>
                    <a:pt x="1781082" y="616173"/>
                  </a:cubicBezTo>
                  <a:cubicBezTo>
                    <a:pt x="1787038" y="607984"/>
                    <a:pt x="1788490" y="603954"/>
                    <a:pt x="1786304" y="601760"/>
                  </a:cubicBezTo>
                  <a:close/>
                  <a:moveTo>
                    <a:pt x="1743737" y="600541"/>
                  </a:moveTo>
                  <a:cubicBezTo>
                    <a:pt x="1743722" y="591721"/>
                    <a:pt x="1744902" y="577667"/>
                    <a:pt x="1746355" y="569321"/>
                  </a:cubicBezTo>
                  <a:cubicBezTo>
                    <a:pt x="1747894" y="560444"/>
                    <a:pt x="1747995" y="546561"/>
                    <a:pt x="1746614" y="535834"/>
                  </a:cubicBezTo>
                  <a:cubicBezTo>
                    <a:pt x="1742974" y="507783"/>
                    <a:pt x="1743708" y="479402"/>
                    <a:pt x="1748254" y="471471"/>
                  </a:cubicBezTo>
                  <a:cubicBezTo>
                    <a:pt x="1753807" y="461791"/>
                    <a:pt x="1753591" y="461232"/>
                    <a:pt x="1743607" y="459239"/>
                  </a:cubicBezTo>
                  <a:cubicBezTo>
                    <a:pt x="1734257" y="457374"/>
                    <a:pt x="1727107" y="461633"/>
                    <a:pt x="1720763" y="472834"/>
                  </a:cubicBezTo>
                  <a:cubicBezTo>
                    <a:pt x="1718936" y="476075"/>
                    <a:pt x="1716879" y="499623"/>
                    <a:pt x="1715915" y="528678"/>
                  </a:cubicBezTo>
                  <a:cubicBezTo>
                    <a:pt x="1714318" y="576018"/>
                    <a:pt x="1713800" y="579761"/>
                    <a:pt x="1706694" y="593571"/>
                  </a:cubicBezTo>
                  <a:lnTo>
                    <a:pt x="1699170" y="608214"/>
                  </a:lnTo>
                  <a:lnTo>
                    <a:pt x="1705687" y="608214"/>
                  </a:lnTo>
                  <a:cubicBezTo>
                    <a:pt x="1709269" y="608214"/>
                    <a:pt x="1714635" y="610064"/>
                    <a:pt x="1717627" y="612315"/>
                  </a:cubicBezTo>
                  <a:cubicBezTo>
                    <a:pt x="1720619" y="614567"/>
                    <a:pt x="1727711" y="616460"/>
                    <a:pt x="1733408" y="616503"/>
                  </a:cubicBezTo>
                  <a:lnTo>
                    <a:pt x="1743737" y="616589"/>
                  </a:lnTo>
                  <a:lnTo>
                    <a:pt x="1743737" y="600541"/>
                  </a:lnTo>
                  <a:close/>
                  <a:moveTo>
                    <a:pt x="1704205" y="589384"/>
                  </a:moveTo>
                  <a:cubicBezTo>
                    <a:pt x="1711153" y="574369"/>
                    <a:pt x="1711671" y="570439"/>
                    <a:pt x="1712232" y="528678"/>
                  </a:cubicBezTo>
                  <a:cubicBezTo>
                    <a:pt x="1712836" y="484680"/>
                    <a:pt x="1714980" y="471988"/>
                    <a:pt x="1723439" y="462680"/>
                  </a:cubicBezTo>
                  <a:cubicBezTo>
                    <a:pt x="1728862" y="456700"/>
                    <a:pt x="1723295" y="452685"/>
                    <a:pt x="1716907" y="457977"/>
                  </a:cubicBezTo>
                  <a:cubicBezTo>
                    <a:pt x="1708175" y="465190"/>
                    <a:pt x="1704061" y="481639"/>
                    <a:pt x="1700609" y="523099"/>
                  </a:cubicBezTo>
                  <a:cubicBezTo>
                    <a:pt x="1697156" y="564660"/>
                    <a:pt x="1695890" y="569450"/>
                    <a:pt x="1680296" y="600312"/>
                  </a:cubicBezTo>
                  <a:cubicBezTo>
                    <a:pt x="1679390" y="602104"/>
                    <a:pt x="1685633" y="604442"/>
                    <a:pt x="1693128" y="605102"/>
                  </a:cubicBezTo>
                  <a:cubicBezTo>
                    <a:pt x="1695128" y="605288"/>
                    <a:pt x="1700119" y="598204"/>
                    <a:pt x="1704205" y="589384"/>
                  </a:cubicBezTo>
                  <a:close/>
                  <a:moveTo>
                    <a:pt x="1689028" y="572533"/>
                  </a:moveTo>
                  <a:cubicBezTo>
                    <a:pt x="1691718" y="565305"/>
                    <a:pt x="1695113" y="543564"/>
                    <a:pt x="1696724" y="523214"/>
                  </a:cubicBezTo>
                  <a:cubicBezTo>
                    <a:pt x="1699501" y="488351"/>
                    <a:pt x="1705169" y="462164"/>
                    <a:pt x="1710678" y="458780"/>
                  </a:cubicBezTo>
                  <a:cubicBezTo>
                    <a:pt x="1712103" y="457905"/>
                    <a:pt x="1713268" y="455854"/>
                    <a:pt x="1713268" y="454219"/>
                  </a:cubicBezTo>
                  <a:cubicBezTo>
                    <a:pt x="1713268" y="448970"/>
                    <a:pt x="1704162" y="458521"/>
                    <a:pt x="1700235" y="467901"/>
                  </a:cubicBezTo>
                  <a:cubicBezTo>
                    <a:pt x="1698163" y="472848"/>
                    <a:pt x="1695099" y="489799"/>
                    <a:pt x="1693444" y="505575"/>
                  </a:cubicBezTo>
                  <a:cubicBezTo>
                    <a:pt x="1690121" y="537110"/>
                    <a:pt x="1684986" y="550792"/>
                    <a:pt x="1669866" y="568403"/>
                  </a:cubicBezTo>
                  <a:cubicBezTo>
                    <a:pt x="1664472" y="574670"/>
                    <a:pt x="1660070" y="581080"/>
                    <a:pt x="1660070" y="582643"/>
                  </a:cubicBezTo>
                  <a:cubicBezTo>
                    <a:pt x="1660070" y="584207"/>
                    <a:pt x="1663479" y="588165"/>
                    <a:pt x="1667651" y="591420"/>
                  </a:cubicBezTo>
                  <a:lnTo>
                    <a:pt x="1675218" y="597357"/>
                  </a:lnTo>
                  <a:lnTo>
                    <a:pt x="1679721" y="591406"/>
                  </a:lnTo>
                  <a:cubicBezTo>
                    <a:pt x="1682195" y="588136"/>
                    <a:pt x="1686381" y="579646"/>
                    <a:pt x="1689028" y="572533"/>
                  </a:cubicBezTo>
                  <a:close/>
                  <a:moveTo>
                    <a:pt x="2005556" y="592582"/>
                  </a:moveTo>
                  <a:cubicBezTo>
                    <a:pt x="2007987" y="591650"/>
                    <a:pt x="2009138" y="589556"/>
                    <a:pt x="2008131" y="587921"/>
                  </a:cubicBezTo>
                  <a:cubicBezTo>
                    <a:pt x="2006980" y="586057"/>
                    <a:pt x="2008030" y="585612"/>
                    <a:pt x="2010951" y="586731"/>
                  </a:cubicBezTo>
                  <a:cubicBezTo>
                    <a:pt x="2014043" y="587907"/>
                    <a:pt x="2015612" y="587075"/>
                    <a:pt x="2015612" y="584221"/>
                  </a:cubicBezTo>
                  <a:cubicBezTo>
                    <a:pt x="2015612" y="581209"/>
                    <a:pt x="2017266" y="580464"/>
                    <a:pt x="2021207" y="581711"/>
                  </a:cubicBezTo>
                  <a:cubicBezTo>
                    <a:pt x="2025969" y="583217"/>
                    <a:pt x="2026804" y="582213"/>
                    <a:pt x="2026804" y="574885"/>
                  </a:cubicBezTo>
                  <a:cubicBezTo>
                    <a:pt x="2026804" y="570152"/>
                    <a:pt x="2028329" y="563842"/>
                    <a:pt x="2030199" y="560859"/>
                  </a:cubicBezTo>
                  <a:cubicBezTo>
                    <a:pt x="2032069" y="557891"/>
                    <a:pt x="2032918" y="554779"/>
                    <a:pt x="2032097" y="553961"/>
                  </a:cubicBezTo>
                  <a:cubicBezTo>
                    <a:pt x="2030343" y="552212"/>
                    <a:pt x="2011281" y="561562"/>
                    <a:pt x="2004779" y="567385"/>
                  </a:cubicBezTo>
                  <a:cubicBezTo>
                    <a:pt x="2002262" y="569622"/>
                    <a:pt x="1995486" y="572332"/>
                    <a:pt x="1989703" y="573408"/>
                  </a:cubicBezTo>
                  <a:cubicBezTo>
                    <a:pt x="1977403" y="575688"/>
                    <a:pt x="1976770" y="578126"/>
                    <a:pt x="1986078" y="587419"/>
                  </a:cubicBezTo>
                  <a:cubicBezTo>
                    <a:pt x="1993069" y="594374"/>
                    <a:pt x="1997658" y="595593"/>
                    <a:pt x="2005556" y="592582"/>
                  </a:cubicBezTo>
                  <a:close/>
                  <a:moveTo>
                    <a:pt x="2012806" y="568016"/>
                  </a:moveTo>
                  <a:cubicBezTo>
                    <a:pt x="2012806" y="565463"/>
                    <a:pt x="2014763" y="564602"/>
                    <a:pt x="2018402" y="565549"/>
                  </a:cubicBezTo>
                  <a:cubicBezTo>
                    <a:pt x="2021481" y="566352"/>
                    <a:pt x="2023998" y="568116"/>
                    <a:pt x="2023998" y="569478"/>
                  </a:cubicBezTo>
                  <a:cubicBezTo>
                    <a:pt x="2023998" y="570826"/>
                    <a:pt x="2021481" y="571931"/>
                    <a:pt x="2018402" y="571931"/>
                  </a:cubicBezTo>
                  <a:cubicBezTo>
                    <a:pt x="2015324" y="571931"/>
                    <a:pt x="2012806" y="570167"/>
                    <a:pt x="2012806" y="568016"/>
                  </a:cubicBezTo>
                  <a:close/>
                  <a:moveTo>
                    <a:pt x="1976411" y="580306"/>
                  </a:moveTo>
                  <a:cubicBezTo>
                    <a:pt x="1976411" y="578771"/>
                    <a:pt x="1975073" y="577524"/>
                    <a:pt x="1973447" y="577524"/>
                  </a:cubicBezTo>
                  <a:cubicBezTo>
                    <a:pt x="1971821" y="577524"/>
                    <a:pt x="1971260" y="578771"/>
                    <a:pt x="1972210" y="580306"/>
                  </a:cubicBezTo>
                  <a:cubicBezTo>
                    <a:pt x="1973159" y="581840"/>
                    <a:pt x="1974497" y="583102"/>
                    <a:pt x="1975173" y="583102"/>
                  </a:cubicBezTo>
                  <a:cubicBezTo>
                    <a:pt x="1975849" y="583102"/>
                    <a:pt x="1976411" y="581840"/>
                    <a:pt x="1976411" y="580306"/>
                  </a:cubicBezTo>
                  <a:close/>
                  <a:moveTo>
                    <a:pt x="2001974" y="564516"/>
                  </a:moveTo>
                  <a:cubicBezTo>
                    <a:pt x="2012533" y="555252"/>
                    <a:pt x="2027767" y="549702"/>
                    <a:pt x="2038082" y="551351"/>
                  </a:cubicBezTo>
                  <a:cubicBezTo>
                    <a:pt x="2050871" y="553388"/>
                    <a:pt x="2055186" y="546490"/>
                    <a:pt x="2046843" y="537311"/>
                  </a:cubicBezTo>
                  <a:cubicBezTo>
                    <a:pt x="2043923" y="534099"/>
                    <a:pt x="2040714" y="528018"/>
                    <a:pt x="2039708" y="523802"/>
                  </a:cubicBezTo>
                  <a:cubicBezTo>
                    <a:pt x="2038715" y="519571"/>
                    <a:pt x="2036327" y="516115"/>
                    <a:pt x="2034399" y="516115"/>
                  </a:cubicBezTo>
                  <a:cubicBezTo>
                    <a:pt x="2032486" y="516115"/>
                    <a:pt x="2025897" y="513390"/>
                    <a:pt x="2019769" y="510049"/>
                  </a:cubicBezTo>
                  <a:cubicBezTo>
                    <a:pt x="2013626" y="506707"/>
                    <a:pt x="2002305" y="503065"/>
                    <a:pt x="1994608" y="501961"/>
                  </a:cubicBezTo>
                  <a:cubicBezTo>
                    <a:pt x="1982337" y="500197"/>
                    <a:pt x="1979230" y="500842"/>
                    <a:pt x="1969419" y="507195"/>
                  </a:cubicBezTo>
                  <a:cubicBezTo>
                    <a:pt x="1941180" y="525480"/>
                    <a:pt x="1939943" y="530915"/>
                    <a:pt x="1958213" y="556442"/>
                  </a:cubicBezTo>
                  <a:lnTo>
                    <a:pt x="1970815" y="574053"/>
                  </a:lnTo>
                  <a:lnTo>
                    <a:pt x="1984107" y="571285"/>
                  </a:lnTo>
                  <a:cubicBezTo>
                    <a:pt x="1991429" y="569765"/>
                    <a:pt x="1999456" y="566725"/>
                    <a:pt x="2001974" y="564516"/>
                  </a:cubicBezTo>
                  <a:close/>
                  <a:moveTo>
                    <a:pt x="1876818" y="544941"/>
                  </a:moveTo>
                  <a:cubicBezTo>
                    <a:pt x="1879710" y="531977"/>
                    <a:pt x="1886773" y="526986"/>
                    <a:pt x="1898915" y="529295"/>
                  </a:cubicBezTo>
                  <a:cubicBezTo>
                    <a:pt x="1909647" y="531345"/>
                    <a:pt x="1908223" y="528563"/>
                    <a:pt x="1894369" y="520475"/>
                  </a:cubicBezTo>
                  <a:cubicBezTo>
                    <a:pt x="1879451" y="511756"/>
                    <a:pt x="1873639" y="500240"/>
                    <a:pt x="1869928" y="471973"/>
                  </a:cubicBezTo>
                  <a:cubicBezTo>
                    <a:pt x="1868374" y="460185"/>
                    <a:pt x="1864404" y="442216"/>
                    <a:pt x="1861095" y="432062"/>
                  </a:cubicBezTo>
                  <a:lnTo>
                    <a:pt x="1855082" y="413576"/>
                  </a:lnTo>
                  <a:lnTo>
                    <a:pt x="1861153" y="400684"/>
                  </a:lnTo>
                  <a:cubicBezTo>
                    <a:pt x="1864505" y="393600"/>
                    <a:pt x="1867238" y="386515"/>
                    <a:pt x="1867238" y="384952"/>
                  </a:cubicBezTo>
                  <a:cubicBezTo>
                    <a:pt x="1867238" y="383374"/>
                    <a:pt x="1873654" y="376075"/>
                    <a:pt x="1881508" y="368718"/>
                  </a:cubicBezTo>
                  <a:cubicBezTo>
                    <a:pt x="1893679" y="357331"/>
                    <a:pt x="1896009" y="353473"/>
                    <a:pt x="1897218" y="342703"/>
                  </a:cubicBezTo>
                  <a:cubicBezTo>
                    <a:pt x="1899217" y="325107"/>
                    <a:pt x="1892672" y="313419"/>
                    <a:pt x="1876962" y="306492"/>
                  </a:cubicBezTo>
                  <a:cubicBezTo>
                    <a:pt x="1866101" y="301702"/>
                    <a:pt x="1862519" y="301429"/>
                    <a:pt x="1845717" y="304111"/>
                  </a:cubicBezTo>
                  <a:cubicBezTo>
                    <a:pt x="1820758" y="308084"/>
                    <a:pt x="1806271" y="314752"/>
                    <a:pt x="1795151" y="327372"/>
                  </a:cubicBezTo>
                  <a:cubicBezTo>
                    <a:pt x="1784578" y="339376"/>
                    <a:pt x="1783599" y="348884"/>
                    <a:pt x="1791857" y="359339"/>
                  </a:cubicBezTo>
                  <a:cubicBezTo>
                    <a:pt x="1798187" y="367355"/>
                    <a:pt x="1810860" y="376534"/>
                    <a:pt x="1815665" y="376562"/>
                  </a:cubicBezTo>
                  <a:cubicBezTo>
                    <a:pt x="1817320" y="376577"/>
                    <a:pt x="1820182" y="370094"/>
                    <a:pt x="1822024" y="362178"/>
                  </a:cubicBezTo>
                  <a:cubicBezTo>
                    <a:pt x="1825275" y="348124"/>
                    <a:pt x="1841358" y="316373"/>
                    <a:pt x="1843919" y="318926"/>
                  </a:cubicBezTo>
                  <a:cubicBezTo>
                    <a:pt x="1844638" y="319628"/>
                    <a:pt x="1840653" y="328878"/>
                    <a:pt x="1835086" y="339476"/>
                  </a:cubicBezTo>
                  <a:cubicBezTo>
                    <a:pt x="1825836" y="357073"/>
                    <a:pt x="1824742" y="361647"/>
                    <a:pt x="1822398" y="392452"/>
                  </a:cubicBezTo>
                  <a:cubicBezTo>
                    <a:pt x="1818657" y="441585"/>
                    <a:pt x="1822829" y="461519"/>
                    <a:pt x="1842926" y="490646"/>
                  </a:cubicBezTo>
                  <a:cubicBezTo>
                    <a:pt x="1855672" y="509117"/>
                    <a:pt x="1860174" y="522368"/>
                    <a:pt x="1856204" y="529753"/>
                  </a:cubicBezTo>
                  <a:cubicBezTo>
                    <a:pt x="1851701" y="538158"/>
                    <a:pt x="1852607" y="544396"/>
                    <a:pt x="1859412" y="551624"/>
                  </a:cubicBezTo>
                  <a:cubicBezTo>
                    <a:pt x="1868101" y="560845"/>
                    <a:pt x="1873769" y="558680"/>
                    <a:pt x="1876818" y="544941"/>
                  </a:cubicBezTo>
                  <a:close/>
                  <a:moveTo>
                    <a:pt x="1851486" y="534156"/>
                  </a:moveTo>
                  <a:cubicBezTo>
                    <a:pt x="1853456" y="517463"/>
                    <a:pt x="1848766" y="502907"/>
                    <a:pt x="1836697" y="488208"/>
                  </a:cubicBezTo>
                  <a:cubicBezTo>
                    <a:pt x="1831202" y="481525"/>
                    <a:pt x="1830957" y="481481"/>
                    <a:pt x="1830900" y="487132"/>
                  </a:cubicBezTo>
                  <a:cubicBezTo>
                    <a:pt x="1830741" y="502807"/>
                    <a:pt x="1843818" y="553359"/>
                    <a:pt x="1847457" y="551122"/>
                  </a:cubicBezTo>
                  <a:cubicBezTo>
                    <a:pt x="1848666" y="550376"/>
                    <a:pt x="1850478" y="542747"/>
                    <a:pt x="1851486" y="534156"/>
                  </a:cubicBezTo>
                  <a:close/>
                  <a:moveTo>
                    <a:pt x="2151384" y="544855"/>
                  </a:moveTo>
                  <a:cubicBezTo>
                    <a:pt x="2160101" y="540725"/>
                    <a:pt x="2168502" y="530872"/>
                    <a:pt x="2165712" y="528090"/>
                  </a:cubicBezTo>
                  <a:cubicBezTo>
                    <a:pt x="2164920" y="527287"/>
                    <a:pt x="2157857" y="526642"/>
                    <a:pt x="2150046" y="526642"/>
                  </a:cubicBezTo>
                  <a:cubicBezTo>
                    <a:pt x="2137919" y="526642"/>
                    <a:pt x="2135315" y="525666"/>
                    <a:pt x="2132337" y="520002"/>
                  </a:cubicBezTo>
                  <a:cubicBezTo>
                    <a:pt x="2130424" y="516359"/>
                    <a:pt x="2124123" y="510967"/>
                    <a:pt x="2118340" y="508027"/>
                  </a:cubicBezTo>
                  <a:lnTo>
                    <a:pt x="2107838" y="502692"/>
                  </a:lnTo>
                  <a:lnTo>
                    <a:pt x="2100904" y="512846"/>
                  </a:lnTo>
                  <a:cubicBezTo>
                    <a:pt x="2093136" y="524261"/>
                    <a:pt x="2092776" y="526986"/>
                    <a:pt x="2097020" y="542245"/>
                  </a:cubicBezTo>
                  <a:lnTo>
                    <a:pt x="2100027" y="553015"/>
                  </a:lnTo>
                  <a:lnTo>
                    <a:pt x="2121303" y="551036"/>
                  </a:lnTo>
                  <a:cubicBezTo>
                    <a:pt x="2133013" y="549932"/>
                    <a:pt x="2146550" y="547164"/>
                    <a:pt x="2151384" y="544855"/>
                  </a:cubicBezTo>
                  <a:close/>
                  <a:moveTo>
                    <a:pt x="1942820" y="528707"/>
                  </a:moveTo>
                  <a:cubicBezTo>
                    <a:pt x="1942820" y="523415"/>
                    <a:pt x="1946949" y="518768"/>
                    <a:pt x="1960313" y="509074"/>
                  </a:cubicBezTo>
                  <a:cubicBezTo>
                    <a:pt x="1977360" y="496697"/>
                    <a:pt x="1978209" y="496411"/>
                    <a:pt x="1993213" y="498160"/>
                  </a:cubicBezTo>
                  <a:cubicBezTo>
                    <a:pt x="2001672" y="499150"/>
                    <a:pt x="2012777" y="502348"/>
                    <a:pt x="2017870" y="505245"/>
                  </a:cubicBezTo>
                  <a:cubicBezTo>
                    <a:pt x="2022963" y="508156"/>
                    <a:pt x="2027681" y="510536"/>
                    <a:pt x="2028357" y="510536"/>
                  </a:cubicBezTo>
                  <a:cubicBezTo>
                    <a:pt x="2029048" y="510536"/>
                    <a:pt x="2029609" y="502434"/>
                    <a:pt x="2029609" y="492510"/>
                  </a:cubicBezTo>
                  <a:lnTo>
                    <a:pt x="2029609" y="474497"/>
                  </a:lnTo>
                  <a:lnTo>
                    <a:pt x="2003197" y="475071"/>
                  </a:lnTo>
                  <a:cubicBezTo>
                    <a:pt x="1979029" y="475602"/>
                    <a:pt x="1976295" y="475114"/>
                    <a:pt x="1970901" y="469378"/>
                  </a:cubicBezTo>
                  <a:cubicBezTo>
                    <a:pt x="1963550" y="461562"/>
                    <a:pt x="1962039" y="461562"/>
                    <a:pt x="1954645" y="469421"/>
                  </a:cubicBezTo>
                  <a:cubicBezTo>
                    <a:pt x="1942489" y="482313"/>
                    <a:pt x="1935599" y="504972"/>
                    <a:pt x="1936807" y="527990"/>
                  </a:cubicBezTo>
                  <a:cubicBezTo>
                    <a:pt x="1937325" y="537555"/>
                    <a:pt x="1942820" y="538229"/>
                    <a:pt x="1942820" y="528721"/>
                  </a:cubicBezTo>
                  <a:close/>
                  <a:moveTo>
                    <a:pt x="2155225" y="520231"/>
                  </a:moveTo>
                  <a:cubicBezTo>
                    <a:pt x="2159756" y="518926"/>
                    <a:pt x="2161266" y="519299"/>
                    <a:pt x="2159957" y="521407"/>
                  </a:cubicBezTo>
                  <a:cubicBezTo>
                    <a:pt x="2156001" y="527775"/>
                    <a:pt x="2165999" y="524189"/>
                    <a:pt x="2172717" y="516818"/>
                  </a:cubicBezTo>
                  <a:cubicBezTo>
                    <a:pt x="2185564" y="502735"/>
                    <a:pt x="2191649" y="479904"/>
                    <a:pt x="2181478" y="484020"/>
                  </a:cubicBezTo>
                  <a:cubicBezTo>
                    <a:pt x="2160173" y="492625"/>
                    <a:pt x="2158030" y="492581"/>
                    <a:pt x="2158130" y="483647"/>
                  </a:cubicBezTo>
                  <a:cubicBezTo>
                    <a:pt x="2158317" y="465821"/>
                    <a:pt x="2159382" y="460486"/>
                    <a:pt x="2164820" y="449902"/>
                  </a:cubicBezTo>
                  <a:cubicBezTo>
                    <a:pt x="2170387" y="439089"/>
                    <a:pt x="2170531" y="437727"/>
                    <a:pt x="2166417" y="433640"/>
                  </a:cubicBezTo>
                  <a:cubicBezTo>
                    <a:pt x="2159828" y="427072"/>
                    <a:pt x="2141285" y="425365"/>
                    <a:pt x="2131531" y="430442"/>
                  </a:cubicBezTo>
                  <a:cubicBezTo>
                    <a:pt x="2110312" y="441499"/>
                    <a:pt x="2099451" y="464172"/>
                    <a:pt x="2105191" y="485468"/>
                  </a:cubicBezTo>
                  <a:cubicBezTo>
                    <a:pt x="2108083" y="496138"/>
                    <a:pt x="2119174" y="507754"/>
                    <a:pt x="2126482" y="507754"/>
                  </a:cubicBezTo>
                  <a:cubicBezTo>
                    <a:pt x="2128553" y="507754"/>
                    <a:pt x="2132222" y="511583"/>
                    <a:pt x="2134653" y="516259"/>
                  </a:cubicBezTo>
                  <a:cubicBezTo>
                    <a:pt x="2137631" y="522009"/>
                    <a:pt x="2140623" y="524347"/>
                    <a:pt x="2143831" y="523458"/>
                  </a:cubicBezTo>
                  <a:cubicBezTo>
                    <a:pt x="2146435" y="522741"/>
                    <a:pt x="2151571" y="521278"/>
                    <a:pt x="2155225" y="520231"/>
                  </a:cubicBezTo>
                  <a:close/>
                  <a:moveTo>
                    <a:pt x="2136537" y="506263"/>
                  </a:moveTo>
                  <a:cubicBezTo>
                    <a:pt x="2139443" y="503366"/>
                    <a:pt x="2155584" y="499809"/>
                    <a:pt x="2155584" y="502061"/>
                  </a:cubicBezTo>
                  <a:cubicBezTo>
                    <a:pt x="2155584" y="503323"/>
                    <a:pt x="2153585" y="505130"/>
                    <a:pt x="2151153" y="506062"/>
                  </a:cubicBezTo>
                  <a:cubicBezTo>
                    <a:pt x="2145701" y="508142"/>
                    <a:pt x="2134495" y="508299"/>
                    <a:pt x="2136537" y="506263"/>
                  </a:cubicBezTo>
                  <a:close/>
                  <a:moveTo>
                    <a:pt x="2288436" y="489269"/>
                  </a:moveTo>
                  <a:cubicBezTo>
                    <a:pt x="2291658" y="488035"/>
                    <a:pt x="2287889" y="484995"/>
                    <a:pt x="2275460" y="478800"/>
                  </a:cubicBezTo>
                  <a:cubicBezTo>
                    <a:pt x="2264584" y="473379"/>
                    <a:pt x="2255536" y="466481"/>
                    <a:pt x="2251551" y="460587"/>
                  </a:cubicBezTo>
                  <a:cubicBezTo>
                    <a:pt x="2239884" y="443277"/>
                    <a:pt x="2244416" y="419069"/>
                    <a:pt x="2263563" y="396367"/>
                  </a:cubicBezTo>
                  <a:cubicBezTo>
                    <a:pt x="2272151" y="386199"/>
                    <a:pt x="2271418" y="383876"/>
                    <a:pt x="2260484" y="386615"/>
                  </a:cubicBezTo>
                  <a:cubicBezTo>
                    <a:pt x="2243826" y="390789"/>
                    <a:pt x="2219960" y="423787"/>
                    <a:pt x="2219960" y="442646"/>
                  </a:cubicBezTo>
                  <a:cubicBezTo>
                    <a:pt x="2219960" y="449300"/>
                    <a:pt x="2223269" y="454234"/>
                    <a:pt x="2235324" y="465606"/>
                  </a:cubicBezTo>
                  <a:cubicBezTo>
                    <a:pt x="2256212" y="485296"/>
                    <a:pt x="2275892" y="494073"/>
                    <a:pt x="2288436" y="489269"/>
                  </a:cubicBezTo>
                  <a:close/>
                  <a:moveTo>
                    <a:pt x="2180241" y="479775"/>
                  </a:moveTo>
                  <a:cubicBezTo>
                    <a:pt x="2190484" y="473536"/>
                    <a:pt x="2199489" y="456270"/>
                    <a:pt x="2195231" y="450992"/>
                  </a:cubicBezTo>
                  <a:cubicBezTo>
                    <a:pt x="2193793" y="449214"/>
                    <a:pt x="2191793" y="443893"/>
                    <a:pt x="2190786" y="439190"/>
                  </a:cubicBezTo>
                  <a:cubicBezTo>
                    <a:pt x="2189131" y="431489"/>
                    <a:pt x="2187045" y="430054"/>
                    <a:pt x="2169840" y="424691"/>
                  </a:cubicBezTo>
                  <a:cubicBezTo>
                    <a:pt x="2156591" y="420561"/>
                    <a:pt x="2148233" y="419399"/>
                    <a:pt x="2142651" y="420919"/>
                  </a:cubicBezTo>
                  <a:cubicBezTo>
                    <a:pt x="2135444" y="422870"/>
                    <a:pt x="2136178" y="423271"/>
                    <a:pt x="2149513" y="424576"/>
                  </a:cubicBezTo>
                  <a:cubicBezTo>
                    <a:pt x="2159224" y="425537"/>
                    <a:pt x="2166402" y="428004"/>
                    <a:pt x="2170056" y="431632"/>
                  </a:cubicBezTo>
                  <a:lnTo>
                    <a:pt x="2175666" y="437239"/>
                  </a:lnTo>
                  <a:lnTo>
                    <a:pt x="2169337" y="449472"/>
                  </a:lnTo>
                  <a:cubicBezTo>
                    <a:pt x="2165856" y="456198"/>
                    <a:pt x="2162748" y="467040"/>
                    <a:pt x="2162446" y="473565"/>
                  </a:cubicBezTo>
                  <a:cubicBezTo>
                    <a:pt x="2161799" y="487433"/>
                    <a:pt x="2165510" y="488724"/>
                    <a:pt x="2180241" y="479775"/>
                  </a:cubicBezTo>
                  <a:close/>
                  <a:moveTo>
                    <a:pt x="2202568" y="478284"/>
                  </a:moveTo>
                  <a:cubicBezTo>
                    <a:pt x="2210264" y="472906"/>
                    <a:pt x="2217169" y="460027"/>
                    <a:pt x="2217169" y="451050"/>
                  </a:cubicBezTo>
                  <a:cubicBezTo>
                    <a:pt x="2217169" y="441513"/>
                    <a:pt x="2206955" y="429610"/>
                    <a:pt x="2198770" y="429610"/>
                  </a:cubicBezTo>
                  <a:cubicBezTo>
                    <a:pt x="2195030" y="429610"/>
                    <a:pt x="2191966" y="430872"/>
                    <a:pt x="2191966" y="432406"/>
                  </a:cubicBezTo>
                  <a:cubicBezTo>
                    <a:pt x="2191966" y="433941"/>
                    <a:pt x="2193318" y="435189"/>
                    <a:pt x="2194958" y="435189"/>
                  </a:cubicBezTo>
                  <a:cubicBezTo>
                    <a:pt x="2196626" y="435189"/>
                    <a:pt x="2197202" y="437555"/>
                    <a:pt x="2196238" y="440538"/>
                  </a:cubicBezTo>
                  <a:cubicBezTo>
                    <a:pt x="2195303" y="443478"/>
                    <a:pt x="2195850" y="446690"/>
                    <a:pt x="2197461" y="447680"/>
                  </a:cubicBezTo>
                  <a:cubicBezTo>
                    <a:pt x="2201863" y="450390"/>
                    <a:pt x="2200971" y="457862"/>
                    <a:pt x="2194929" y="469105"/>
                  </a:cubicBezTo>
                  <a:cubicBezTo>
                    <a:pt x="2187679" y="482600"/>
                    <a:pt x="2190872" y="486444"/>
                    <a:pt x="2202568" y="478284"/>
                  </a:cubicBezTo>
                  <a:close/>
                  <a:moveTo>
                    <a:pt x="2310949" y="477308"/>
                  </a:moveTo>
                  <a:cubicBezTo>
                    <a:pt x="2325752" y="467972"/>
                    <a:pt x="2359544" y="433539"/>
                    <a:pt x="2361486" y="425810"/>
                  </a:cubicBezTo>
                  <a:cubicBezTo>
                    <a:pt x="2363888" y="416287"/>
                    <a:pt x="2358235" y="402548"/>
                    <a:pt x="2349618" y="396912"/>
                  </a:cubicBezTo>
                  <a:cubicBezTo>
                    <a:pt x="2344713" y="393714"/>
                    <a:pt x="2338915" y="392983"/>
                    <a:pt x="2327594" y="394144"/>
                  </a:cubicBezTo>
                  <a:cubicBezTo>
                    <a:pt x="2317035" y="395234"/>
                    <a:pt x="2309842" y="394489"/>
                    <a:pt x="2304591" y="391750"/>
                  </a:cubicBezTo>
                  <a:cubicBezTo>
                    <a:pt x="2300390" y="389570"/>
                    <a:pt x="2292349" y="387777"/>
                    <a:pt x="2286738" y="387763"/>
                  </a:cubicBezTo>
                  <a:cubicBezTo>
                    <a:pt x="2278467" y="387748"/>
                    <a:pt x="2274812" y="389699"/>
                    <a:pt x="2267476" y="398031"/>
                  </a:cubicBezTo>
                  <a:cubicBezTo>
                    <a:pt x="2239640" y="429624"/>
                    <a:pt x="2242603" y="457647"/>
                    <a:pt x="2275589" y="474827"/>
                  </a:cubicBezTo>
                  <a:cubicBezTo>
                    <a:pt x="2293255" y="484020"/>
                    <a:pt x="2299614" y="484465"/>
                    <a:pt x="2310949" y="477308"/>
                  </a:cubicBezTo>
                  <a:close/>
                  <a:moveTo>
                    <a:pt x="2297369" y="420044"/>
                  </a:moveTo>
                  <a:cubicBezTo>
                    <a:pt x="2307885" y="407424"/>
                    <a:pt x="2312057" y="407238"/>
                    <a:pt x="2301973" y="419844"/>
                  </a:cubicBezTo>
                  <a:cubicBezTo>
                    <a:pt x="2297671" y="425207"/>
                    <a:pt x="2293082" y="429610"/>
                    <a:pt x="2291773" y="429610"/>
                  </a:cubicBezTo>
                  <a:cubicBezTo>
                    <a:pt x="2290464" y="429610"/>
                    <a:pt x="2292982" y="425308"/>
                    <a:pt x="2297369" y="420044"/>
                  </a:cubicBezTo>
                  <a:close/>
                  <a:moveTo>
                    <a:pt x="2007354" y="468402"/>
                  </a:moveTo>
                  <a:cubicBezTo>
                    <a:pt x="2012303" y="459181"/>
                    <a:pt x="2006793" y="420933"/>
                    <a:pt x="1998651" y="408041"/>
                  </a:cubicBezTo>
                  <a:cubicBezTo>
                    <a:pt x="1995471" y="402993"/>
                    <a:pt x="1995371" y="400139"/>
                    <a:pt x="1998119" y="392868"/>
                  </a:cubicBezTo>
                  <a:cubicBezTo>
                    <a:pt x="2002607" y="381037"/>
                    <a:pt x="2000262" y="379445"/>
                    <a:pt x="1991386" y="388293"/>
                  </a:cubicBezTo>
                  <a:cubicBezTo>
                    <a:pt x="1986754" y="392911"/>
                    <a:pt x="1981719" y="403868"/>
                    <a:pt x="1977418" y="418696"/>
                  </a:cubicBezTo>
                  <a:cubicBezTo>
                    <a:pt x="1973706" y="431445"/>
                    <a:pt x="1968815" y="443922"/>
                    <a:pt x="1966542" y="446432"/>
                  </a:cubicBezTo>
                  <a:cubicBezTo>
                    <a:pt x="1960744" y="452814"/>
                    <a:pt x="1961320" y="455553"/>
                    <a:pt x="1970110" y="463297"/>
                  </a:cubicBezTo>
                  <a:cubicBezTo>
                    <a:pt x="1983862" y="475415"/>
                    <a:pt x="2002247" y="477925"/>
                    <a:pt x="2007354" y="468402"/>
                  </a:cubicBezTo>
                  <a:close/>
                  <a:moveTo>
                    <a:pt x="2039348" y="465190"/>
                  </a:moveTo>
                  <a:cubicBezTo>
                    <a:pt x="2045390" y="459956"/>
                    <a:pt x="2046296" y="457403"/>
                    <a:pt x="2044742" y="449845"/>
                  </a:cubicBezTo>
                  <a:cubicBezTo>
                    <a:pt x="2043146" y="441943"/>
                    <a:pt x="2041765" y="440767"/>
                    <a:pt x="2034155" y="440739"/>
                  </a:cubicBezTo>
                  <a:cubicBezTo>
                    <a:pt x="2029335" y="440724"/>
                    <a:pt x="2022862" y="440022"/>
                    <a:pt x="2019769" y="439190"/>
                  </a:cubicBezTo>
                  <a:cubicBezTo>
                    <a:pt x="2014590" y="437799"/>
                    <a:pt x="2014087" y="439089"/>
                    <a:pt x="2013727" y="454578"/>
                  </a:cubicBezTo>
                  <a:lnTo>
                    <a:pt x="2013339" y="471471"/>
                  </a:lnTo>
                  <a:lnTo>
                    <a:pt x="2022718" y="471471"/>
                  </a:lnTo>
                  <a:cubicBezTo>
                    <a:pt x="2028415" y="471471"/>
                    <a:pt x="2034932" y="469019"/>
                    <a:pt x="2039348" y="465190"/>
                  </a:cubicBezTo>
                  <a:close/>
                  <a:moveTo>
                    <a:pt x="2117476" y="435834"/>
                  </a:moveTo>
                  <a:cubicBezTo>
                    <a:pt x="2123144" y="430872"/>
                    <a:pt x="2129201" y="426813"/>
                    <a:pt x="2130941" y="426813"/>
                  </a:cubicBezTo>
                  <a:cubicBezTo>
                    <a:pt x="2132682" y="426813"/>
                    <a:pt x="2133387" y="426082"/>
                    <a:pt x="2132481" y="425193"/>
                  </a:cubicBezTo>
                  <a:cubicBezTo>
                    <a:pt x="2130237" y="422941"/>
                    <a:pt x="2121044" y="428190"/>
                    <a:pt x="2111291" y="437297"/>
                  </a:cubicBezTo>
                  <a:cubicBezTo>
                    <a:pt x="2101940" y="446030"/>
                    <a:pt x="2096128" y="455926"/>
                    <a:pt x="2098804" y="458593"/>
                  </a:cubicBezTo>
                  <a:cubicBezTo>
                    <a:pt x="2099796" y="459583"/>
                    <a:pt x="2102084" y="456901"/>
                    <a:pt x="2103896" y="452627"/>
                  </a:cubicBezTo>
                  <a:cubicBezTo>
                    <a:pt x="2105695" y="448354"/>
                    <a:pt x="2111809" y="440796"/>
                    <a:pt x="2117476" y="435834"/>
                  </a:cubicBezTo>
                  <a:close/>
                  <a:moveTo>
                    <a:pt x="1806660" y="455739"/>
                  </a:moveTo>
                  <a:cubicBezTo>
                    <a:pt x="1820729" y="453818"/>
                    <a:pt x="1821722" y="451810"/>
                    <a:pt x="1817924" y="432894"/>
                  </a:cubicBezTo>
                  <a:lnTo>
                    <a:pt x="1816197" y="424304"/>
                  </a:lnTo>
                  <a:lnTo>
                    <a:pt x="1801869" y="433941"/>
                  </a:lnTo>
                  <a:cubicBezTo>
                    <a:pt x="1793972" y="439233"/>
                    <a:pt x="1785872" y="443564"/>
                    <a:pt x="1783858" y="443564"/>
                  </a:cubicBezTo>
                  <a:cubicBezTo>
                    <a:pt x="1781844" y="443564"/>
                    <a:pt x="1774436" y="440509"/>
                    <a:pt x="1767401" y="436781"/>
                  </a:cubicBezTo>
                  <a:cubicBezTo>
                    <a:pt x="1756209" y="430843"/>
                    <a:pt x="1752210" y="430184"/>
                    <a:pt x="1735408" y="431589"/>
                  </a:cubicBezTo>
                  <a:cubicBezTo>
                    <a:pt x="1721957" y="432722"/>
                    <a:pt x="1714922" y="432134"/>
                    <a:pt x="1711930" y="429667"/>
                  </a:cubicBezTo>
                  <a:cubicBezTo>
                    <a:pt x="1708305" y="426670"/>
                    <a:pt x="1707672" y="427158"/>
                    <a:pt x="1707672" y="432923"/>
                  </a:cubicBezTo>
                  <a:cubicBezTo>
                    <a:pt x="1707672" y="444209"/>
                    <a:pt x="1714145" y="449759"/>
                    <a:pt x="1731725" y="453516"/>
                  </a:cubicBezTo>
                  <a:cubicBezTo>
                    <a:pt x="1749966" y="457417"/>
                    <a:pt x="1786491" y="458493"/>
                    <a:pt x="1806660" y="455739"/>
                  </a:cubicBezTo>
                  <a:close/>
                  <a:moveTo>
                    <a:pt x="2062638" y="451380"/>
                  </a:moveTo>
                  <a:cubicBezTo>
                    <a:pt x="2066666" y="447364"/>
                    <a:pt x="2067170" y="426813"/>
                    <a:pt x="2063228" y="426813"/>
                  </a:cubicBezTo>
                  <a:cubicBezTo>
                    <a:pt x="2061703" y="426813"/>
                    <a:pt x="2059646" y="421765"/>
                    <a:pt x="2058654" y="415584"/>
                  </a:cubicBezTo>
                  <a:cubicBezTo>
                    <a:pt x="2057359" y="407467"/>
                    <a:pt x="2053216" y="400483"/>
                    <a:pt x="2043793" y="390459"/>
                  </a:cubicBezTo>
                  <a:cubicBezTo>
                    <a:pt x="2036600" y="382829"/>
                    <a:pt x="2028890" y="376605"/>
                    <a:pt x="2026660" y="376634"/>
                  </a:cubicBezTo>
                  <a:cubicBezTo>
                    <a:pt x="2024430" y="376663"/>
                    <a:pt x="2026430" y="379115"/>
                    <a:pt x="2031091" y="382098"/>
                  </a:cubicBezTo>
                  <a:cubicBezTo>
                    <a:pt x="2044541" y="390702"/>
                    <a:pt x="2051719" y="402591"/>
                    <a:pt x="2053733" y="419614"/>
                  </a:cubicBezTo>
                  <a:cubicBezTo>
                    <a:pt x="2055244" y="432449"/>
                    <a:pt x="2054769" y="435375"/>
                    <a:pt x="2050971" y="436823"/>
                  </a:cubicBezTo>
                  <a:cubicBezTo>
                    <a:pt x="2042930" y="439907"/>
                    <a:pt x="2047260" y="454721"/>
                    <a:pt x="2056194" y="454721"/>
                  </a:cubicBezTo>
                  <a:cubicBezTo>
                    <a:pt x="2057891" y="454721"/>
                    <a:pt x="2060783" y="453215"/>
                    <a:pt x="2062638" y="451380"/>
                  </a:cubicBezTo>
                  <a:close/>
                  <a:moveTo>
                    <a:pt x="2096790" y="448927"/>
                  </a:moveTo>
                  <a:cubicBezTo>
                    <a:pt x="2096790" y="442574"/>
                    <a:pt x="2118728" y="424619"/>
                    <a:pt x="2131977" y="420145"/>
                  </a:cubicBezTo>
                  <a:cubicBezTo>
                    <a:pt x="2139573" y="417578"/>
                    <a:pt x="2149355" y="412343"/>
                    <a:pt x="2153728" y="408500"/>
                  </a:cubicBezTo>
                  <a:lnTo>
                    <a:pt x="2161684" y="401544"/>
                  </a:lnTo>
                  <a:lnTo>
                    <a:pt x="2153167" y="392854"/>
                  </a:lnTo>
                  <a:cubicBezTo>
                    <a:pt x="2148478" y="388078"/>
                    <a:pt x="2143845" y="380506"/>
                    <a:pt x="2142853" y="376017"/>
                  </a:cubicBezTo>
                  <a:cubicBezTo>
                    <a:pt x="2141184" y="368445"/>
                    <a:pt x="2140781" y="368230"/>
                    <a:pt x="2137314" y="372920"/>
                  </a:cubicBezTo>
                  <a:cubicBezTo>
                    <a:pt x="2134351" y="376907"/>
                    <a:pt x="2132826" y="377265"/>
                    <a:pt x="2130093" y="374569"/>
                  </a:cubicBezTo>
                  <a:cubicBezTo>
                    <a:pt x="2127431" y="371944"/>
                    <a:pt x="2127302" y="367413"/>
                    <a:pt x="2129589" y="355036"/>
                  </a:cubicBezTo>
                  <a:cubicBezTo>
                    <a:pt x="2131229" y="346159"/>
                    <a:pt x="2132179" y="338487"/>
                    <a:pt x="2131718" y="337985"/>
                  </a:cubicBezTo>
                  <a:cubicBezTo>
                    <a:pt x="2131244" y="337483"/>
                    <a:pt x="2128323" y="338415"/>
                    <a:pt x="2125202" y="340079"/>
                  </a:cubicBezTo>
                  <a:cubicBezTo>
                    <a:pt x="2115031" y="345500"/>
                    <a:pt x="2103264" y="343692"/>
                    <a:pt x="2096991" y="335747"/>
                  </a:cubicBezTo>
                  <a:lnTo>
                    <a:pt x="2091194" y="328391"/>
                  </a:lnTo>
                  <a:lnTo>
                    <a:pt x="2091194" y="339634"/>
                  </a:lnTo>
                  <a:cubicBezTo>
                    <a:pt x="2091194" y="350031"/>
                    <a:pt x="2088058" y="354262"/>
                    <a:pt x="2080347" y="354262"/>
                  </a:cubicBezTo>
                  <a:cubicBezTo>
                    <a:pt x="2078534" y="354262"/>
                    <a:pt x="2074089" y="335862"/>
                    <a:pt x="2070536" y="313691"/>
                  </a:cubicBezTo>
                  <a:cubicBezTo>
                    <a:pt x="2069745" y="308758"/>
                    <a:pt x="2071917" y="297070"/>
                    <a:pt x="2075729" y="285798"/>
                  </a:cubicBezTo>
                  <a:cubicBezTo>
                    <a:pt x="2079326" y="275114"/>
                    <a:pt x="2081613" y="265319"/>
                    <a:pt x="2080807" y="263999"/>
                  </a:cubicBezTo>
                  <a:cubicBezTo>
                    <a:pt x="2079297" y="261561"/>
                    <a:pt x="2073010" y="262336"/>
                    <a:pt x="2053403" y="267369"/>
                  </a:cubicBezTo>
                  <a:cubicBezTo>
                    <a:pt x="2039290" y="270983"/>
                    <a:pt x="2023955" y="286873"/>
                    <a:pt x="2024114" y="297701"/>
                  </a:cubicBezTo>
                  <a:cubicBezTo>
                    <a:pt x="2024214" y="304212"/>
                    <a:pt x="2026473" y="306463"/>
                    <a:pt x="2038470" y="312085"/>
                  </a:cubicBezTo>
                  <a:cubicBezTo>
                    <a:pt x="2046785" y="315971"/>
                    <a:pt x="2054582" y="322052"/>
                    <a:pt x="2057244" y="326713"/>
                  </a:cubicBezTo>
                  <a:cubicBezTo>
                    <a:pt x="2063300" y="337311"/>
                    <a:pt x="2066220" y="336866"/>
                    <a:pt x="2063041" y="325838"/>
                  </a:cubicBezTo>
                  <a:cubicBezTo>
                    <a:pt x="2060538" y="317090"/>
                    <a:pt x="2061732" y="310694"/>
                    <a:pt x="2064465" y="318280"/>
                  </a:cubicBezTo>
                  <a:cubicBezTo>
                    <a:pt x="2069155" y="331230"/>
                    <a:pt x="2074391" y="357144"/>
                    <a:pt x="2074391" y="367327"/>
                  </a:cubicBezTo>
                  <a:cubicBezTo>
                    <a:pt x="2074391" y="373866"/>
                    <a:pt x="2071399" y="385970"/>
                    <a:pt x="2067731" y="394230"/>
                  </a:cubicBezTo>
                  <a:lnTo>
                    <a:pt x="2061070" y="409245"/>
                  </a:lnTo>
                  <a:lnTo>
                    <a:pt x="2067141" y="426684"/>
                  </a:lnTo>
                  <a:cubicBezTo>
                    <a:pt x="2071241" y="438501"/>
                    <a:pt x="2075427" y="445356"/>
                    <a:pt x="2080103" y="447938"/>
                  </a:cubicBezTo>
                  <a:cubicBezTo>
                    <a:pt x="2088446" y="452541"/>
                    <a:pt x="2096790" y="453043"/>
                    <a:pt x="2096790" y="448927"/>
                  </a:cubicBezTo>
                  <a:close/>
                  <a:moveTo>
                    <a:pt x="1944028" y="439864"/>
                  </a:moveTo>
                  <a:cubicBezTo>
                    <a:pt x="1947423" y="437383"/>
                    <a:pt x="1949207" y="432277"/>
                    <a:pt x="1949423" y="424505"/>
                  </a:cubicBezTo>
                  <a:cubicBezTo>
                    <a:pt x="1949668" y="414882"/>
                    <a:pt x="1950703" y="412817"/>
                    <a:pt x="1955364" y="412630"/>
                  </a:cubicBezTo>
                  <a:cubicBezTo>
                    <a:pt x="1959349" y="412458"/>
                    <a:pt x="1958543" y="411655"/>
                    <a:pt x="1952689" y="409905"/>
                  </a:cubicBezTo>
                  <a:cubicBezTo>
                    <a:pt x="1946345" y="408012"/>
                    <a:pt x="1943813" y="408414"/>
                    <a:pt x="1942043" y="411540"/>
                  </a:cubicBezTo>
                  <a:cubicBezTo>
                    <a:pt x="1939497" y="416086"/>
                    <a:pt x="1928823" y="417234"/>
                    <a:pt x="1928823" y="412946"/>
                  </a:cubicBezTo>
                  <a:cubicBezTo>
                    <a:pt x="1928823" y="411469"/>
                    <a:pt x="1930707" y="410967"/>
                    <a:pt x="1933023" y="411856"/>
                  </a:cubicBezTo>
                  <a:cubicBezTo>
                    <a:pt x="1935325" y="412745"/>
                    <a:pt x="1937224" y="412157"/>
                    <a:pt x="1937224" y="410565"/>
                  </a:cubicBezTo>
                  <a:cubicBezTo>
                    <a:pt x="1937224" y="405962"/>
                    <a:pt x="1926794" y="403882"/>
                    <a:pt x="1920522" y="407223"/>
                  </a:cubicBezTo>
                  <a:cubicBezTo>
                    <a:pt x="1916250" y="409504"/>
                    <a:pt x="1914826" y="413060"/>
                    <a:pt x="1914826" y="421378"/>
                  </a:cubicBezTo>
                  <a:cubicBezTo>
                    <a:pt x="1914826" y="430915"/>
                    <a:pt x="1916106" y="433267"/>
                    <a:pt x="1923917" y="438014"/>
                  </a:cubicBezTo>
                  <a:cubicBezTo>
                    <a:pt x="1934663" y="444539"/>
                    <a:pt x="1937281" y="444783"/>
                    <a:pt x="1944028" y="439864"/>
                  </a:cubicBezTo>
                  <a:close/>
                  <a:moveTo>
                    <a:pt x="1799366" y="431101"/>
                  </a:moveTo>
                  <a:cubicBezTo>
                    <a:pt x="1804358" y="428090"/>
                    <a:pt x="1808444" y="424791"/>
                    <a:pt x="1808444" y="423802"/>
                  </a:cubicBezTo>
                  <a:cubicBezTo>
                    <a:pt x="1808444" y="422798"/>
                    <a:pt x="1798115" y="418567"/>
                    <a:pt x="1785498" y="414408"/>
                  </a:cubicBezTo>
                  <a:cubicBezTo>
                    <a:pt x="1743981" y="400741"/>
                    <a:pt x="1736630" y="393743"/>
                    <a:pt x="1739392" y="370582"/>
                  </a:cubicBezTo>
                  <a:cubicBezTo>
                    <a:pt x="1740270" y="363139"/>
                    <a:pt x="1739939" y="357044"/>
                    <a:pt x="1738659" y="357044"/>
                  </a:cubicBezTo>
                  <a:cubicBezTo>
                    <a:pt x="1736299" y="357044"/>
                    <a:pt x="1725237" y="369091"/>
                    <a:pt x="1708362" y="390028"/>
                  </a:cubicBezTo>
                  <a:cubicBezTo>
                    <a:pt x="1703356" y="396238"/>
                    <a:pt x="1699271" y="403796"/>
                    <a:pt x="1699271" y="406808"/>
                  </a:cubicBezTo>
                  <a:cubicBezTo>
                    <a:pt x="1699271" y="409819"/>
                    <a:pt x="1703845" y="416301"/>
                    <a:pt x="1709441" y="421192"/>
                  </a:cubicBezTo>
                  <a:cubicBezTo>
                    <a:pt x="1719382" y="429897"/>
                    <a:pt x="1720058" y="430054"/>
                    <a:pt x="1738716" y="428190"/>
                  </a:cubicBezTo>
                  <a:cubicBezTo>
                    <a:pt x="1755101" y="426541"/>
                    <a:pt x="1758942" y="427057"/>
                    <a:pt x="1765632" y="431732"/>
                  </a:cubicBezTo>
                  <a:cubicBezTo>
                    <a:pt x="1779701" y="441542"/>
                    <a:pt x="1782161" y="441499"/>
                    <a:pt x="1799366" y="431101"/>
                  </a:cubicBezTo>
                  <a:close/>
                  <a:moveTo>
                    <a:pt x="1910625" y="423802"/>
                  </a:moveTo>
                  <a:cubicBezTo>
                    <a:pt x="1910625" y="409977"/>
                    <a:pt x="1913430" y="405216"/>
                    <a:pt x="1924320" y="400584"/>
                  </a:cubicBezTo>
                  <a:cubicBezTo>
                    <a:pt x="1926262" y="399752"/>
                    <a:pt x="1925514" y="397730"/>
                    <a:pt x="1922364" y="395177"/>
                  </a:cubicBezTo>
                  <a:cubicBezTo>
                    <a:pt x="1917314" y="391104"/>
                    <a:pt x="1911920" y="392495"/>
                    <a:pt x="1879135" y="406392"/>
                  </a:cubicBezTo>
                  <a:cubicBezTo>
                    <a:pt x="1870014" y="410264"/>
                    <a:pt x="1883306" y="433568"/>
                    <a:pt x="1896023" y="436020"/>
                  </a:cubicBezTo>
                  <a:cubicBezTo>
                    <a:pt x="1910452" y="438802"/>
                    <a:pt x="1910625" y="438659"/>
                    <a:pt x="1910625" y="423802"/>
                  </a:cubicBezTo>
                  <a:close/>
                  <a:moveTo>
                    <a:pt x="2047562" y="434314"/>
                  </a:moveTo>
                  <a:cubicBezTo>
                    <a:pt x="2054942" y="428936"/>
                    <a:pt x="2052223" y="419671"/>
                    <a:pt x="2043534" y="420503"/>
                  </a:cubicBezTo>
                  <a:lnTo>
                    <a:pt x="2036600" y="421163"/>
                  </a:lnTo>
                  <a:lnTo>
                    <a:pt x="2042901" y="417979"/>
                  </a:lnTo>
                  <a:cubicBezTo>
                    <a:pt x="2050295" y="414251"/>
                    <a:pt x="2051446" y="409403"/>
                    <a:pt x="2044297" y="412085"/>
                  </a:cubicBezTo>
                  <a:cubicBezTo>
                    <a:pt x="2039981" y="413691"/>
                    <a:pt x="2039866" y="413347"/>
                    <a:pt x="2043318" y="409117"/>
                  </a:cubicBezTo>
                  <a:cubicBezTo>
                    <a:pt x="2046728" y="404929"/>
                    <a:pt x="2046541" y="403796"/>
                    <a:pt x="2041909" y="400311"/>
                  </a:cubicBezTo>
                  <a:cubicBezTo>
                    <a:pt x="2038988" y="398103"/>
                    <a:pt x="2035651" y="396253"/>
                    <a:pt x="2034500" y="396209"/>
                  </a:cubicBezTo>
                  <a:cubicBezTo>
                    <a:pt x="2033349" y="396167"/>
                    <a:pt x="2032400" y="394388"/>
                    <a:pt x="2032400" y="392280"/>
                  </a:cubicBezTo>
                  <a:cubicBezTo>
                    <a:pt x="2032400" y="379430"/>
                    <a:pt x="2007757" y="379603"/>
                    <a:pt x="2001873" y="392481"/>
                  </a:cubicBezTo>
                  <a:cubicBezTo>
                    <a:pt x="1999111" y="398490"/>
                    <a:pt x="1999241" y="401544"/>
                    <a:pt x="2002535" y="408485"/>
                  </a:cubicBezTo>
                  <a:cubicBezTo>
                    <a:pt x="2004779" y="413189"/>
                    <a:pt x="2007714" y="420804"/>
                    <a:pt x="2009066" y="425408"/>
                  </a:cubicBezTo>
                  <a:cubicBezTo>
                    <a:pt x="2010879" y="431560"/>
                    <a:pt x="2013727" y="434228"/>
                    <a:pt x="2019870" y="435547"/>
                  </a:cubicBezTo>
                  <a:cubicBezTo>
                    <a:pt x="2033867" y="438530"/>
                    <a:pt x="2042297" y="438157"/>
                    <a:pt x="2047562" y="434314"/>
                  </a:cubicBezTo>
                  <a:close/>
                  <a:moveTo>
                    <a:pt x="2014907" y="398361"/>
                  </a:moveTo>
                  <a:cubicBezTo>
                    <a:pt x="2018287" y="395005"/>
                    <a:pt x="2022028" y="393212"/>
                    <a:pt x="2023221" y="394417"/>
                  </a:cubicBezTo>
                  <a:cubicBezTo>
                    <a:pt x="2024416" y="395607"/>
                    <a:pt x="2022948" y="398361"/>
                    <a:pt x="2019970" y="400541"/>
                  </a:cubicBezTo>
                  <a:cubicBezTo>
                    <a:pt x="2011526" y="406679"/>
                    <a:pt x="2008059" y="405201"/>
                    <a:pt x="2014907" y="398361"/>
                  </a:cubicBezTo>
                  <a:close/>
                  <a:moveTo>
                    <a:pt x="2239438" y="395908"/>
                  </a:moveTo>
                  <a:lnTo>
                    <a:pt x="2249897" y="384952"/>
                  </a:lnTo>
                  <a:lnTo>
                    <a:pt x="2236029" y="384952"/>
                  </a:lnTo>
                  <a:cubicBezTo>
                    <a:pt x="2218823" y="384952"/>
                    <a:pt x="2193519" y="391348"/>
                    <a:pt x="2173696" y="400698"/>
                  </a:cubicBezTo>
                  <a:cubicBezTo>
                    <a:pt x="2150146" y="411813"/>
                    <a:pt x="2149729" y="414122"/>
                    <a:pt x="2170013" y="420948"/>
                  </a:cubicBezTo>
                  <a:cubicBezTo>
                    <a:pt x="2179608" y="424175"/>
                    <a:pt x="2192095" y="426813"/>
                    <a:pt x="2197763" y="426813"/>
                  </a:cubicBezTo>
                  <a:cubicBezTo>
                    <a:pt x="2203690" y="426813"/>
                    <a:pt x="2209617" y="428663"/>
                    <a:pt x="2211703" y="431173"/>
                  </a:cubicBezTo>
                  <a:cubicBezTo>
                    <a:pt x="2214853" y="434945"/>
                    <a:pt x="2216234" y="433611"/>
                    <a:pt x="2222161" y="421192"/>
                  </a:cubicBezTo>
                  <a:cubicBezTo>
                    <a:pt x="2225916" y="413304"/>
                    <a:pt x="2233698" y="401932"/>
                    <a:pt x="2239438" y="395908"/>
                  </a:cubicBezTo>
                  <a:close/>
                  <a:moveTo>
                    <a:pt x="1818441" y="386128"/>
                  </a:moveTo>
                  <a:cubicBezTo>
                    <a:pt x="1817406" y="382041"/>
                    <a:pt x="1814701" y="379373"/>
                    <a:pt x="1811580" y="379373"/>
                  </a:cubicBezTo>
                  <a:cubicBezTo>
                    <a:pt x="1808731" y="379373"/>
                    <a:pt x="1800459" y="373020"/>
                    <a:pt x="1793166" y="365262"/>
                  </a:cubicBezTo>
                  <a:cubicBezTo>
                    <a:pt x="1778248" y="349357"/>
                    <a:pt x="1777874" y="343721"/>
                    <a:pt x="1790648" y="326985"/>
                  </a:cubicBezTo>
                  <a:cubicBezTo>
                    <a:pt x="1798819" y="316287"/>
                    <a:pt x="1807307" y="310350"/>
                    <a:pt x="1821765" y="305201"/>
                  </a:cubicBezTo>
                  <a:cubicBezTo>
                    <a:pt x="1837013" y="299780"/>
                    <a:pt x="1823707" y="300053"/>
                    <a:pt x="1801855" y="305603"/>
                  </a:cubicBezTo>
                  <a:cubicBezTo>
                    <a:pt x="1789066" y="308858"/>
                    <a:pt x="1781772" y="312759"/>
                    <a:pt x="1773457" y="320819"/>
                  </a:cubicBezTo>
                  <a:cubicBezTo>
                    <a:pt x="1767286" y="326784"/>
                    <a:pt x="1758727" y="334557"/>
                    <a:pt x="1754425" y="338085"/>
                  </a:cubicBezTo>
                  <a:cubicBezTo>
                    <a:pt x="1748067" y="343277"/>
                    <a:pt x="1746125" y="347851"/>
                    <a:pt x="1744082" y="362365"/>
                  </a:cubicBezTo>
                  <a:cubicBezTo>
                    <a:pt x="1742154" y="376060"/>
                    <a:pt x="1742456" y="381969"/>
                    <a:pt x="1745420" y="387677"/>
                  </a:cubicBezTo>
                  <a:cubicBezTo>
                    <a:pt x="1751131" y="398691"/>
                    <a:pt x="1753936" y="400282"/>
                    <a:pt x="1786045" y="410723"/>
                  </a:cubicBezTo>
                  <a:lnTo>
                    <a:pt x="1815449" y="420288"/>
                  </a:lnTo>
                  <a:lnTo>
                    <a:pt x="1817794" y="406592"/>
                  </a:lnTo>
                  <a:cubicBezTo>
                    <a:pt x="1819089" y="399049"/>
                    <a:pt x="1819377" y="389856"/>
                    <a:pt x="1818441" y="386128"/>
                  </a:cubicBezTo>
                  <a:close/>
                  <a:moveTo>
                    <a:pt x="1883019" y="401501"/>
                  </a:moveTo>
                  <a:cubicBezTo>
                    <a:pt x="1893578" y="396783"/>
                    <a:pt x="1906324" y="391147"/>
                    <a:pt x="1911330" y="388982"/>
                  </a:cubicBezTo>
                  <a:cubicBezTo>
                    <a:pt x="1916322" y="386816"/>
                    <a:pt x="1920422" y="383733"/>
                    <a:pt x="1920422" y="382112"/>
                  </a:cubicBezTo>
                  <a:cubicBezTo>
                    <a:pt x="1920422" y="380076"/>
                    <a:pt x="1918767" y="380062"/>
                    <a:pt x="1915013" y="382069"/>
                  </a:cubicBezTo>
                  <a:cubicBezTo>
                    <a:pt x="1905417" y="387189"/>
                    <a:pt x="1905000" y="385167"/>
                    <a:pt x="1914020" y="377279"/>
                  </a:cubicBezTo>
                  <a:cubicBezTo>
                    <a:pt x="1923730" y="368804"/>
                    <a:pt x="1928808" y="357015"/>
                    <a:pt x="1922709" y="357102"/>
                  </a:cubicBezTo>
                  <a:cubicBezTo>
                    <a:pt x="1920681" y="357130"/>
                    <a:pt x="1913272" y="358708"/>
                    <a:pt x="1906252" y="360601"/>
                  </a:cubicBezTo>
                  <a:cubicBezTo>
                    <a:pt x="1888155" y="365462"/>
                    <a:pt x="1874416" y="377896"/>
                    <a:pt x="1867741" y="395421"/>
                  </a:cubicBezTo>
                  <a:cubicBezTo>
                    <a:pt x="1864677" y="403480"/>
                    <a:pt x="1862534" y="410077"/>
                    <a:pt x="1862994" y="410077"/>
                  </a:cubicBezTo>
                  <a:cubicBezTo>
                    <a:pt x="1863440" y="410077"/>
                    <a:pt x="1872445" y="406220"/>
                    <a:pt x="1883019" y="401501"/>
                  </a:cubicBezTo>
                  <a:close/>
                  <a:moveTo>
                    <a:pt x="2197130" y="388279"/>
                  </a:moveTo>
                  <a:lnTo>
                    <a:pt x="2220492" y="380320"/>
                  </a:lnTo>
                  <a:lnTo>
                    <a:pt x="2212422" y="373565"/>
                  </a:lnTo>
                  <a:cubicBezTo>
                    <a:pt x="2207977" y="369851"/>
                    <a:pt x="2201244" y="364545"/>
                    <a:pt x="2197446" y="361777"/>
                  </a:cubicBezTo>
                  <a:cubicBezTo>
                    <a:pt x="2190671" y="356800"/>
                    <a:pt x="2193059" y="356843"/>
                    <a:pt x="2205546" y="361906"/>
                  </a:cubicBezTo>
                  <a:cubicBezTo>
                    <a:pt x="2212033" y="364530"/>
                    <a:pt x="2200957" y="345729"/>
                    <a:pt x="2188168" y="332406"/>
                  </a:cubicBezTo>
                  <a:cubicBezTo>
                    <a:pt x="2178054" y="321866"/>
                    <a:pt x="2164690" y="312386"/>
                    <a:pt x="2159914" y="312386"/>
                  </a:cubicBezTo>
                  <a:cubicBezTo>
                    <a:pt x="2159065" y="312386"/>
                    <a:pt x="2158375" y="315512"/>
                    <a:pt x="2158375" y="319313"/>
                  </a:cubicBezTo>
                  <a:cubicBezTo>
                    <a:pt x="2158375" y="323113"/>
                    <a:pt x="2156634" y="330972"/>
                    <a:pt x="2154519" y="336751"/>
                  </a:cubicBezTo>
                  <a:cubicBezTo>
                    <a:pt x="2144076" y="365204"/>
                    <a:pt x="2143471" y="369636"/>
                    <a:pt x="2148622" y="380463"/>
                  </a:cubicBezTo>
                  <a:cubicBezTo>
                    <a:pt x="2154217" y="392208"/>
                    <a:pt x="2163439" y="399781"/>
                    <a:pt x="2169581" y="397672"/>
                  </a:cubicBezTo>
                  <a:cubicBezTo>
                    <a:pt x="2171883" y="396883"/>
                    <a:pt x="2184283" y="392653"/>
                    <a:pt x="2197130" y="388279"/>
                  </a:cubicBezTo>
                  <a:close/>
                  <a:moveTo>
                    <a:pt x="2145644" y="352168"/>
                  </a:moveTo>
                  <a:cubicBezTo>
                    <a:pt x="2146507" y="343879"/>
                    <a:pt x="2150607" y="330714"/>
                    <a:pt x="2153484" y="327086"/>
                  </a:cubicBezTo>
                  <a:cubicBezTo>
                    <a:pt x="2154980" y="325178"/>
                    <a:pt x="2155498" y="321794"/>
                    <a:pt x="2154620" y="319528"/>
                  </a:cubicBezTo>
                  <a:cubicBezTo>
                    <a:pt x="2153757" y="317276"/>
                    <a:pt x="2154246" y="307998"/>
                    <a:pt x="2155714" y="298920"/>
                  </a:cubicBezTo>
                  <a:cubicBezTo>
                    <a:pt x="2159368" y="276275"/>
                    <a:pt x="2154735" y="265362"/>
                    <a:pt x="2138307" y="257990"/>
                  </a:cubicBezTo>
                  <a:cubicBezTo>
                    <a:pt x="2131646" y="255007"/>
                    <a:pt x="2120613" y="252641"/>
                    <a:pt x="2113808" y="252756"/>
                  </a:cubicBezTo>
                  <a:cubicBezTo>
                    <a:pt x="2103335" y="252928"/>
                    <a:pt x="2100041" y="254477"/>
                    <a:pt x="2092301" y="262909"/>
                  </a:cubicBezTo>
                  <a:cubicBezTo>
                    <a:pt x="2082735" y="273307"/>
                    <a:pt x="2074391" y="295851"/>
                    <a:pt x="2074391" y="311296"/>
                  </a:cubicBezTo>
                  <a:cubicBezTo>
                    <a:pt x="2074391" y="326584"/>
                    <a:pt x="2080592" y="348683"/>
                    <a:pt x="2084879" y="348683"/>
                  </a:cubicBezTo>
                  <a:cubicBezTo>
                    <a:pt x="2087684" y="348683"/>
                    <a:pt x="2088633" y="345643"/>
                    <a:pt x="2088173" y="338214"/>
                  </a:cubicBezTo>
                  <a:cubicBezTo>
                    <a:pt x="2087482" y="326871"/>
                    <a:pt x="2092201" y="307194"/>
                    <a:pt x="2098559" y="294947"/>
                  </a:cubicBezTo>
                  <a:cubicBezTo>
                    <a:pt x="2101681" y="288910"/>
                    <a:pt x="2104515" y="287275"/>
                    <a:pt x="2111881" y="287275"/>
                  </a:cubicBezTo>
                  <a:cubicBezTo>
                    <a:pt x="2117016" y="287275"/>
                    <a:pt x="2124425" y="284765"/>
                    <a:pt x="2128352" y="281696"/>
                  </a:cubicBezTo>
                  <a:cubicBezTo>
                    <a:pt x="2136940" y="274956"/>
                    <a:pt x="2138782" y="274755"/>
                    <a:pt x="2138782" y="280563"/>
                  </a:cubicBezTo>
                  <a:cubicBezTo>
                    <a:pt x="2138782" y="283001"/>
                    <a:pt x="2141299" y="288193"/>
                    <a:pt x="2144378" y="292093"/>
                  </a:cubicBezTo>
                  <a:cubicBezTo>
                    <a:pt x="2151642" y="301300"/>
                    <a:pt x="2151398" y="308399"/>
                    <a:pt x="2143385" y="322382"/>
                  </a:cubicBezTo>
                  <a:cubicBezTo>
                    <a:pt x="2139789" y="328649"/>
                    <a:pt x="2135962" y="339319"/>
                    <a:pt x="2134883" y="346102"/>
                  </a:cubicBezTo>
                  <a:cubicBezTo>
                    <a:pt x="2133804" y="352885"/>
                    <a:pt x="2132150" y="361590"/>
                    <a:pt x="2131229" y="365419"/>
                  </a:cubicBezTo>
                  <a:lnTo>
                    <a:pt x="2129532" y="372403"/>
                  </a:lnTo>
                  <a:lnTo>
                    <a:pt x="2137343" y="364717"/>
                  </a:lnTo>
                  <a:cubicBezTo>
                    <a:pt x="2141630" y="360500"/>
                    <a:pt x="2145370" y="354850"/>
                    <a:pt x="2145644" y="352168"/>
                  </a:cubicBezTo>
                  <a:close/>
                  <a:moveTo>
                    <a:pt x="1953235" y="359496"/>
                  </a:moveTo>
                  <a:cubicBezTo>
                    <a:pt x="1954962" y="357776"/>
                    <a:pt x="1955666" y="354319"/>
                    <a:pt x="1954789" y="351824"/>
                  </a:cubicBezTo>
                  <a:cubicBezTo>
                    <a:pt x="1953581" y="348368"/>
                    <a:pt x="1954012" y="348023"/>
                    <a:pt x="1956601" y="350419"/>
                  </a:cubicBezTo>
                  <a:cubicBezTo>
                    <a:pt x="1962169" y="355510"/>
                    <a:pt x="1972699" y="348655"/>
                    <a:pt x="1976339" y="337569"/>
                  </a:cubicBezTo>
                  <a:cubicBezTo>
                    <a:pt x="1978122" y="332162"/>
                    <a:pt x="1980208" y="326254"/>
                    <a:pt x="1980971" y="324433"/>
                  </a:cubicBezTo>
                  <a:cubicBezTo>
                    <a:pt x="1981733" y="322611"/>
                    <a:pt x="1978986" y="319356"/>
                    <a:pt x="1974843" y="317205"/>
                  </a:cubicBezTo>
                  <a:cubicBezTo>
                    <a:pt x="1967995" y="313619"/>
                    <a:pt x="1966743" y="313834"/>
                    <a:pt x="1960543" y="319556"/>
                  </a:cubicBezTo>
                  <a:cubicBezTo>
                    <a:pt x="1949567" y="329710"/>
                    <a:pt x="1936030" y="334715"/>
                    <a:pt x="1919602" y="334715"/>
                  </a:cubicBezTo>
                  <a:cubicBezTo>
                    <a:pt x="1905144" y="334715"/>
                    <a:pt x="1904123" y="335174"/>
                    <a:pt x="1902396" y="342402"/>
                  </a:cubicBezTo>
                  <a:cubicBezTo>
                    <a:pt x="1901389" y="346618"/>
                    <a:pt x="1899922" y="352225"/>
                    <a:pt x="1899145" y="354850"/>
                  </a:cubicBezTo>
                  <a:cubicBezTo>
                    <a:pt x="1897822" y="359296"/>
                    <a:pt x="1898699" y="359339"/>
                    <a:pt x="1911704" y="355495"/>
                  </a:cubicBezTo>
                  <a:cubicBezTo>
                    <a:pt x="1924852" y="351595"/>
                    <a:pt x="1926248" y="351681"/>
                    <a:pt x="1934951" y="356972"/>
                  </a:cubicBezTo>
                  <a:cubicBezTo>
                    <a:pt x="1945568" y="363426"/>
                    <a:pt x="1948848" y="363885"/>
                    <a:pt x="1953235" y="359496"/>
                  </a:cubicBezTo>
                  <a:close/>
                  <a:moveTo>
                    <a:pt x="1961090" y="332506"/>
                  </a:moveTo>
                  <a:cubicBezTo>
                    <a:pt x="1958774" y="326483"/>
                    <a:pt x="1959191" y="326283"/>
                    <a:pt x="1966614" y="329653"/>
                  </a:cubicBezTo>
                  <a:cubicBezTo>
                    <a:pt x="1975015" y="333467"/>
                    <a:pt x="1975648" y="336321"/>
                    <a:pt x="1968081" y="336321"/>
                  </a:cubicBezTo>
                  <a:cubicBezTo>
                    <a:pt x="1965046" y="336321"/>
                    <a:pt x="1961895" y="334600"/>
                    <a:pt x="1961090" y="332506"/>
                  </a:cubicBezTo>
                  <a:close/>
                  <a:moveTo>
                    <a:pt x="2033665" y="353803"/>
                  </a:moveTo>
                  <a:cubicBezTo>
                    <a:pt x="2037593" y="352025"/>
                    <a:pt x="2040801" y="348812"/>
                    <a:pt x="2040801" y="346647"/>
                  </a:cubicBezTo>
                  <a:cubicBezTo>
                    <a:pt x="2040801" y="341025"/>
                    <a:pt x="2035493" y="331933"/>
                    <a:pt x="2032198" y="331933"/>
                  </a:cubicBezTo>
                  <a:cubicBezTo>
                    <a:pt x="2030400" y="331933"/>
                    <a:pt x="2030472" y="333926"/>
                    <a:pt x="2032400" y="337511"/>
                  </a:cubicBezTo>
                  <a:cubicBezTo>
                    <a:pt x="2035938" y="344108"/>
                    <a:pt x="2033709" y="344797"/>
                    <a:pt x="2027810" y="338917"/>
                  </a:cubicBezTo>
                  <a:cubicBezTo>
                    <a:pt x="2025494" y="336608"/>
                    <a:pt x="2020718" y="334012"/>
                    <a:pt x="2017179" y="333123"/>
                  </a:cubicBezTo>
                  <a:cubicBezTo>
                    <a:pt x="2009181" y="331115"/>
                    <a:pt x="1987603" y="336665"/>
                    <a:pt x="1987603" y="340738"/>
                  </a:cubicBezTo>
                  <a:cubicBezTo>
                    <a:pt x="1987603" y="342388"/>
                    <a:pt x="1989919" y="343148"/>
                    <a:pt x="1992738" y="342416"/>
                  </a:cubicBezTo>
                  <a:cubicBezTo>
                    <a:pt x="1995759" y="341613"/>
                    <a:pt x="2001772" y="344309"/>
                    <a:pt x="2007426" y="348984"/>
                  </a:cubicBezTo>
                  <a:cubicBezTo>
                    <a:pt x="2018000" y="357718"/>
                    <a:pt x="2023034" y="358636"/>
                    <a:pt x="2033665" y="353803"/>
                  </a:cubicBezTo>
                  <a:close/>
                  <a:moveTo>
                    <a:pt x="2054683" y="341828"/>
                  </a:moveTo>
                  <a:cubicBezTo>
                    <a:pt x="2056582" y="339562"/>
                    <a:pt x="2057229" y="335174"/>
                    <a:pt x="2056165" y="331832"/>
                  </a:cubicBezTo>
                  <a:cubicBezTo>
                    <a:pt x="2054237" y="325781"/>
                    <a:pt x="2031464" y="309604"/>
                    <a:pt x="2024861" y="309604"/>
                  </a:cubicBezTo>
                  <a:cubicBezTo>
                    <a:pt x="2020028" y="309604"/>
                    <a:pt x="2010001" y="319743"/>
                    <a:pt x="2010001" y="324633"/>
                  </a:cubicBezTo>
                  <a:cubicBezTo>
                    <a:pt x="2010001" y="329108"/>
                    <a:pt x="2024200" y="332664"/>
                    <a:pt x="2027882" y="329108"/>
                  </a:cubicBezTo>
                  <a:cubicBezTo>
                    <a:pt x="2031508" y="325594"/>
                    <a:pt x="2043606" y="334457"/>
                    <a:pt x="2043606" y="340624"/>
                  </a:cubicBezTo>
                  <a:cubicBezTo>
                    <a:pt x="2043606" y="346862"/>
                    <a:pt x="2049921" y="347550"/>
                    <a:pt x="2054683" y="341828"/>
                  </a:cubicBezTo>
                  <a:close/>
                  <a:moveTo>
                    <a:pt x="2129532" y="333224"/>
                  </a:moveTo>
                  <a:cubicBezTo>
                    <a:pt x="2135401" y="329395"/>
                    <a:pt x="2139271" y="318409"/>
                    <a:pt x="2133502" y="321966"/>
                  </a:cubicBezTo>
                  <a:cubicBezTo>
                    <a:pt x="2132135" y="322812"/>
                    <a:pt x="2129460" y="321636"/>
                    <a:pt x="2127561" y="319341"/>
                  </a:cubicBezTo>
                  <a:cubicBezTo>
                    <a:pt x="2124583" y="315771"/>
                    <a:pt x="2125317" y="315426"/>
                    <a:pt x="2132754" y="316918"/>
                  </a:cubicBezTo>
                  <a:cubicBezTo>
                    <a:pt x="2140192" y="318395"/>
                    <a:pt x="2141875" y="317606"/>
                    <a:pt x="2144766" y="311268"/>
                  </a:cubicBezTo>
                  <a:cubicBezTo>
                    <a:pt x="2147672" y="304914"/>
                    <a:pt x="2147298" y="302763"/>
                    <a:pt x="2142062" y="295707"/>
                  </a:cubicBezTo>
                  <a:cubicBezTo>
                    <a:pt x="2138710" y="291190"/>
                    <a:pt x="2135977" y="286128"/>
                    <a:pt x="2135977" y="284450"/>
                  </a:cubicBezTo>
                  <a:cubicBezTo>
                    <a:pt x="2135977" y="282600"/>
                    <a:pt x="2133488" y="283116"/>
                    <a:pt x="2129762" y="285726"/>
                  </a:cubicBezTo>
                  <a:cubicBezTo>
                    <a:pt x="2126338" y="288121"/>
                    <a:pt x="2119447" y="290071"/>
                    <a:pt x="2114441" y="290071"/>
                  </a:cubicBezTo>
                  <a:cubicBezTo>
                    <a:pt x="2107018" y="290071"/>
                    <a:pt x="2104472" y="291735"/>
                    <a:pt x="2100688" y="299020"/>
                  </a:cubicBezTo>
                  <a:cubicBezTo>
                    <a:pt x="2089827" y="319958"/>
                    <a:pt x="2097754" y="342488"/>
                    <a:pt x="2114772" y="339089"/>
                  </a:cubicBezTo>
                  <a:cubicBezTo>
                    <a:pt x="2119347" y="338171"/>
                    <a:pt x="2125993" y="335532"/>
                    <a:pt x="2129532" y="333224"/>
                  </a:cubicBezTo>
                  <a:close/>
                  <a:moveTo>
                    <a:pt x="2107982" y="334729"/>
                  </a:moveTo>
                  <a:cubicBezTo>
                    <a:pt x="2104400" y="332406"/>
                    <a:pt x="2104501" y="332005"/>
                    <a:pt x="2108687" y="331976"/>
                  </a:cubicBezTo>
                  <a:cubicBezTo>
                    <a:pt x="2111377" y="331962"/>
                    <a:pt x="2113592" y="333195"/>
                    <a:pt x="2113592" y="334729"/>
                  </a:cubicBezTo>
                  <a:cubicBezTo>
                    <a:pt x="2113592" y="338128"/>
                    <a:pt x="2113276" y="338128"/>
                    <a:pt x="2107982" y="334729"/>
                  </a:cubicBezTo>
                  <a:close/>
                  <a:moveTo>
                    <a:pt x="2102055" y="307811"/>
                  </a:moveTo>
                  <a:cubicBezTo>
                    <a:pt x="2098631" y="303695"/>
                    <a:pt x="2098962" y="303437"/>
                    <a:pt x="2105206" y="305330"/>
                  </a:cubicBezTo>
                  <a:cubicBezTo>
                    <a:pt x="2115031" y="308299"/>
                    <a:pt x="2118786" y="312400"/>
                    <a:pt x="2111693" y="312400"/>
                  </a:cubicBezTo>
                  <a:cubicBezTo>
                    <a:pt x="2108485" y="312400"/>
                    <a:pt x="2104155" y="310335"/>
                    <a:pt x="2102055" y="307811"/>
                  </a:cubicBezTo>
                  <a:close/>
                  <a:moveTo>
                    <a:pt x="1950819" y="322095"/>
                  </a:moveTo>
                  <a:cubicBezTo>
                    <a:pt x="1957191" y="317893"/>
                    <a:pt x="1962413" y="312730"/>
                    <a:pt x="1962413" y="310636"/>
                  </a:cubicBezTo>
                  <a:cubicBezTo>
                    <a:pt x="1962413" y="305631"/>
                    <a:pt x="1962356" y="305617"/>
                    <a:pt x="1977863" y="314250"/>
                  </a:cubicBezTo>
                  <a:cubicBezTo>
                    <a:pt x="1990724" y="321421"/>
                    <a:pt x="1991343" y="321507"/>
                    <a:pt x="1995026" y="316488"/>
                  </a:cubicBezTo>
                  <a:cubicBezTo>
                    <a:pt x="2002276" y="306606"/>
                    <a:pt x="1990566" y="289469"/>
                    <a:pt x="1971750" y="282413"/>
                  </a:cubicBezTo>
                  <a:cubicBezTo>
                    <a:pt x="1954890" y="276103"/>
                    <a:pt x="1927773" y="272747"/>
                    <a:pt x="1920091" y="276046"/>
                  </a:cubicBezTo>
                  <a:cubicBezTo>
                    <a:pt x="1913531" y="278857"/>
                    <a:pt x="1911186" y="280190"/>
                    <a:pt x="1893146" y="291405"/>
                  </a:cubicBezTo>
                  <a:cubicBezTo>
                    <a:pt x="1884903" y="296525"/>
                    <a:pt x="1880473" y="306822"/>
                    <a:pt x="1886500" y="306822"/>
                  </a:cubicBezTo>
                  <a:cubicBezTo>
                    <a:pt x="1887867" y="306822"/>
                    <a:pt x="1893218" y="312529"/>
                    <a:pt x="1898397" y="319528"/>
                  </a:cubicBezTo>
                  <a:lnTo>
                    <a:pt x="1907820" y="332234"/>
                  </a:lnTo>
                  <a:lnTo>
                    <a:pt x="1923529" y="330986"/>
                  </a:lnTo>
                  <a:cubicBezTo>
                    <a:pt x="1934448" y="330126"/>
                    <a:pt x="1942762" y="327415"/>
                    <a:pt x="1950819" y="322095"/>
                  </a:cubicBezTo>
                  <a:close/>
                  <a:moveTo>
                    <a:pt x="436715" y="825897"/>
                  </a:moveTo>
                  <a:lnTo>
                    <a:pt x="436715" y="814739"/>
                  </a:lnTo>
                  <a:lnTo>
                    <a:pt x="467509" y="814739"/>
                  </a:lnTo>
                  <a:lnTo>
                    <a:pt x="498303" y="814739"/>
                  </a:lnTo>
                  <a:lnTo>
                    <a:pt x="498303" y="825897"/>
                  </a:lnTo>
                  <a:lnTo>
                    <a:pt x="498303" y="837068"/>
                  </a:lnTo>
                  <a:lnTo>
                    <a:pt x="467509" y="837068"/>
                  </a:lnTo>
                  <a:lnTo>
                    <a:pt x="436715" y="837068"/>
                  </a:lnTo>
                  <a:close/>
                  <a:moveTo>
                    <a:pt x="2363040" y="825624"/>
                  </a:moveTo>
                  <a:cubicBezTo>
                    <a:pt x="2345662" y="811814"/>
                    <a:pt x="2346842" y="805446"/>
                    <a:pt x="2364450" y="818052"/>
                  </a:cubicBezTo>
                  <a:cubicBezTo>
                    <a:pt x="2379684" y="828951"/>
                    <a:pt x="2383511" y="833225"/>
                    <a:pt x="2379986" y="835390"/>
                  </a:cubicBezTo>
                  <a:cubicBezTo>
                    <a:pt x="2378562" y="836265"/>
                    <a:pt x="2370923" y="831877"/>
                    <a:pt x="2363054" y="825624"/>
                  </a:cubicBezTo>
                  <a:close/>
                  <a:moveTo>
                    <a:pt x="1688194" y="825438"/>
                  </a:moveTo>
                  <a:cubicBezTo>
                    <a:pt x="1688309" y="822039"/>
                    <a:pt x="1713326" y="800785"/>
                    <a:pt x="1717210" y="800785"/>
                  </a:cubicBezTo>
                  <a:cubicBezTo>
                    <a:pt x="1722633" y="800785"/>
                    <a:pt x="1716821" y="809118"/>
                    <a:pt x="1705514" y="817521"/>
                  </a:cubicBezTo>
                  <a:cubicBezTo>
                    <a:pt x="1689460" y="829482"/>
                    <a:pt x="1688036" y="830127"/>
                    <a:pt x="1688194" y="825438"/>
                  </a:cubicBezTo>
                  <a:close/>
                  <a:moveTo>
                    <a:pt x="2376030" y="810193"/>
                  </a:moveTo>
                  <a:cubicBezTo>
                    <a:pt x="2364205" y="801345"/>
                    <a:pt x="2359472" y="795207"/>
                    <a:pt x="2364464" y="795207"/>
                  </a:cubicBezTo>
                  <a:cubicBezTo>
                    <a:pt x="2367744" y="795207"/>
                    <a:pt x="2393523" y="815213"/>
                    <a:pt x="2393523" y="817765"/>
                  </a:cubicBezTo>
                  <a:cubicBezTo>
                    <a:pt x="2393523" y="822110"/>
                    <a:pt x="2389811" y="820504"/>
                    <a:pt x="2376030" y="810193"/>
                  </a:cubicBezTo>
                  <a:close/>
                  <a:moveTo>
                    <a:pt x="1675721" y="809562"/>
                  </a:moveTo>
                  <a:cubicBezTo>
                    <a:pt x="1674355" y="807354"/>
                    <a:pt x="1701486" y="786832"/>
                    <a:pt x="1705773" y="786832"/>
                  </a:cubicBezTo>
                  <a:cubicBezTo>
                    <a:pt x="1711096" y="786832"/>
                    <a:pt x="1706190" y="792941"/>
                    <a:pt x="1693660" y="801918"/>
                  </a:cubicBezTo>
                  <a:cubicBezTo>
                    <a:pt x="1678397" y="812846"/>
                    <a:pt x="1677894" y="813061"/>
                    <a:pt x="1675721" y="809562"/>
                  </a:cubicBezTo>
                  <a:close/>
                  <a:moveTo>
                    <a:pt x="2387035" y="793945"/>
                  </a:moveTo>
                  <a:cubicBezTo>
                    <a:pt x="2379598" y="788825"/>
                    <a:pt x="2373930" y="783562"/>
                    <a:pt x="2374433" y="782242"/>
                  </a:cubicBezTo>
                  <a:cubicBezTo>
                    <a:pt x="2375656" y="779001"/>
                    <a:pt x="2377771" y="779919"/>
                    <a:pt x="2393739" y="790632"/>
                  </a:cubicBezTo>
                  <a:cubicBezTo>
                    <a:pt x="2401306" y="795723"/>
                    <a:pt x="2406671" y="800714"/>
                    <a:pt x="2405650" y="801718"/>
                  </a:cubicBezTo>
                  <a:cubicBezTo>
                    <a:pt x="2402845" y="804528"/>
                    <a:pt x="2401608" y="803998"/>
                    <a:pt x="2387035" y="793945"/>
                  </a:cubicBezTo>
                  <a:close/>
                  <a:moveTo>
                    <a:pt x="2671224" y="798692"/>
                  </a:moveTo>
                  <a:cubicBezTo>
                    <a:pt x="2669886" y="795995"/>
                    <a:pt x="2660823" y="773380"/>
                    <a:pt x="2651099" y="748426"/>
                  </a:cubicBezTo>
                  <a:cubicBezTo>
                    <a:pt x="2641374" y="723458"/>
                    <a:pt x="2632915" y="703539"/>
                    <a:pt x="2632311" y="704141"/>
                  </a:cubicBezTo>
                  <a:cubicBezTo>
                    <a:pt x="2631476" y="704973"/>
                    <a:pt x="2614688" y="796282"/>
                    <a:pt x="2614688" y="799997"/>
                  </a:cubicBezTo>
                  <a:cubicBezTo>
                    <a:pt x="2614688" y="800427"/>
                    <a:pt x="2610272" y="800785"/>
                    <a:pt x="2604892" y="800785"/>
                  </a:cubicBezTo>
                  <a:cubicBezTo>
                    <a:pt x="2597670" y="800785"/>
                    <a:pt x="2595095" y="799581"/>
                    <a:pt x="2595095" y="796196"/>
                  </a:cubicBezTo>
                  <a:cubicBezTo>
                    <a:pt x="2595095" y="786788"/>
                    <a:pt x="2621191" y="651366"/>
                    <a:pt x="2623492" y="648827"/>
                  </a:cubicBezTo>
                  <a:cubicBezTo>
                    <a:pt x="2627822" y="644023"/>
                    <a:pt x="2632009" y="651782"/>
                    <a:pt x="2653817" y="705073"/>
                  </a:cubicBezTo>
                  <a:cubicBezTo>
                    <a:pt x="2665628" y="733927"/>
                    <a:pt x="2676446" y="757059"/>
                    <a:pt x="2677885" y="756486"/>
                  </a:cubicBezTo>
                  <a:cubicBezTo>
                    <a:pt x="2679309" y="755912"/>
                    <a:pt x="2689825" y="732049"/>
                    <a:pt x="2701261" y="703467"/>
                  </a:cubicBezTo>
                  <a:cubicBezTo>
                    <a:pt x="2712698" y="674871"/>
                    <a:pt x="2723401" y="650577"/>
                    <a:pt x="2725055" y="649487"/>
                  </a:cubicBezTo>
                  <a:cubicBezTo>
                    <a:pt x="2726710" y="648383"/>
                    <a:pt x="2729472" y="649014"/>
                    <a:pt x="2731184" y="650878"/>
                  </a:cubicBezTo>
                  <a:cubicBezTo>
                    <a:pt x="2732895" y="652743"/>
                    <a:pt x="2739628" y="684408"/>
                    <a:pt x="2746116" y="721250"/>
                  </a:cubicBezTo>
                  <a:cubicBezTo>
                    <a:pt x="2752618" y="758078"/>
                    <a:pt x="2758617" y="791134"/>
                    <a:pt x="2759451" y="794691"/>
                  </a:cubicBezTo>
                  <a:cubicBezTo>
                    <a:pt x="2760861" y="800699"/>
                    <a:pt x="2760199" y="801101"/>
                    <a:pt x="2750115" y="800269"/>
                  </a:cubicBezTo>
                  <a:lnTo>
                    <a:pt x="2739268" y="799380"/>
                  </a:lnTo>
                  <a:lnTo>
                    <a:pt x="2730680" y="750549"/>
                  </a:lnTo>
                  <a:cubicBezTo>
                    <a:pt x="2723904" y="711957"/>
                    <a:pt x="2721502" y="702879"/>
                    <a:pt x="2719243" y="707282"/>
                  </a:cubicBezTo>
                  <a:cubicBezTo>
                    <a:pt x="2717661" y="710365"/>
                    <a:pt x="2708425" y="733282"/>
                    <a:pt x="2698701" y="758221"/>
                  </a:cubicBezTo>
                  <a:cubicBezTo>
                    <a:pt x="2681495" y="802377"/>
                    <a:pt x="2676647" y="809519"/>
                    <a:pt x="2671224" y="798692"/>
                  </a:cubicBezTo>
                  <a:close/>
                  <a:moveTo>
                    <a:pt x="3185770" y="748541"/>
                  </a:moveTo>
                  <a:lnTo>
                    <a:pt x="3139578" y="693600"/>
                  </a:lnTo>
                  <a:lnTo>
                    <a:pt x="3138183" y="746490"/>
                  </a:lnTo>
                  <a:lnTo>
                    <a:pt x="3136787" y="799380"/>
                  </a:lnTo>
                  <a:lnTo>
                    <a:pt x="3126991" y="799380"/>
                  </a:lnTo>
                  <a:lnTo>
                    <a:pt x="3117194" y="799380"/>
                  </a:lnTo>
                  <a:lnTo>
                    <a:pt x="3116446" y="725050"/>
                  </a:lnTo>
                  <a:cubicBezTo>
                    <a:pt x="3115770" y="657360"/>
                    <a:pt x="3116115" y="650548"/>
                    <a:pt x="3120445" y="648899"/>
                  </a:cubicBezTo>
                  <a:cubicBezTo>
                    <a:pt x="3123049" y="647895"/>
                    <a:pt x="3126645" y="648698"/>
                    <a:pt x="3128444" y="650677"/>
                  </a:cubicBezTo>
                  <a:cubicBezTo>
                    <a:pt x="3130242" y="652657"/>
                    <a:pt x="3151130" y="676864"/>
                    <a:pt x="3174837" y="704485"/>
                  </a:cubicBezTo>
                  <a:lnTo>
                    <a:pt x="3217966" y="754693"/>
                  </a:lnTo>
                  <a:lnTo>
                    <a:pt x="3219361" y="703080"/>
                  </a:lnTo>
                  <a:lnTo>
                    <a:pt x="3220771" y="651481"/>
                  </a:lnTo>
                  <a:lnTo>
                    <a:pt x="3230567" y="651481"/>
                  </a:lnTo>
                  <a:lnTo>
                    <a:pt x="3240364" y="651481"/>
                  </a:lnTo>
                  <a:lnTo>
                    <a:pt x="3240364" y="726786"/>
                  </a:lnTo>
                  <a:cubicBezTo>
                    <a:pt x="3240364" y="791564"/>
                    <a:pt x="3239774" y="802205"/>
                    <a:pt x="3236164" y="802793"/>
                  </a:cubicBezTo>
                  <a:cubicBezTo>
                    <a:pt x="3233675" y="803209"/>
                    <a:pt x="3213118" y="781066"/>
                    <a:pt x="3185770" y="748541"/>
                  </a:cubicBezTo>
                  <a:close/>
                  <a:moveTo>
                    <a:pt x="3334561" y="800628"/>
                  </a:moveTo>
                  <a:cubicBezTo>
                    <a:pt x="3269222" y="787506"/>
                    <a:pt x="3251427" y="703754"/>
                    <a:pt x="3305373" y="663298"/>
                  </a:cubicBezTo>
                  <a:cubicBezTo>
                    <a:pt x="3317874" y="653918"/>
                    <a:pt x="3333411" y="649458"/>
                    <a:pt x="3352817" y="649688"/>
                  </a:cubicBezTo>
                  <a:cubicBezTo>
                    <a:pt x="3380409" y="650018"/>
                    <a:pt x="3404634" y="665678"/>
                    <a:pt x="3417279" y="691363"/>
                  </a:cubicBezTo>
                  <a:cubicBezTo>
                    <a:pt x="3432197" y="721623"/>
                    <a:pt x="3426874" y="756013"/>
                    <a:pt x="3403512" y="780364"/>
                  </a:cubicBezTo>
                  <a:cubicBezTo>
                    <a:pt x="3387904" y="796641"/>
                    <a:pt x="3358183" y="805375"/>
                    <a:pt x="3334561" y="800628"/>
                  </a:cubicBezTo>
                  <a:close/>
                  <a:moveTo>
                    <a:pt x="3381013" y="771974"/>
                  </a:moveTo>
                  <a:cubicBezTo>
                    <a:pt x="3393212" y="763556"/>
                    <a:pt x="3402706" y="748670"/>
                    <a:pt x="3405526" y="733555"/>
                  </a:cubicBezTo>
                  <a:cubicBezTo>
                    <a:pt x="3411712" y="700326"/>
                    <a:pt x="3378539" y="666424"/>
                    <a:pt x="3343653" y="670339"/>
                  </a:cubicBezTo>
                  <a:cubicBezTo>
                    <a:pt x="3300396" y="675201"/>
                    <a:pt x="3278990" y="731346"/>
                    <a:pt x="3308423" y="762767"/>
                  </a:cubicBezTo>
                  <a:cubicBezTo>
                    <a:pt x="3327110" y="782687"/>
                    <a:pt x="3359549" y="786817"/>
                    <a:pt x="3381013" y="771974"/>
                  </a:cubicBezTo>
                  <a:close/>
                  <a:moveTo>
                    <a:pt x="3624505" y="800326"/>
                  </a:moveTo>
                  <a:cubicBezTo>
                    <a:pt x="3604019" y="794647"/>
                    <a:pt x="3590885" y="773609"/>
                    <a:pt x="3595762" y="754249"/>
                  </a:cubicBezTo>
                  <a:cubicBezTo>
                    <a:pt x="3596812" y="750118"/>
                    <a:pt x="3602423" y="741987"/>
                    <a:pt x="3608249" y="736179"/>
                  </a:cubicBezTo>
                  <a:lnTo>
                    <a:pt x="3618851" y="725610"/>
                  </a:lnTo>
                  <a:lnTo>
                    <a:pt x="3612004" y="719242"/>
                  </a:lnTo>
                  <a:cubicBezTo>
                    <a:pt x="3601487" y="709461"/>
                    <a:pt x="3596496" y="697888"/>
                    <a:pt x="3598222" y="687290"/>
                  </a:cubicBezTo>
                  <a:cubicBezTo>
                    <a:pt x="3602912" y="658508"/>
                    <a:pt x="3637912" y="644224"/>
                    <a:pt x="3667230" y="659153"/>
                  </a:cubicBezTo>
                  <a:cubicBezTo>
                    <a:pt x="3691614" y="671572"/>
                    <a:pt x="3695987" y="697372"/>
                    <a:pt x="3676912" y="716388"/>
                  </a:cubicBezTo>
                  <a:lnTo>
                    <a:pt x="3667388" y="725882"/>
                  </a:lnTo>
                  <a:lnTo>
                    <a:pt x="3675833" y="732967"/>
                  </a:lnTo>
                  <a:cubicBezTo>
                    <a:pt x="3686262" y="741715"/>
                    <a:pt x="3692477" y="753288"/>
                    <a:pt x="3692477" y="763943"/>
                  </a:cubicBezTo>
                  <a:cubicBezTo>
                    <a:pt x="3692477" y="774125"/>
                    <a:pt x="3682450" y="789212"/>
                    <a:pt x="3671474" y="795580"/>
                  </a:cubicBezTo>
                  <a:cubicBezTo>
                    <a:pt x="3660728" y="801804"/>
                    <a:pt x="3638085" y="804098"/>
                    <a:pt x="3624505" y="800326"/>
                  </a:cubicBezTo>
                  <a:close/>
                  <a:moveTo>
                    <a:pt x="3663476" y="778084"/>
                  </a:moveTo>
                  <a:cubicBezTo>
                    <a:pt x="3682191" y="760559"/>
                    <a:pt x="3657994" y="729353"/>
                    <a:pt x="3633525" y="739449"/>
                  </a:cubicBezTo>
                  <a:cubicBezTo>
                    <a:pt x="3611399" y="748584"/>
                    <a:pt x="3611500" y="776219"/>
                    <a:pt x="3633683" y="784982"/>
                  </a:cubicBezTo>
                  <a:cubicBezTo>
                    <a:pt x="3641250" y="787979"/>
                    <a:pt x="3656757" y="784379"/>
                    <a:pt x="3663476" y="778084"/>
                  </a:cubicBezTo>
                  <a:close/>
                  <a:moveTo>
                    <a:pt x="3662367" y="706665"/>
                  </a:moveTo>
                  <a:cubicBezTo>
                    <a:pt x="3668108" y="701488"/>
                    <a:pt x="3668697" y="687061"/>
                    <a:pt x="3663461" y="680191"/>
                  </a:cubicBezTo>
                  <a:cubicBezTo>
                    <a:pt x="3654283" y="668145"/>
                    <a:pt x="3629065" y="668532"/>
                    <a:pt x="3622462" y="680822"/>
                  </a:cubicBezTo>
                  <a:cubicBezTo>
                    <a:pt x="3612349" y="699681"/>
                    <a:pt x="3630331" y="720705"/>
                    <a:pt x="3650471" y="713563"/>
                  </a:cubicBezTo>
                  <a:cubicBezTo>
                    <a:pt x="3654326" y="712201"/>
                    <a:pt x="3659678" y="709103"/>
                    <a:pt x="3662367" y="706665"/>
                  </a:cubicBezTo>
                  <a:close/>
                  <a:moveTo>
                    <a:pt x="3750379" y="799523"/>
                  </a:moveTo>
                  <a:cubicBezTo>
                    <a:pt x="3728369" y="791707"/>
                    <a:pt x="3717033" y="773380"/>
                    <a:pt x="3716674" y="745027"/>
                  </a:cubicBezTo>
                  <a:cubicBezTo>
                    <a:pt x="3716343" y="719801"/>
                    <a:pt x="3723507" y="700771"/>
                    <a:pt x="3740151" y="682615"/>
                  </a:cubicBezTo>
                  <a:cubicBezTo>
                    <a:pt x="3751616" y="670110"/>
                    <a:pt x="3786171" y="647336"/>
                    <a:pt x="3788875" y="650505"/>
                  </a:cubicBezTo>
                  <a:cubicBezTo>
                    <a:pt x="3791249" y="653302"/>
                    <a:pt x="3796385" y="664631"/>
                    <a:pt x="3795579" y="665320"/>
                  </a:cubicBezTo>
                  <a:cubicBezTo>
                    <a:pt x="3795075" y="665778"/>
                    <a:pt x="3789249" y="668862"/>
                    <a:pt x="3782632" y="672189"/>
                  </a:cubicBezTo>
                  <a:cubicBezTo>
                    <a:pt x="3767570" y="679747"/>
                    <a:pt x="3749444" y="695909"/>
                    <a:pt x="3743805" y="706794"/>
                  </a:cubicBezTo>
                  <a:cubicBezTo>
                    <a:pt x="3739734" y="714624"/>
                    <a:pt x="3739777" y="714954"/>
                    <a:pt x="3744682" y="712889"/>
                  </a:cubicBezTo>
                  <a:cubicBezTo>
                    <a:pt x="3747531" y="711684"/>
                    <a:pt x="3756795" y="710164"/>
                    <a:pt x="3765254" y="709519"/>
                  </a:cubicBezTo>
                  <a:cubicBezTo>
                    <a:pt x="3784545" y="708042"/>
                    <a:pt x="3797665" y="714524"/>
                    <a:pt x="3806512" y="729912"/>
                  </a:cubicBezTo>
                  <a:cubicBezTo>
                    <a:pt x="3822221" y="757232"/>
                    <a:pt x="3807677" y="792181"/>
                    <a:pt x="3777065" y="800656"/>
                  </a:cubicBezTo>
                  <a:cubicBezTo>
                    <a:pt x="3764189" y="804227"/>
                    <a:pt x="3763513" y="804199"/>
                    <a:pt x="3750379" y="799523"/>
                  </a:cubicBezTo>
                  <a:close/>
                  <a:moveTo>
                    <a:pt x="3784646" y="775445"/>
                  </a:moveTo>
                  <a:cubicBezTo>
                    <a:pt x="3791594" y="768518"/>
                    <a:pt x="3793249" y="764546"/>
                    <a:pt x="3793249" y="754808"/>
                  </a:cubicBezTo>
                  <a:cubicBezTo>
                    <a:pt x="3793249" y="729941"/>
                    <a:pt x="3768649" y="717435"/>
                    <a:pt x="3746366" y="730987"/>
                  </a:cubicBezTo>
                  <a:cubicBezTo>
                    <a:pt x="3738008" y="736064"/>
                    <a:pt x="3737260" y="737670"/>
                    <a:pt x="3737260" y="750792"/>
                  </a:cubicBezTo>
                  <a:cubicBezTo>
                    <a:pt x="3737260" y="763298"/>
                    <a:pt x="3738439" y="766238"/>
                    <a:pt x="3746783" y="774541"/>
                  </a:cubicBezTo>
                  <a:cubicBezTo>
                    <a:pt x="3759572" y="787290"/>
                    <a:pt x="3772447" y="787606"/>
                    <a:pt x="3784646" y="775445"/>
                  </a:cubicBezTo>
                  <a:close/>
                  <a:moveTo>
                    <a:pt x="3854704" y="799409"/>
                  </a:moveTo>
                  <a:cubicBezTo>
                    <a:pt x="3847698" y="797186"/>
                    <a:pt x="3838880" y="792080"/>
                    <a:pt x="3835111" y="788065"/>
                  </a:cubicBezTo>
                  <a:lnTo>
                    <a:pt x="3828249" y="780765"/>
                  </a:lnTo>
                  <a:lnTo>
                    <a:pt x="3834780" y="775488"/>
                  </a:lnTo>
                  <a:cubicBezTo>
                    <a:pt x="3841239" y="770268"/>
                    <a:pt x="3841440" y="770282"/>
                    <a:pt x="3851525" y="777123"/>
                  </a:cubicBezTo>
                  <a:cubicBezTo>
                    <a:pt x="3872758" y="791507"/>
                    <a:pt x="3899630" y="783060"/>
                    <a:pt x="3899630" y="761993"/>
                  </a:cubicBezTo>
                  <a:cubicBezTo>
                    <a:pt x="3899630" y="746361"/>
                    <a:pt x="3890093" y="738660"/>
                    <a:pt x="3868802" y="737125"/>
                  </a:cubicBezTo>
                  <a:cubicBezTo>
                    <a:pt x="3852661" y="735964"/>
                    <a:pt x="3852042" y="735634"/>
                    <a:pt x="3852042" y="728205"/>
                  </a:cubicBezTo>
                  <a:cubicBezTo>
                    <a:pt x="3852042" y="720963"/>
                    <a:pt x="3852964" y="720375"/>
                    <a:pt x="3867292" y="718597"/>
                  </a:cubicBezTo>
                  <a:cubicBezTo>
                    <a:pt x="3887216" y="716116"/>
                    <a:pt x="3896840" y="708687"/>
                    <a:pt x="3896840" y="695794"/>
                  </a:cubicBezTo>
                  <a:cubicBezTo>
                    <a:pt x="3896840" y="674928"/>
                    <a:pt x="3876110" y="666410"/>
                    <a:pt x="3854646" y="678427"/>
                  </a:cubicBezTo>
                  <a:cubicBezTo>
                    <a:pt x="3845742" y="683418"/>
                    <a:pt x="3843152" y="683848"/>
                    <a:pt x="3839570" y="680880"/>
                  </a:cubicBezTo>
                  <a:cubicBezTo>
                    <a:pt x="3832665" y="675172"/>
                    <a:pt x="3834463" y="670210"/>
                    <a:pt x="3846245" y="662437"/>
                  </a:cubicBezTo>
                  <a:cubicBezTo>
                    <a:pt x="3860918" y="652757"/>
                    <a:pt x="3876757" y="650864"/>
                    <a:pt x="3892625" y="656902"/>
                  </a:cubicBezTo>
                  <a:cubicBezTo>
                    <a:pt x="3921223" y="667801"/>
                    <a:pt x="3927409" y="697272"/>
                    <a:pt x="3905486" y="718210"/>
                  </a:cubicBezTo>
                  <a:lnTo>
                    <a:pt x="3897746" y="725610"/>
                  </a:lnTo>
                  <a:lnTo>
                    <a:pt x="3909888" y="737713"/>
                  </a:lnTo>
                  <a:cubicBezTo>
                    <a:pt x="3920518" y="748311"/>
                    <a:pt x="3922029" y="751337"/>
                    <a:pt x="3922015" y="762036"/>
                  </a:cubicBezTo>
                  <a:cubicBezTo>
                    <a:pt x="3922015" y="769077"/>
                    <a:pt x="3919770" y="777926"/>
                    <a:pt x="3916749" y="782859"/>
                  </a:cubicBezTo>
                  <a:cubicBezTo>
                    <a:pt x="3906780" y="799179"/>
                    <a:pt x="3878023" y="806837"/>
                    <a:pt x="3854704" y="799409"/>
                  </a:cubicBezTo>
                  <a:close/>
                  <a:moveTo>
                    <a:pt x="2792308" y="797243"/>
                  </a:moveTo>
                  <a:cubicBezTo>
                    <a:pt x="2791560" y="795293"/>
                    <a:pt x="2791287" y="761706"/>
                    <a:pt x="2791704" y="722598"/>
                  </a:cubicBezTo>
                  <a:lnTo>
                    <a:pt x="2792452" y="651481"/>
                  </a:lnTo>
                  <a:lnTo>
                    <a:pt x="2802249" y="651481"/>
                  </a:lnTo>
                  <a:lnTo>
                    <a:pt x="2812045" y="651481"/>
                  </a:lnTo>
                  <a:lnTo>
                    <a:pt x="2812793" y="726126"/>
                  </a:lnTo>
                  <a:lnTo>
                    <a:pt x="2813541" y="800785"/>
                  </a:lnTo>
                  <a:lnTo>
                    <a:pt x="2803601" y="800785"/>
                  </a:lnTo>
                  <a:cubicBezTo>
                    <a:pt x="2798149" y="800785"/>
                    <a:pt x="2793070" y="799194"/>
                    <a:pt x="2792308" y="797243"/>
                  </a:cubicBezTo>
                  <a:close/>
                  <a:moveTo>
                    <a:pt x="2856698" y="797243"/>
                  </a:moveTo>
                  <a:cubicBezTo>
                    <a:pt x="2855950" y="795293"/>
                    <a:pt x="2855677" y="761706"/>
                    <a:pt x="2856094" y="722598"/>
                  </a:cubicBezTo>
                  <a:lnTo>
                    <a:pt x="2856842" y="651481"/>
                  </a:lnTo>
                  <a:lnTo>
                    <a:pt x="2866639" y="651481"/>
                  </a:lnTo>
                  <a:lnTo>
                    <a:pt x="2876435" y="651481"/>
                  </a:lnTo>
                  <a:lnTo>
                    <a:pt x="2877183" y="716360"/>
                  </a:lnTo>
                  <a:lnTo>
                    <a:pt x="2877932" y="781253"/>
                  </a:lnTo>
                  <a:lnTo>
                    <a:pt x="2908674" y="781253"/>
                  </a:lnTo>
                  <a:lnTo>
                    <a:pt x="2939430" y="781253"/>
                  </a:lnTo>
                  <a:lnTo>
                    <a:pt x="2939430" y="791019"/>
                  </a:lnTo>
                  <a:lnTo>
                    <a:pt x="2939430" y="800785"/>
                  </a:lnTo>
                  <a:lnTo>
                    <a:pt x="2898748" y="800785"/>
                  </a:lnTo>
                  <a:cubicBezTo>
                    <a:pt x="2868480" y="800785"/>
                    <a:pt x="2857720" y="799882"/>
                    <a:pt x="2856698" y="797243"/>
                  </a:cubicBezTo>
                  <a:close/>
                  <a:moveTo>
                    <a:pt x="2953413" y="799380"/>
                  </a:moveTo>
                  <a:cubicBezTo>
                    <a:pt x="2953413" y="796670"/>
                    <a:pt x="3018508" y="654220"/>
                    <a:pt x="3021385" y="650663"/>
                  </a:cubicBezTo>
                  <a:cubicBezTo>
                    <a:pt x="3022982" y="648670"/>
                    <a:pt x="3025284" y="648053"/>
                    <a:pt x="3026507" y="649258"/>
                  </a:cubicBezTo>
                  <a:cubicBezTo>
                    <a:pt x="3030002" y="652757"/>
                    <a:pt x="3093386" y="792740"/>
                    <a:pt x="3093386" y="796971"/>
                  </a:cubicBezTo>
                  <a:cubicBezTo>
                    <a:pt x="3093386" y="799423"/>
                    <a:pt x="3090077" y="800785"/>
                    <a:pt x="3084107" y="800785"/>
                  </a:cubicBezTo>
                  <a:cubicBezTo>
                    <a:pt x="3075519" y="800785"/>
                    <a:pt x="3074224" y="799523"/>
                    <a:pt x="3066801" y="784035"/>
                  </a:cubicBezTo>
                  <a:lnTo>
                    <a:pt x="3058774" y="767299"/>
                  </a:lnTo>
                  <a:lnTo>
                    <a:pt x="3024335" y="767299"/>
                  </a:lnTo>
                  <a:lnTo>
                    <a:pt x="2989895" y="767299"/>
                  </a:lnTo>
                  <a:lnTo>
                    <a:pt x="2981408" y="784035"/>
                  </a:lnTo>
                  <a:cubicBezTo>
                    <a:pt x="2973496" y="799681"/>
                    <a:pt x="2972302" y="800785"/>
                    <a:pt x="2963181" y="800785"/>
                  </a:cubicBezTo>
                  <a:cubicBezTo>
                    <a:pt x="2957815" y="800785"/>
                    <a:pt x="2953413" y="800154"/>
                    <a:pt x="2953413" y="799380"/>
                  </a:cubicBezTo>
                  <a:close/>
                  <a:moveTo>
                    <a:pt x="3051394" y="749545"/>
                  </a:moveTo>
                  <a:cubicBezTo>
                    <a:pt x="3051394" y="749000"/>
                    <a:pt x="3045237" y="735505"/>
                    <a:pt x="3037699" y="719543"/>
                  </a:cubicBezTo>
                  <a:lnTo>
                    <a:pt x="3023989" y="690546"/>
                  </a:lnTo>
                  <a:lnTo>
                    <a:pt x="3012826" y="714538"/>
                  </a:lnTo>
                  <a:cubicBezTo>
                    <a:pt x="2994528" y="753862"/>
                    <a:pt x="2993448" y="750549"/>
                    <a:pt x="3024622" y="750549"/>
                  </a:cubicBezTo>
                  <a:cubicBezTo>
                    <a:pt x="3039353" y="750549"/>
                    <a:pt x="3051394" y="750104"/>
                    <a:pt x="3051394" y="749545"/>
                  </a:cubicBezTo>
                  <a:close/>
                  <a:moveTo>
                    <a:pt x="3488114" y="792482"/>
                  </a:moveTo>
                  <a:lnTo>
                    <a:pt x="3488114" y="784035"/>
                  </a:lnTo>
                  <a:lnTo>
                    <a:pt x="3504917" y="784035"/>
                  </a:lnTo>
                  <a:lnTo>
                    <a:pt x="3521705" y="784035"/>
                  </a:lnTo>
                  <a:lnTo>
                    <a:pt x="3521705" y="736595"/>
                  </a:lnTo>
                  <a:cubicBezTo>
                    <a:pt x="3521705" y="710494"/>
                    <a:pt x="3520755" y="689198"/>
                    <a:pt x="3519604" y="689255"/>
                  </a:cubicBezTo>
                  <a:cubicBezTo>
                    <a:pt x="3518453" y="689312"/>
                    <a:pt x="3514353" y="691148"/>
                    <a:pt x="3510512" y="693342"/>
                  </a:cubicBezTo>
                  <a:cubicBezTo>
                    <a:pt x="3500702" y="698935"/>
                    <a:pt x="3497422" y="698476"/>
                    <a:pt x="3495508" y="691248"/>
                  </a:cubicBezTo>
                  <a:cubicBezTo>
                    <a:pt x="3494185" y="686172"/>
                    <a:pt x="3496947" y="682156"/>
                    <a:pt x="3509880" y="670440"/>
                  </a:cubicBezTo>
                  <a:cubicBezTo>
                    <a:pt x="3520813" y="660530"/>
                    <a:pt x="3528351" y="655883"/>
                    <a:pt x="3533602" y="655783"/>
                  </a:cubicBezTo>
                  <a:lnTo>
                    <a:pt x="3541298" y="655668"/>
                  </a:lnTo>
                  <a:lnTo>
                    <a:pt x="3541298" y="719701"/>
                  </a:lnTo>
                  <a:lnTo>
                    <a:pt x="3541298" y="783734"/>
                  </a:lnTo>
                  <a:lnTo>
                    <a:pt x="3554604" y="784580"/>
                  </a:lnTo>
                  <a:cubicBezTo>
                    <a:pt x="3566688" y="785354"/>
                    <a:pt x="3567897" y="786071"/>
                    <a:pt x="3567897" y="792410"/>
                  </a:cubicBezTo>
                  <a:lnTo>
                    <a:pt x="3567897" y="799380"/>
                  </a:lnTo>
                  <a:lnTo>
                    <a:pt x="3528005" y="800154"/>
                  </a:lnTo>
                  <a:lnTo>
                    <a:pt x="3488114" y="800929"/>
                  </a:lnTo>
                  <a:close/>
                  <a:moveTo>
                    <a:pt x="1664457" y="792711"/>
                  </a:moveTo>
                  <a:cubicBezTo>
                    <a:pt x="1662472" y="789513"/>
                    <a:pt x="1693891" y="769895"/>
                    <a:pt x="1697472" y="772103"/>
                  </a:cubicBezTo>
                  <a:cubicBezTo>
                    <a:pt x="1700321" y="773853"/>
                    <a:pt x="1691905" y="780823"/>
                    <a:pt x="1676369" y="789542"/>
                  </a:cubicBezTo>
                  <a:cubicBezTo>
                    <a:pt x="1670600" y="792783"/>
                    <a:pt x="1665364" y="794174"/>
                    <a:pt x="1664457" y="792711"/>
                  </a:cubicBezTo>
                  <a:close/>
                  <a:moveTo>
                    <a:pt x="1123139" y="789054"/>
                  </a:moveTo>
                  <a:cubicBezTo>
                    <a:pt x="1120694" y="786616"/>
                    <a:pt x="1119787" y="765377"/>
                    <a:pt x="1119787" y="710924"/>
                  </a:cubicBezTo>
                  <a:lnTo>
                    <a:pt x="1119787" y="636121"/>
                  </a:lnTo>
                  <a:lnTo>
                    <a:pt x="1130979" y="636121"/>
                  </a:lnTo>
                  <a:lnTo>
                    <a:pt x="1142171" y="636121"/>
                  </a:lnTo>
                  <a:lnTo>
                    <a:pt x="1142171" y="703108"/>
                  </a:lnTo>
                  <a:lnTo>
                    <a:pt x="1142171" y="770081"/>
                  </a:lnTo>
                  <a:lnTo>
                    <a:pt x="1157578" y="770081"/>
                  </a:lnTo>
                  <a:lnTo>
                    <a:pt x="1172971" y="770081"/>
                  </a:lnTo>
                  <a:lnTo>
                    <a:pt x="1172971" y="703108"/>
                  </a:lnTo>
                  <a:lnTo>
                    <a:pt x="1172971" y="636121"/>
                  </a:lnTo>
                  <a:lnTo>
                    <a:pt x="1185702" y="636121"/>
                  </a:lnTo>
                  <a:lnTo>
                    <a:pt x="1198419" y="636121"/>
                  </a:lnTo>
                  <a:lnTo>
                    <a:pt x="1197599" y="710308"/>
                  </a:lnTo>
                  <a:cubicBezTo>
                    <a:pt x="1196808" y="780005"/>
                    <a:pt x="1196434" y="784738"/>
                    <a:pt x="1191327" y="788452"/>
                  </a:cubicBezTo>
                  <a:cubicBezTo>
                    <a:pt x="1184278" y="793586"/>
                    <a:pt x="1128174" y="794088"/>
                    <a:pt x="1123139" y="789069"/>
                  </a:cubicBezTo>
                  <a:close/>
                  <a:moveTo>
                    <a:pt x="2397033" y="777696"/>
                  </a:moveTo>
                  <a:cubicBezTo>
                    <a:pt x="2382647" y="768934"/>
                    <a:pt x="2378821" y="764445"/>
                    <a:pt x="2385827" y="764560"/>
                  </a:cubicBezTo>
                  <a:cubicBezTo>
                    <a:pt x="2390977" y="764632"/>
                    <a:pt x="2415922" y="780794"/>
                    <a:pt x="2415922" y="784049"/>
                  </a:cubicBezTo>
                  <a:cubicBezTo>
                    <a:pt x="2415922" y="788366"/>
                    <a:pt x="2412872" y="787334"/>
                    <a:pt x="2397033" y="777696"/>
                  </a:cubicBezTo>
                  <a:close/>
                  <a:moveTo>
                    <a:pt x="1654474" y="773322"/>
                  </a:moveTo>
                  <a:cubicBezTo>
                    <a:pt x="1654474" y="772032"/>
                    <a:pt x="1661077" y="767313"/>
                    <a:pt x="1669147" y="762853"/>
                  </a:cubicBezTo>
                  <a:cubicBezTo>
                    <a:pt x="1688424" y="752184"/>
                    <a:pt x="1688079" y="752298"/>
                    <a:pt x="1688021" y="756601"/>
                  </a:cubicBezTo>
                  <a:cubicBezTo>
                    <a:pt x="1688007" y="758637"/>
                    <a:pt x="1681706" y="763771"/>
                    <a:pt x="1674024" y="767987"/>
                  </a:cubicBezTo>
                  <a:cubicBezTo>
                    <a:pt x="1659552" y="775947"/>
                    <a:pt x="1654474" y="777338"/>
                    <a:pt x="1654474" y="773322"/>
                  </a:cubicBezTo>
                  <a:close/>
                  <a:moveTo>
                    <a:pt x="2406571" y="760286"/>
                  </a:moveTo>
                  <a:cubicBezTo>
                    <a:pt x="2397580" y="755281"/>
                    <a:pt x="2391552" y="750376"/>
                    <a:pt x="2393163" y="749373"/>
                  </a:cubicBezTo>
                  <a:cubicBezTo>
                    <a:pt x="2396242" y="747480"/>
                    <a:pt x="2422697" y="759627"/>
                    <a:pt x="2425574" y="764259"/>
                  </a:cubicBezTo>
                  <a:cubicBezTo>
                    <a:pt x="2429358" y="770382"/>
                    <a:pt x="2421892" y="768819"/>
                    <a:pt x="2406571" y="760286"/>
                  </a:cubicBezTo>
                  <a:close/>
                  <a:moveTo>
                    <a:pt x="1644994" y="756658"/>
                  </a:moveTo>
                  <a:cubicBezTo>
                    <a:pt x="1644231" y="755410"/>
                    <a:pt x="1651712" y="750391"/>
                    <a:pt x="1661638" y="745515"/>
                  </a:cubicBezTo>
                  <a:cubicBezTo>
                    <a:pt x="1673549" y="739664"/>
                    <a:pt x="1679663" y="737857"/>
                    <a:pt x="1679663" y="740223"/>
                  </a:cubicBezTo>
                  <a:cubicBezTo>
                    <a:pt x="1679663" y="742188"/>
                    <a:pt x="1672715" y="747207"/>
                    <a:pt x="1664213" y="751366"/>
                  </a:cubicBezTo>
                  <a:cubicBezTo>
                    <a:pt x="1646936" y="759813"/>
                    <a:pt x="1646950" y="759799"/>
                    <a:pt x="1644994" y="756658"/>
                  </a:cubicBezTo>
                  <a:close/>
                  <a:moveTo>
                    <a:pt x="2413821" y="742819"/>
                  </a:moveTo>
                  <a:cubicBezTo>
                    <a:pt x="2400500" y="736136"/>
                    <a:pt x="2395192" y="731016"/>
                    <a:pt x="2401579" y="731016"/>
                  </a:cubicBezTo>
                  <a:cubicBezTo>
                    <a:pt x="2406945" y="731016"/>
                    <a:pt x="2435515" y="745085"/>
                    <a:pt x="2435515" y="747723"/>
                  </a:cubicBezTo>
                  <a:cubicBezTo>
                    <a:pt x="2435515" y="752126"/>
                    <a:pt x="2429761" y="750835"/>
                    <a:pt x="2413821" y="742819"/>
                  </a:cubicBezTo>
                  <a:close/>
                  <a:moveTo>
                    <a:pt x="1636190" y="739248"/>
                  </a:moveTo>
                  <a:cubicBezTo>
                    <a:pt x="1634751" y="736939"/>
                    <a:pt x="1649424" y="728277"/>
                    <a:pt x="1664371" y="722598"/>
                  </a:cubicBezTo>
                  <a:cubicBezTo>
                    <a:pt x="1669406" y="720691"/>
                    <a:pt x="1671276" y="720920"/>
                    <a:pt x="1671276" y="723444"/>
                  </a:cubicBezTo>
                  <a:cubicBezTo>
                    <a:pt x="1671276" y="727746"/>
                    <a:pt x="1638276" y="742604"/>
                    <a:pt x="1636190" y="739248"/>
                  </a:cubicBezTo>
                  <a:close/>
                  <a:moveTo>
                    <a:pt x="2422222" y="724878"/>
                  </a:moveTo>
                  <a:cubicBezTo>
                    <a:pt x="2414138" y="721694"/>
                    <a:pt x="2407520" y="717363"/>
                    <a:pt x="2407520" y="715255"/>
                  </a:cubicBezTo>
                  <a:cubicBezTo>
                    <a:pt x="2407520" y="712100"/>
                    <a:pt x="2409419" y="712215"/>
                    <a:pt x="2418022" y="715901"/>
                  </a:cubicBezTo>
                  <a:cubicBezTo>
                    <a:pt x="2423805" y="718367"/>
                    <a:pt x="2431990" y="721651"/>
                    <a:pt x="2436220" y="723186"/>
                  </a:cubicBezTo>
                  <a:cubicBezTo>
                    <a:pt x="2444017" y="726011"/>
                    <a:pt x="2446851" y="731159"/>
                    <a:pt x="2440420" y="730830"/>
                  </a:cubicBezTo>
                  <a:cubicBezTo>
                    <a:pt x="2438493" y="730729"/>
                    <a:pt x="2430307" y="728048"/>
                    <a:pt x="2422222" y="724878"/>
                  </a:cubicBezTo>
                  <a:close/>
                  <a:moveTo>
                    <a:pt x="1629285" y="719744"/>
                  </a:moveTo>
                  <a:cubicBezTo>
                    <a:pt x="1629285" y="718166"/>
                    <a:pt x="1634895" y="714466"/>
                    <a:pt x="1641757" y="711527"/>
                  </a:cubicBezTo>
                  <a:cubicBezTo>
                    <a:pt x="1657595" y="704758"/>
                    <a:pt x="1661134" y="703983"/>
                    <a:pt x="1662875" y="706866"/>
                  </a:cubicBezTo>
                  <a:cubicBezTo>
                    <a:pt x="1663637" y="708142"/>
                    <a:pt x="1656818" y="712229"/>
                    <a:pt x="1647698" y="715915"/>
                  </a:cubicBezTo>
                  <a:cubicBezTo>
                    <a:pt x="1628579" y="723673"/>
                    <a:pt x="1629285" y="723530"/>
                    <a:pt x="1629285" y="719744"/>
                  </a:cubicBezTo>
                  <a:close/>
                  <a:moveTo>
                    <a:pt x="2435515" y="708831"/>
                  </a:moveTo>
                  <a:cubicBezTo>
                    <a:pt x="2428595" y="706177"/>
                    <a:pt x="2420640" y="703180"/>
                    <a:pt x="2417849" y="702176"/>
                  </a:cubicBezTo>
                  <a:cubicBezTo>
                    <a:pt x="2415058" y="701172"/>
                    <a:pt x="2413533" y="699122"/>
                    <a:pt x="2414469" y="697630"/>
                  </a:cubicBezTo>
                  <a:cubicBezTo>
                    <a:pt x="2416094" y="695006"/>
                    <a:pt x="2445268" y="703983"/>
                    <a:pt x="2450462" y="708716"/>
                  </a:cubicBezTo>
                  <a:cubicBezTo>
                    <a:pt x="2455554" y="713348"/>
                    <a:pt x="2447455" y="713420"/>
                    <a:pt x="2435515" y="708831"/>
                  </a:cubicBezTo>
                  <a:close/>
                  <a:moveTo>
                    <a:pt x="1621473" y="699925"/>
                  </a:moveTo>
                  <a:cubicBezTo>
                    <a:pt x="1622566" y="696669"/>
                    <a:pt x="1646044" y="687032"/>
                    <a:pt x="1654013" y="686573"/>
                  </a:cubicBezTo>
                  <a:cubicBezTo>
                    <a:pt x="1661177" y="686157"/>
                    <a:pt x="1655481" y="692912"/>
                    <a:pt x="1645914" y="696167"/>
                  </a:cubicBezTo>
                  <a:cubicBezTo>
                    <a:pt x="1627342" y="702492"/>
                    <a:pt x="1620264" y="703582"/>
                    <a:pt x="1621473" y="699925"/>
                  </a:cubicBezTo>
                  <a:close/>
                  <a:moveTo>
                    <a:pt x="2437615" y="688696"/>
                  </a:moveTo>
                  <a:cubicBezTo>
                    <a:pt x="2428768" y="685627"/>
                    <a:pt x="2421518" y="681955"/>
                    <a:pt x="2421518" y="680550"/>
                  </a:cubicBezTo>
                  <a:cubicBezTo>
                    <a:pt x="2421518" y="677208"/>
                    <a:pt x="2421618" y="677208"/>
                    <a:pt x="2441168" y="682629"/>
                  </a:cubicBezTo>
                  <a:cubicBezTo>
                    <a:pt x="2450951" y="685340"/>
                    <a:pt x="2457913" y="688825"/>
                    <a:pt x="2457913" y="691004"/>
                  </a:cubicBezTo>
                  <a:cubicBezTo>
                    <a:pt x="2457913" y="695622"/>
                    <a:pt x="2457381" y="695565"/>
                    <a:pt x="2437615" y="688696"/>
                  </a:cubicBezTo>
                  <a:close/>
                  <a:moveTo>
                    <a:pt x="1615877" y="680378"/>
                  </a:moveTo>
                  <a:cubicBezTo>
                    <a:pt x="1617675" y="674986"/>
                    <a:pt x="1651683" y="665979"/>
                    <a:pt x="1651683" y="670898"/>
                  </a:cubicBezTo>
                  <a:cubicBezTo>
                    <a:pt x="1651683" y="672920"/>
                    <a:pt x="1645770" y="675975"/>
                    <a:pt x="1638376" y="677782"/>
                  </a:cubicBezTo>
                  <a:cubicBezTo>
                    <a:pt x="1631068" y="679575"/>
                    <a:pt x="1622725" y="681740"/>
                    <a:pt x="1619847" y="682586"/>
                  </a:cubicBezTo>
                  <a:cubicBezTo>
                    <a:pt x="1616265" y="683662"/>
                    <a:pt x="1615014" y="682973"/>
                    <a:pt x="1615877" y="680378"/>
                  </a:cubicBezTo>
                  <a:close/>
                  <a:moveTo>
                    <a:pt x="2440420" y="670196"/>
                  </a:moveTo>
                  <a:cubicBezTo>
                    <a:pt x="2424941" y="665893"/>
                    <a:pt x="2419014" y="661189"/>
                    <a:pt x="2429228" y="661304"/>
                  </a:cubicBezTo>
                  <a:cubicBezTo>
                    <a:pt x="2438939" y="661390"/>
                    <a:pt x="2461769" y="668561"/>
                    <a:pt x="2462862" y="671845"/>
                  </a:cubicBezTo>
                  <a:cubicBezTo>
                    <a:pt x="2464272" y="676047"/>
                    <a:pt x="2460560" y="675774"/>
                    <a:pt x="2440420" y="670196"/>
                  </a:cubicBezTo>
                  <a:close/>
                  <a:moveTo>
                    <a:pt x="1611144" y="661333"/>
                  </a:moveTo>
                  <a:cubicBezTo>
                    <a:pt x="1609116" y="658063"/>
                    <a:pt x="1610511" y="657475"/>
                    <a:pt x="1631529" y="652771"/>
                  </a:cubicBezTo>
                  <a:cubicBezTo>
                    <a:pt x="1639700" y="650950"/>
                    <a:pt x="1647151" y="650219"/>
                    <a:pt x="1648101" y="651165"/>
                  </a:cubicBezTo>
                  <a:cubicBezTo>
                    <a:pt x="1650892" y="653947"/>
                    <a:pt x="1647223" y="655998"/>
                    <a:pt x="1634391" y="658809"/>
                  </a:cubicBezTo>
                  <a:cubicBezTo>
                    <a:pt x="1627731" y="660257"/>
                    <a:pt x="1620178" y="662079"/>
                    <a:pt x="1617618" y="662853"/>
                  </a:cubicBezTo>
                  <a:cubicBezTo>
                    <a:pt x="1615057" y="663627"/>
                    <a:pt x="1612137" y="662939"/>
                    <a:pt x="1611144" y="661333"/>
                  </a:cubicBezTo>
                  <a:close/>
                  <a:moveTo>
                    <a:pt x="2448721" y="651552"/>
                  </a:moveTo>
                  <a:cubicBezTo>
                    <a:pt x="2439816" y="649616"/>
                    <a:pt x="2431731" y="647235"/>
                    <a:pt x="2430753" y="646260"/>
                  </a:cubicBezTo>
                  <a:cubicBezTo>
                    <a:pt x="2426869" y="642388"/>
                    <a:pt x="2432508" y="641944"/>
                    <a:pt x="2449009" y="644841"/>
                  </a:cubicBezTo>
                  <a:cubicBezTo>
                    <a:pt x="2460474" y="646863"/>
                    <a:pt x="2466315" y="649200"/>
                    <a:pt x="2466315" y="651767"/>
                  </a:cubicBezTo>
                  <a:cubicBezTo>
                    <a:pt x="2466315" y="653918"/>
                    <a:pt x="2465998" y="655539"/>
                    <a:pt x="2465610" y="655381"/>
                  </a:cubicBezTo>
                  <a:cubicBezTo>
                    <a:pt x="2465235" y="655224"/>
                    <a:pt x="2457626" y="653503"/>
                    <a:pt x="2448721" y="651552"/>
                  </a:cubicBezTo>
                  <a:close/>
                  <a:moveTo>
                    <a:pt x="1606886" y="641098"/>
                  </a:moveTo>
                  <a:cubicBezTo>
                    <a:pt x="1606886" y="638416"/>
                    <a:pt x="1612554" y="636064"/>
                    <a:pt x="1624221" y="633898"/>
                  </a:cubicBezTo>
                  <a:cubicBezTo>
                    <a:pt x="1633758" y="632134"/>
                    <a:pt x="1642059" y="631202"/>
                    <a:pt x="1642692" y="631819"/>
                  </a:cubicBezTo>
                  <a:cubicBezTo>
                    <a:pt x="1645756" y="634874"/>
                    <a:pt x="1639268" y="638459"/>
                    <a:pt x="1627558" y="640209"/>
                  </a:cubicBezTo>
                  <a:cubicBezTo>
                    <a:pt x="1620408" y="641284"/>
                    <a:pt x="1612842" y="642818"/>
                    <a:pt x="1610727" y="643622"/>
                  </a:cubicBezTo>
                  <a:cubicBezTo>
                    <a:pt x="1608569" y="644453"/>
                    <a:pt x="1606886" y="643335"/>
                    <a:pt x="1606886" y="641098"/>
                  </a:cubicBezTo>
                  <a:close/>
                  <a:moveTo>
                    <a:pt x="2444146" y="630872"/>
                  </a:moveTo>
                  <a:cubicBezTo>
                    <a:pt x="2438881" y="629926"/>
                    <a:pt x="2433990" y="627402"/>
                    <a:pt x="2433285" y="625265"/>
                  </a:cubicBezTo>
                  <a:cubicBezTo>
                    <a:pt x="2432336" y="622411"/>
                    <a:pt x="2433760" y="621809"/>
                    <a:pt x="2438651" y="622970"/>
                  </a:cubicBezTo>
                  <a:cubicBezTo>
                    <a:pt x="2442319" y="623845"/>
                    <a:pt x="2451310" y="625423"/>
                    <a:pt x="2458618" y="626470"/>
                  </a:cubicBezTo>
                  <a:cubicBezTo>
                    <a:pt x="2465926" y="627531"/>
                    <a:pt x="2471911" y="629496"/>
                    <a:pt x="2471911" y="630858"/>
                  </a:cubicBezTo>
                  <a:cubicBezTo>
                    <a:pt x="2471911" y="633569"/>
                    <a:pt x="2459136" y="633583"/>
                    <a:pt x="2444146" y="630872"/>
                  </a:cubicBezTo>
                  <a:close/>
                  <a:moveTo>
                    <a:pt x="1602541" y="621938"/>
                  </a:moveTo>
                  <a:cubicBezTo>
                    <a:pt x="1600412" y="618496"/>
                    <a:pt x="1604469" y="617148"/>
                    <a:pt x="1623084" y="615040"/>
                  </a:cubicBezTo>
                  <a:cubicBezTo>
                    <a:pt x="1635298" y="613663"/>
                    <a:pt x="1640477" y="614022"/>
                    <a:pt x="1640477" y="616230"/>
                  </a:cubicBezTo>
                  <a:cubicBezTo>
                    <a:pt x="1640477" y="617965"/>
                    <a:pt x="1638276" y="619457"/>
                    <a:pt x="1635585" y="619543"/>
                  </a:cubicBezTo>
                  <a:cubicBezTo>
                    <a:pt x="1632881" y="619643"/>
                    <a:pt x="1624652" y="620705"/>
                    <a:pt x="1617287" y="621909"/>
                  </a:cubicBezTo>
                  <a:cubicBezTo>
                    <a:pt x="1609921" y="623114"/>
                    <a:pt x="1603275" y="623128"/>
                    <a:pt x="1602541" y="621938"/>
                  </a:cubicBezTo>
                  <a:close/>
                  <a:moveTo>
                    <a:pt x="2443225" y="611799"/>
                  </a:moveTo>
                  <a:cubicBezTo>
                    <a:pt x="2433817" y="610379"/>
                    <a:pt x="2432968" y="605431"/>
                    <a:pt x="2442132" y="605431"/>
                  </a:cubicBezTo>
                  <a:cubicBezTo>
                    <a:pt x="2455094" y="605431"/>
                    <a:pt x="2474716" y="609017"/>
                    <a:pt x="2474716" y="611383"/>
                  </a:cubicBezTo>
                  <a:cubicBezTo>
                    <a:pt x="2474716" y="613792"/>
                    <a:pt x="2457856" y="614007"/>
                    <a:pt x="2443225" y="611799"/>
                  </a:cubicBezTo>
                  <a:close/>
                  <a:moveTo>
                    <a:pt x="1161779" y="572246"/>
                  </a:moveTo>
                  <a:lnTo>
                    <a:pt x="1161779" y="536279"/>
                  </a:lnTo>
                  <a:lnTo>
                    <a:pt x="1171288" y="534500"/>
                  </a:lnTo>
                  <a:cubicBezTo>
                    <a:pt x="1197571" y="529581"/>
                    <a:pt x="1211107" y="501416"/>
                    <a:pt x="1198865" y="477108"/>
                  </a:cubicBezTo>
                  <a:cubicBezTo>
                    <a:pt x="1193226" y="465922"/>
                    <a:pt x="1177963" y="454721"/>
                    <a:pt x="1168353" y="454721"/>
                  </a:cubicBezTo>
                  <a:cubicBezTo>
                    <a:pt x="1161793" y="454721"/>
                    <a:pt x="1161779" y="454621"/>
                    <a:pt x="1161779" y="419471"/>
                  </a:cubicBezTo>
                  <a:lnTo>
                    <a:pt x="1161779" y="384220"/>
                  </a:lnTo>
                  <a:lnTo>
                    <a:pt x="1190593" y="385497"/>
                  </a:lnTo>
                  <a:cubicBezTo>
                    <a:pt x="1215740" y="386615"/>
                    <a:pt x="1221336" y="387820"/>
                    <a:pt x="1234355" y="394876"/>
                  </a:cubicBezTo>
                  <a:cubicBezTo>
                    <a:pt x="1252927" y="404958"/>
                    <a:pt x="1266809" y="422655"/>
                    <a:pt x="1271081" y="441671"/>
                  </a:cubicBezTo>
                  <a:cubicBezTo>
                    <a:pt x="1273124" y="450734"/>
                    <a:pt x="1273958" y="474354"/>
                    <a:pt x="1273325" y="504958"/>
                  </a:cubicBezTo>
                  <a:cubicBezTo>
                    <a:pt x="1272333" y="552914"/>
                    <a:pt x="1272160" y="554062"/>
                    <a:pt x="1264075" y="568661"/>
                  </a:cubicBezTo>
                  <a:cubicBezTo>
                    <a:pt x="1248395" y="596927"/>
                    <a:pt x="1225882" y="608214"/>
                    <a:pt x="1185127" y="608214"/>
                  </a:cubicBezTo>
                  <a:lnTo>
                    <a:pt x="1161779" y="608214"/>
                  </a:lnTo>
                  <a:close/>
                  <a:moveTo>
                    <a:pt x="1601290" y="600211"/>
                  </a:moveTo>
                  <a:cubicBezTo>
                    <a:pt x="1601290" y="597587"/>
                    <a:pt x="1634550" y="593012"/>
                    <a:pt x="1636851" y="595307"/>
                  </a:cubicBezTo>
                  <a:cubicBezTo>
                    <a:pt x="1637614" y="596067"/>
                    <a:pt x="1637412" y="598017"/>
                    <a:pt x="1636391" y="599666"/>
                  </a:cubicBezTo>
                  <a:cubicBezTo>
                    <a:pt x="1634204" y="603209"/>
                    <a:pt x="1601290" y="603725"/>
                    <a:pt x="1601290" y="600211"/>
                  </a:cubicBezTo>
                  <a:close/>
                  <a:moveTo>
                    <a:pt x="2446016" y="592266"/>
                  </a:moveTo>
                  <a:cubicBezTo>
                    <a:pt x="2435141" y="590617"/>
                    <a:pt x="2436435" y="585899"/>
                    <a:pt x="2447771" y="585899"/>
                  </a:cubicBezTo>
                  <a:cubicBezTo>
                    <a:pt x="2460977" y="585899"/>
                    <a:pt x="2474716" y="588910"/>
                    <a:pt x="2474716" y="591822"/>
                  </a:cubicBezTo>
                  <a:cubicBezTo>
                    <a:pt x="2474716" y="594260"/>
                    <a:pt x="2460646" y="594475"/>
                    <a:pt x="2446016" y="592266"/>
                  </a:cubicBezTo>
                  <a:close/>
                  <a:moveTo>
                    <a:pt x="1598485" y="580306"/>
                  </a:moveTo>
                  <a:cubicBezTo>
                    <a:pt x="1598485" y="578771"/>
                    <a:pt x="1602585" y="577509"/>
                    <a:pt x="1607591" y="577495"/>
                  </a:cubicBezTo>
                  <a:cubicBezTo>
                    <a:pt x="1612583" y="577481"/>
                    <a:pt x="1621401" y="576677"/>
                    <a:pt x="1627184" y="575731"/>
                  </a:cubicBezTo>
                  <a:cubicBezTo>
                    <a:pt x="1635729" y="574326"/>
                    <a:pt x="1637686" y="574842"/>
                    <a:pt x="1637686" y="578556"/>
                  </a:cubicBezTo>
                  <a:cubicBezTo>
                    <a:pt x="1637686" y="582328"/>
                    <a:pt x="1634334" y="583102"/>
                    <a:pt x="1618078" y="583102"/>
                  </a:cubicBezTo>
                  <a:cubicBezTo>
                    <a:pt x="1606886" y="583102"/>
                    <a:pt x="1598485" y="581912"/>
                    <a:pt x="1598485" y="580306"/>
                  </a:cubicBezTo>
                  <a:close/>
                  <a:moveTo>
                    <a:pt x="2438320" y="574727"/>
                  </a:moveTo>
                  <a:cubicBezTo>
                    <a:pt x="2438320" y="573135"/>
                    <a:pt x="2446721" y="571945"/>
                    <a:pt x="2457913" y="571945"/>
                  </a:cubicBezTo>
                  <a:cubicBezTo>
                    <a:pt x="2469120" y="571945"/>
                    <a:pt x="2477507" y="573135"/>
                    <a:pt x="2477507" y="574727"/>
                  </a:cubicBezTo>
                  <a:cubicBezTo>
                    <a:pt x="2477507" y="576319"/>
                    <a:pt x="2469120" y="577524"/>
                    <a:pt x="2457913" y="577524"/>
                  </a:cubicBezTo>
                  <a:cubicBezTo>
                    <a:pt x="2446721" y="577524"/>
                    <a:pt x="2438320" y="576319"/>
                    <a:pt x="2438320" y="574727"/>
                  </a:cubicBezTo>
                  <a:close/>
                  <a:moveTo>
                    <a:pt x="1598485" y="559382"/>
                  </a:moveTo>
                  <a:cubicBezTo>
                    <a:pt x="1598485" y="556055"/>
                    <a:pt x="1602527" y="555195"/>
                    <a:pt x="1618078" y="555195"/>
                  </a:cubicBezTo>
                  <a:cubicBezTo>
                    <a:pt x="1633629" y="555195"/>
                    <a:pt x="1637686" y="556055"/>
                    <a:pt x="1637686" y="559382"/>
                  </a:cubicBezTo>
                  <a:cubicBezTo>
                    <a:pt x="1637686" y="562709"/>
                    <a:pt x="1633629" y="563570"/>
                    <a:pt x="1618078" y="563570"/>
                  </a:cubicBezTo>
                  <a:cubicBezTo>
                    <a:pt x="1602527" y="563570"/>
                    <a:pt x="1598485" y="562695"/>
                    <a:pt x="1598485" y="559382"/>
                  </a:cubicBezTo>
                  <a:close/>
                  <a:moveTo>
                    <a:pt x="2438320" y="555195"/>
                  </a:moveTo>
                  <a:cubicBezTo>
                    <a:pt x="2438320" y="553603"/>
                    <a:pt x="2446721" y="552398"/>
                    <a:pt x="2457913" y="552398"/>
                  </a:cubicBezTo>
                  <a:cubicBezTo>
                    <a:pt x="2469120" y="552398"/>
                    <a:pt x="2477507" y="553603"/>
                    <a:pt x="2477507" y="555195"/>
                  </a:cubicBezTo>
                  <a:cubicBezTo>
                    <a:pt x="2477507" y="556787"/>
                    <a:pt x="2469120" y="557991"/>
                    <a:pt x="2457913" y="557991"/>
                  </a:cubicBezTo>
                  <a:cubicBezTo>
                    <a:pt x="2446721" y="557991"/>
                    <a:pt x="2438320" y="556787"/>
                    <a:pt x="2438320" y="555195"/>
                  </a:cubicBezTo>
                  <a:close/>
                  <a:moveTo>
                    <a:pt x="2862438" y="550648"/>
                  </a:moveTo>
                  <a:cubicBezTo>
                    <a:pt x="2830258" y="543650"/>
                    <a:pt x="2814217" y="535748"/>
                    <a:pt x="2796422" y="518094"/>
                  </a:cubicBezTo>
                  <a:cubicBezTo>
                    <a:pt x="2768845" y="490760"/>
                    <a:pt x="2758430" y="444654"/>
                    <a:pt x="2771247" y="406736"/>
                  </a:cubicBezTo>
                  <a:cubicBezTo>
                    <a:pt x="2800681" y="319671"/>
                    <a:pt x="2917837" y="305144"/>
                    <a:pt x="2967569" y="382385"/>
                  </a:cubicBezTo>
                  <a:cubicBezTo>
                    <a:pt x="2980055" y="401802"/>
                    <a:pt x="2984903" y="421335"/>
                    <a:pt x="2983753" y="447579"/>
                  </a:cubicBezTo>
                  <a:cubicBezTo>
                    <a:pt x="2981710" y="493887"/>
                    <a:pt x="2952406" y="531890"/>
                    <a:pt x="2908084" y="545701"/>
                  </a:cubicBezTo>
                  <a:cubicBezTo>
                    <a:pt x="2895655" y="549587"/>
                    <a:pt x="2870206" y="552341"/>
                    <a:pt x="2862438" y="550648"/>
                  </a:cubicBezTo>
                  <a:close/>
                  <a:moveTo>
                    <a:pt x="2904430" y="505116"/>
                  </a:moveTo>
                  <a:cubicBezTo>
                    <a:pt x="2929159" y="494360"/>
                    <a:pt x="2944897" y="469865"/>
                    <a:pt x="2944897" y="442173"/>
                  </a:cubicBezTo>
                  <a:cubicBezTo>
                    <a:pt x="2944897" y="390014"/>
                    <a:pt x="2892159" y="355739"/>
                    <a:pt x="2845636" y="377652"/>
                  </a:cubicBezTo>
                  <a:cubicBezTo>
                    <a:pt x="2819555" y="389957"/>
                    <a:pt x="2805169" y="412874"/>
                    <a:pt x="2805169" y="442173"/>
                  </a:cubicBezTo>
                  <a:cubicBezTo>
                    <a:pt x="2805169" y="493715"/>
                    <a:pt x="2856224" y="526082"/>
                    <a:pt x="2904430" y="505116"/>
                  </a:cubicBezTo>
                  <a:close/>
                  <a:moveTo>
                    <a:pt x="3699109" y="548239"/>
                  </a:moveTo>
                  <a:cubicBezTo>
                    <a:pt x="3669028" y="541714"/>
                    <a:pt x="3645277" y="525580"/>
                    <a:pt x="3629439" y="500885"/>
                  </a:cubicBezTo>
                  <a:cubicBezTo>
                    <a:pt x="3581722" y="426526"/>
                    <a:pt x="3634316" y="332105"/>
                    <a:pt x="3723536" y="331962"/>
                  </a:cubicBezTo>
                  <a:cubicBezTo>
                    <a:pt x="3744898" y="331918"/>
                    <a:pt x="3768735" y="338931"/>
                    <a:pt x="3784660" y="349931"/>
                  </a:cubicBezTo>
                  <a:cubicBezTo>
                    <a:pt x="3799017" y="359855"/>
                    <a:pt x="3800067" y="363555"/>
                    <a:pt x="3791436" y="373780"/>
                  </a:cubicBezTo>
                  <a:cubicBezTo>
                    <a:pt x="3779208" y="388279"/>
                    <a:pt x="3775612" y="388896"/>
                    <a:pt x="3758824" y="379459"/>
                  </a:cubicBezTo>
                  <a:cubicBezTo>
                    <a:pt x="3725190" y="360529"/>
                    <a:pt x="3691844" y="367427"/>
                    <a:pt x="3668309" y="398189"/>
                  </a:cubicBezTo>
                  <a:cubicBezTo>
                    <a:pt x="3641796" y="432837"/>
                    <a:pt x="3654916" y="486142"/>
                    <a:pt x="3694405" y="504169"/>
                  </a:cubicBezTo>
                  <a:cubicBezTo>
                    <a:pt x="3715365" y="513735"/>
                    <a:pt x="3740770" y="512344"/>
                    <a:pt x="3762161" y="500484"/>
                  </a:cubicBezTo>
                  <a:lnTo>
                    <a:pt x="3776719" y="492395"/>
                  </a:lnTo>
                  <a:lnTo>
                    <a:pt x="3787753" y="504126"/>
                  </a:lnTo>
                  <a:cubicBezTo>
                    <a:pt x="3793824" y="510565"/>
                    <a:pt x="3798154" y="517478"/>
                    <a:pt x="3797392" y="519471"/>
                  </a:cubicBezTo>
                  <a:cubicBezTo>
                    <a:pt x="3796615" y="521479"/>
                    <a:pt x="3789897" y="527258"/>
                    <a:pt x="3782459" y="532321"/>
                  </a:cubicBezTo>
                  <a:cubicBezTo>
                    <a:pt x="3758766" y="548440"/>
                    <a:pt x="3727520" y="554406"/>
                    <a:pt x="3699109" y="548239"/>
                  </a:cubicBezTo>
                  <a:close/>
                  <a:moveTo>
                    <a:pt x="3942802" y="482027"/>
                  </a:moveTo>
                  <a:lnTo>
                    <a:pt x="3878642" y="411655"/>
                  </a:lnTo>
                  <a:lnTo>
                    <a:pt x="3877879" y="478398"/>
                  </a:lnTo>
                  <a:cubicBezTo>
                    <a:pt x="3877333" y="527545"/>
                    <a:pt x="3876225" y="545744"/>
                    <a:pt x="3873693" y="547350"/>
                  </a:cubicBezTo>
                  <a:cubicBezTo>
                    <a:pt x="3869593" y="549946"/>
                    <a:pt x="3848763" y="550319"/>
                    <a:pt x="3842476" y="547924"/>
                  </a:cubicBezTo>
                  <a:cubicBezTo>
                    <a:pt x="3838549" y="546418"/>
                    <a:pt x="3838045" y="534214"/>
                    <a:pt x="3838045" y="439075"/>
                  </a:cubicBezTo>
                  <a:lnTo>
                    <a:pt x="3838045" y="331933"/>
                  </a:lnTo>
                  <a:lnTo>
                    <a:pt x="3844706" y="331933"/>
                  </a:lnTo>
                  <a:cubicBezTo>
                    <a:pt x="3849770" y="331933"/>
                    <a:pt x="3866716" y="348110"/>
                    <a:pt x="3915383" y="399408"/>
                  </a:cubicBezTo>
                  <a:lnTo>
                    <a:pt x="3979413" y="466897"/>
                  </a:lnTo>
                  <a:lnTo>
                    <a:pt x="3980176" y="400684"/>
                  </a:lnTo>
                  <a:lnTo>
                    <a:pt x="3980924" y="334471"/>
                  </a:lnTo>
                  <a:lnTo>
                    <a:pt x="3999769" y="335289"/>
                  </a:lnTo>
                  <a:lnTo>
                    <a:pt x="4018614" y="336120"/>
                  </a:lnTo>
                  <a:lnTo>
                    <a:pt x="4019348" y="440437"/>
                  </a:lnTo>
                  <a:cubicBezTo>
                    <a:pt x="4020081" y="545228"/>
                    <a:pt x="4019506" y="552398"/>
                    <a:pt x="4010357" y="552398"/>
                  </a:cubicBezTo>
                  <a:cubicBezTo>
                    <a:pt x="4008501" y="552398"/>
                    <a:pt x="3978104" y="520733"/>
                    <a:pt x="3942802" y="482027"/>
                  </a:cubicBezTo>
                  <a:close/>
                  <a:moveTo>
                    <a:pt x="4246153" y="549559"/>
                  </a:moveTo>
                  <a:cubicBezTo>
                    <a:pt x="4211684" y="543693"/>
                    <a:pt x="4178137" y="518295"/>
                    <a:pt x="4163680" y="487118"/>
                  </a:cubicBezTo>
                  <a:cubicBezTo>
                    <a:pt x="4156602" y="471844"/>
                    <a:pt x="4155782" y="467026"/>
                    <a:pt x="4155782" y="440767"/>
                  </a:cubicBezTo>
                  <a:cubicBezTo>
                    <a:pt x="4155782" y="413032"/>
                    <a:pt x="4156271" y="410522"/>
                    <a:pt x="4165032" y="393800"/>
                  </a:cubicBezTo>
                  <a:cubicBezTo>
                    <a:pt x="4195990" y="334686"/>
                    <a:pt x="4268493" y="313935"/>
                    <a:pt x="4323130" y="348554"/>
                  </a:cubicBezTo>
                  <a:cubicBezTo>
                    <a:pt x="4341285" y="360056"/>
                    <a:pt x="4342047" y="363612"/>
                    <a:pt x="4329158" y="376777"/>
                  </a:cubicBezTo>
                  <a:cubicBezTo>
                    <a:pt x="4323245" y="382815"/>
                    <a:pt x="4317390" y="387748"/>
                    <a:pt x="4316124" y="387748"/>
                  </a:cubicBezTo>
                  <a:cubicBezTo>
                    <a:pt x="4314859" y="387748"/>
                    <a:pt x="4309133" y="384679"/>
                    <a:pt x="4303393" y="380936"/>
                  </a:cubicBezTo>
                  <a:cubicBezTo>
                    <a:pt x="4268954" y="358450"/>
                    <a:pt x="4225984" y="369091"/>
                    <a:pt x="4206002" y="405044"/>
                  </a:cubicBezTo>
                  <a:cubicBezTo>
                    <a:pt x="4198924" y="417778"/>
                    <a:pt x="4197788" y="422769"/>
                    <a:pt x="4197846" y="440767"/>
                  </a:cubicBezTo>
                  <a:cubicBezTo>
                    <a:pt x="4197917" y="465233"/>
                    <a:pt x="4203873" y="479158"/>
                    <a:pt x="4220503" y="493715"/>
                  </a:cubicBezTo>
                  <a:cubicBezTo>
                    <a:pt x="4243160" y="513548"/>
                    <a:pt x="4270608" y="516345"/>
                    <a:pt x="4299796" y="501803"/>
                  </a:cubicBezTo>
                  <a:lnTo>
                    <a:pt x="4317333" y="493069"/>
                  </a:lnTo>
                  <a:lnTo>
                    <a:pt x="4328913" y="504614"/>
                  </a:lnTo>
                  <a:cubicBezTo>
                    <a:pt x="4342795" y="518453"/>
                    <a:pt x="4341860" y="521436"/>
                    <a:pt x="4319318" y="535045"/>
                  </a:cubicBezTo>
                  <a:cubicBezTo>
                    <a:pt x="4296790" y="548626"/>
                    <a:pt x="4270896" y="553761"/>
                    <a:pt x="4246153" y="549559"/>
                  </a:cubicBezTo>
                  <a:close/>
                  <a:moveTo>
                    <a:pt x="4455018" y="548254"/>
                  </a:moveTo>
                  <a:cubicBezTo>
                    <a:pt x="4420147" y="540696"/>
                    <a:pt x="4395246" y="521450"/>
                    <a:pt x="4379738" y="490129"/>
                  </a:cubicBezTo>
                  <a:cubicBezTo>
                    <a:pt x="4341716" y="413247"/>
                    <a:pt x="4399720" y="327014"/>
                    <a:pt x="4485746" y="332521"/>
                  </a:cubicBezTo>
                  <a:cubicBezTo>
                    <a:pt x="4568737" y="337827"/>
                    <a:pt x="4615375" y="430442"/>
                    <a:pt x="4570362" y="500541"/>
                  </a:cubicBezTo>
                  <a:cubicBezTo>
                    <a:pt x="4553171" y="527316"/>
                    <a:pt x="4526687" y="544381"/>
                    <a:pt x="4494017" y="549716"/>
                  </a:cubicBezTo>
                  <a:cubicBezTo>
                    <a:pt x="4474741" y="552857"/>
                    <a:pt x="4476582" y="552929"/>
                    <a:pt x="4455018" y="548254"/>
                  </a:cubicBezTo>
                  <a:close/>
                  <a:moveTo>
                    <a:pt x="4509209" y="504470"/>
                  </a:moveTo>
                  <a:cubicBezTo>
                    <a:pt x="4530341" y="494546"/>
                    <a:pt x="4549100" y="465248"/>
                    <a:pt x="4549100" y="442173"/>
                  </a:cubicBezTo>
                  <a:cubicBezTo>
                    <a:pt x="4549100" y="425350"/>
                    <a:pt x="4539965" y="405675"/>
                    <a:pt x="4525752" y="391878"/>
                  </a:cubicBezTo>
                  <a:cubicBezTo>
                    <a:pt x="4503297" y="370080"/>
                    <a:pt x="4476424" y="365061"/>
                    <a:pt x="4449724" y="377666"/>
                  </a:cubicBezTo>
                  <a:cubicBezTo>
                    <a:pt x="4422463" y="390530"/>
                    <a:pt x="4408466" y="412616"/>
                    <a:pt x="4408437" y="442732"/>
                  </a:cubicBezTo>
                  <a:cubicBezTo>
                    <a:pt x="4408409" y="469292"/>
                    <a:pt x="4421399" y="491162"/>
                    <a:pt x="4444128" y="502936"/>
                  </a:cubicBezTo>
                  <a:cubicBezTo>
                    <a:pt x="4466124" y="514323"/>
                    <a:pt x="4487184" y="514825"/>
                    <a:pt x="4509209" y="504470"/>
                  </a:cubicBezTo>
                  <a:close/>
                  <a:moveTo>
                    <a:pt x="2596951" y="547752"/>
                  </a:moveTo>
                  <a:cubicBezTo>
                    <a:pt x="2595929" y="546733"/>
                    <a:pt x="2595095" y="498375"/>
                    <a:pt x="2595095" y="440308"/>
                  </a:cubicBezTo>
                  <a:lnTo>
                    <a:pt x="2595095" y="334729"/>
                  </a:lnTo>
                  <a:lnTo>
                    <a:pt x="2638856" y="334729"/>
                  </a:lnTo>
                  <a:cubicBezTo>
                    <a:pt x="2692443" y="334729"/>
                    <a:pt x="2701089" y="336952"/>
                    <a:pt x="2719761" y="355553"/>
                  </a:cubicBezTo>
                  <a:cubicBezTo>
                    <a:pt x="2739944" y="375687"/>
                    <a:pt x="2745540" y="398375"/>
                    <a:pt x="2736578" y="423716"/>
                  </a:cubicBezTo>
                  <a:cubicBezTo>
                    <a:pt x="2725760" y="454248"/>
                    <a:pt x="2703390" y="468187"/>
                    <a:pt x="2661125" y="470697"/>
                  </a:cubicBezTo>
                  <a:lnTo>
                    <a:pt x="2634282" y="472289"/>
                  </a:lnTo>
                  <a:lnTo>
                    <a:pt x="2634282" y="507597"/>
                  </a:lnTo>
                  <a:cubicBezTo>
                    <a:pt x="2634282" y="531345"/>
                    <a:pt x="2633188" y="544009"/>
                    <a:pt x="2630930" y="546260"/>
                  </a:cubicBezTo>
                  <a:cubicBezTo>
                    <a:pt x="2627405" y="549774"/>
                    <a:pt x="2600188" y="550964"/>
                    <a:pt x="2596951" y="547752"/>
                  </a:cubicBezTo>
                  <a:close/>
                  <a:moveTo>
                    <a:pt x="2690328" y="424720"/>
                  </a:moveTo>
                  <a:cubicBezTo>
                    <a:pt x="2705922" y="410708"/>
                    <a:pt x="2704210" y="387146"/>
                    <a:pt x="2686847" y="376591"/>
                  </a:cubicBezTo>
                  <a:cubicBezTo>
                    <a:pt x="2679769" y="372303"/>
                    <a:pt x="2672720" y="371027"/>
                    <a:pt x="2655975" y="371012"/>
                  </a:cubicBezTo>
                  <a:lnTo>
                    <a:pt x="2634282" y="370998"/>
                  </a:lnTo>
                  <a:lnTo>
                    <a:pt x="2634282" y="401702"/>
                  </a:lnTo>
                  <a:lnTo>
                    <a:pt x="2634282" y="432406"/>
                  </a:lnTo>
                  <a:lnTo>
                    <a:pt x="2658032" y="432406"/>
                  </a:lnTo>
                  <a:cubicBezTo>
                    <a:pt x="2680014" y="432406"/>
                    <a:pt x="2682430" y="431833"/>
                    <a:pt x="2690328" y="424720"/>
                  </a:cubicBezTo>
                  <a:close/>
                  <a:moveTo>
                    <a:pt x="3020954" y="545858"/>
                  </a:moveTo>
                  <a:cubicBezTo>
                    <a:pt x="3018623" y="543048"/>
                    <a:pt x="3017947" y="513548"/>
                    <a:pt x="3018465" y="439046"/>
                  </a:cubicBezTo>
                  <a:lnTo>
                    <a:pt x="3019213" y="336120"/>
                  </a:lnTo>
                  <a:lnTo>
                    <a:pt x="3038058" y="335289"/>
                  </a:lnTo>
                  <a:lnTo>
                    <a:pt x="3056918" y="334471"/>
                  </a:lnTo>
                  <a:lnTo>
                    <a:pt x="3057666" y="423199"/>
                  </a:lnTo>
                  <a:lnTo>
                    <a:pt x="3058400" y="511942"/>
                  </a:lnTo>
                  <a:lnTo>
                    <a:pt x="3099816" y="512716"/>
                  </a:lnTo>
                  <a:lnTo>
                    <a:pt x="3141247" y="513491"/>
                  </a:lnTo>
                  <a:lnTo>
                    <a:pt x="3140412" y="530858"/>
                  </a:lnTo>
                  <a:lnTo>
                    <a:pt x="3139578" y="548225"/>
                  </a:lnTo>
                  <a:lnTo>
                    <a:pt x="3081877" y="548971"/>
                  </a:lnTo>
                  <a:cubicBezTo>
                    <a:pt x="3035397" y="549587"/>
                    <a:pt x="3023558" y="548971"/>
                    <a:pt x="3020954" y="545858"/>
                  </a:cubicBezTo>
                  <a:close/>
                  <a:moveTo>
                    <a:pt x="3186432" y="547293"/>
                  </a:moveTo>
                  <a:cubicBezTo>
                    <a:pt x="3183670" y="545543"/>
                    <a:pt x="3183066" y="522310"/>
                    <a:pt x="3183641" y="440581"/>
                  </a:cubicBezTo>
                  <a:lnTo>
                    <a:pt x="3184375" y="336120"/>
                  </a:lnTo>
                  <a:lnTo>
                    <a:pt x="3202573" y="336120"/>
                  </a:lnTo>
                  <a:lnTo>
                    <a:pt x="3220771" y="336120"/>
                  </a:lnTo>
                  <a:lnTo>
                    <a:pt x="3221505" y="440581"/>
                  </a:lnTo>
                  <a:cubicBezTo>
                    <a:pt x="3222080" y="522310"/>
                    <a:pt x="3221461" y="545543"/>
                    <a:pt x="3218699" y="547293"/>
                  </a:cubicBezTo>
                  <a:cubicBezTo>
                    <a:pt x="3216757" y="548526"/>
                    <a:pt x="3209507" y="549530"/>
                    <a:pt x="3202573" y="549530"/>
                  </a:cubicBezTo>
                  <a:cubicBezTo>
                    <a:pt x="3195639" y="549530"/>
                    <a:pt x="3188389" y="548526"/>
                    <a:pt x="3186447" y="547293"/>
                  </a:cubicBezTo>
                  <a:close/>
                  <a:moveTo>
                    <a:pt x="3318047" y="547823"/>
                  </a:moveTo>
                  <a:cubicBezTo>
                    <a:pt x="3315357" y="546690"/>
                    <a:pt x="3314551" y="526183"/>
                    <a:pt x="3314551" y="458679"/>
                  </a:cubicBezTo>
                  <a:lnTo>
                    <a:pt x="3314551" y="370998"/>
                  </a:lnTo>
                  <a:lnTo>
                    <a:pt x="3291102" y="370998"/>
                  </a:lnTo>
                  <a:cubicBezTo>
                    <a:pt x="3263396" y="370998"/>
                    <a:pt x="3260662" y="368990"/>
                    <a:pt x="3261900" y="349587"/>
                  </a:cubicBezTo>
                  <a:lnTo>
                    <a:pt x="3262763" y="336120"/>
                  </a:lnTo>
                  <a:lnTo>
                    <a:pt x="3334979" y="335375"/>
                  </a:lnTo>
                  <a:lnTo>
                    <a:pt x="3407195" y="334629"/>
                  </a:lnTo>
                  <a:lnTo>
                    <a:pt x="3406360" y="352111"/>
                  </a:lnTo>
                  <a:lnTo>
                    <a:pt x="3405526" y="369607"/>
                  </a:lnTo>
                  <a:lnTo>
                    <a:pt x="3379675" y="370410"/>
                  </a:lnTo>
                  <a:lnTo>
                    <a:pt x="3353824" y="371213"/>
                  </a:lnTo>
                  <a:lnTo>
                    <a:pt x="3353076" y="459712"/>
                  </a:lnTo>
                  <a:lnTo>
                    <a:pt x="3352342" y="548210"/>
                  </a:lnTo>
                  <a:lnTo>
                    <a:pt x="3336949" y="548756"/>
                  </a:lnTo>
                  <a:cubicBezTo>
                    <a:pt x="3328476" y="549057"/>
                    <a:pt x="3319974" y="548626"/>
                    <a:pt x="3318047" y="547823"/>
                  </a:cubicBezTo>
                  <a:close/>
                  <a:moveTo>
                    <a:pt x="3444626" y="546160"/>
                  </a:moveTo>
                  <a:cubicBezTo>
                    <a:pt x="3443864" y="544209"/>
                    <a:pt x="3443576" y="496153"/>
                    <a:pt x="3443993" y="439362"/>
                  </a:cubicBezTo>
                  <a:lnTo>
                    <a:pt x="3444727" y="336120"/>
                  </a:lnTo>
                  <a:lnTo>
                    <a:pt x="3511347" y="335375"/>
                  </a:lnTo>
                  <a:lnTo>
                    <a:pt x="3577967" y="334629"/>
                  </a:lnTo>
                  <a:lnTo>
                    <a:pt x="3577133" y="352111"/>
                  </a:lnTo>
                  <a:lnTo>
                    <a:pt x="3576298" y="369607"/>
                  </a:lnTo>
                  <a:lnTo>
                    <a:pt x="3529401" y="370367"/>
                  </a:lnTo>
                  <a:lnTo>
                    <a:pt x="3482518" y="371141"/>
                  </a:lnTo>
                  <a:lnTo>
                    <a:pt x="3482518" y="396109"/>
                  </a:lnTo>
                  <a:lnTo>
                    <a:pt x="3482518" y="421091"/>
                  </a:lnTo>
                  <a:lnTo>
                    <a:pt x="3522410" y="421851"/>
                  </a:lnTo>
                  <a:lnTo>
                    <a:pt x="3562301" y="422626"/>
                  </a:lnTo>
                  <a:lnTo>
                    <a:pt x="3563135" y="440079"/>
                  </a:lnTo>
                  <a:lnTo>
                    <a:pt x="3563970" y="457518"/>
                  </a:lnTo>
                  <a:lnTo>
                    <a:pt x="3523244" y="457518"/>
                  </a:lnTo>
                  <a:lnTo>
                    <a:pt x="3482518" y="457518"/>
                  </a:lnTo>
                  <a:lnTo>
                    <a:pt x="3482518" y="485425"/>
                  </a:lnTo>
                  <a:lnTo>
                    <a:pt x="3482518" y="513333"/>
                  </a:lnTo>
                  <a:lnTo>
                    <a:pt x="3530235" y="513333"/>
                  </a:lnTo>
                  <a:lnTo>
                    <a:pt x="3577967" y="513333"/>
                  </a:lnTo>
                  <a:lnTo>
                    <a:pt x="3577133" y="530772"/>
                  </a:lnTo>
                  <a:lnTo>
                    <a:pt x="3576298" y="548210"/>
                  </a:lnTo>
                  <a:lnTo>
                    <a:pt x="3511145" y="548971"/>
                  </a:lnTo>
                  <a:cubicBezTo>
                    <a:pt x="3460436" y="549544"/>
                    <a:pt x="3445676" y="548928"/>
                    <a:pt x="3444612" y="546160"/>
                  </a:cubicBezTo>
                  <a:close/>
                  <a:moveTo>
                    <a:pt x="4075179" y="547866"/>
                  </a:moveTo>
                  <a:cubicBezTo>
                    <a:pt x="4074100" y="546776"/>
                    <a:pt x="4073194" y="498318"/>
                    <a:pt x="4073194" y="440179"/>
                  </a:cubicBezTo>
                  <a:lnTo>
                    <a:pt x="4073194" y="334471"/>
                  </a:lnTo>
                  <a:lnTo>
                    <a:pt x="4092096" y="335289"/>
                  </a:lnTo>
                  <a:lnTo>
                    <a:pt x="4110999" y="336120"/>
                  </a:lnTo>
                  <a:lnTo>
                    <a:pt x="4110999" y="442173"/>
                  </a:lnTo>
                  <a:lnTo>
                    <a:pt x="4110999" y="548210"/>
                  </a:lnTo>
                  <a:lnTo>
                    <a:pt x="4094082" y="549028"/>
                  </a:lnTo>
                  <a:cubicBezTo>
                    <a:pt x="4084774" y="549487"/>
                    <a:pt x="4076272" y="548956"/>
                    <a:pt x="4075179" y="547866"/>
                  </a:cubicBezTo>
                  <a:close/>
                  <a:moveTo>
                    <a:pt x="1602570" y="541054"/>
                  </a:moveTo>
                  <a:cubicBezTo>
                    <a:pt x="1601549" y="539419"/>
                    <a:pt x="1601348" y="537455"/>
                    <a:pt x="1602110" y="536695"/>
                  </a:cubicBezTo>
                  <a:cubicBezTo>
                    <a:pt x="1604412" y="534400"/>
                    <a:pt x="1637686" y="538989"/>
                    <a:pt x="1637686" y="541599"/>
                  </a:cubicBezTo>
                  <a:cubicBezTo>
                    <a:pt x="1637686" y="545113"/>
                    <a:pt x="1604771" y="544597"/>
                    <a:pt x="1602570" y="541054"/>
                  </a:cubicBezTo>
                  <a:close/>
                  <a:moveTo>
                    <a:pt x="2438320" y="535662"/>
                  </a:moveTo>
                  <a:cubicBezTo>
                    <a:pt x="2438320" y="534113"/>
                    <a:pt x="2445786" y="532866"/>
                    <a:pt x="2455123" y="532866"/>
                  </a:cubicBezTo>
                  <a:cubicBezTo>
                    <a:pt x="2464358" y="532866"/>
                    <a:pt x="2472831" y="532765"/>
                    <a:pt x="2473939" y="532665"/>
                  </a:cubicBezTo>
                  <a:cubicBezTo>
                    <a:pt x="2475061" y="532550"/>
                    <a:pt x="2476428" y="533798"/>
                    <a:pt x="2476974" y="535447"/>
                  </a:cubicBezTo>
                  <a:cubicBezTo>
                    <a:pt x="2477636" y="537397"/>
                    <a:pt x="2471047" y="538444"/>
                    <a:pt x="2458158" y="538444"/>
                  </a:cubicBezTo>
                  <a:cubicBezTo>
                    <a:pt x="2446793" y="538444"/>
                    <a:pt x="2438320" y="537254"/>
                    <a:pt x="2438320" y="535662"/>
                  </a:cubicBezTo>
                  <a:close/>
                  <a:moveTo>
                    <a:pt x="1604167" y="521809"/>
                  </a:moveTo>
                  <a:cubicBezTo>
                    <a:pt x="1601909" y="520389"/>
                    <a:pt x="1600743" y="518525"/>
                    <a:pt x="1601606" y="517664"/>
                  </a:cubicBezTo>
                  <a:cubicBezTo>
                    <a:pt x="1604023" y="515255"/>
                    <a:pt x="1637686" y="519399"/>
                    <a:pt x="1637686" y="522095"/>
                  </a:cubicBezTo>
                  <a:cubicBezTo>
                    <a:pt x="1637686" y="525322"/>
                    <a:pt x="1609346" y="525078"/>
                    <a:pt x="1604167" y="521809"/>
                  </a:cubicBezTo>
                  <a:close/>
                  <a:moveTo>
                    <a:pt x="2435529" y="519113"/>
                  </a:moveTo>
                  <a:cubicBezTo>
                    <a:pt x="2435529" y="516015"/>
                    <a:pt x="2440564" y="514609"/>
                    <a:pt x="2461423" y="511913"/>
                  </a:cubicBezTo>
                  <a:cubicBezTo>
                    <a:pt x="2469580" y="510866"/>
                    <a:pt x="2474716" y="511282"/>
                    <a:pt x="2474716" y="512989"/>
                  </a:cubicBezTo>
                  <a:cubicBezTo>
                    <a:pt x="2474716" y="517162"/>
                    <a:pt x="2472170" y="518008"/>
                    <a:pt x="2453022" y="520088"/>
                  </a:cubicBezTo>
                  <a:cubicBezTo>
                    <a:pt x="2441643" y="521321"/>
                    <a:pt x="2435529" y="520977"/>
                    <a:pt x="2435529" y="519098"/>
                  </a:cubicBezTo>
                  <a:close/>
                  <a:moveTo>
                    <a:pt x="1621070" y="504585"/>
                  </a:moveTo>
                  <a:cubicBezTo>
                    <a:pt x="1612698" y="503194"/>
                    <a:pt x="1605246" y="501459"/>
                    <a:pt x="1604498" y="500727"/>
                  </a:cubicBezTo>
                  <a:cubicBezTo>
                    <a:pt x="1600973" y="497199"/>
                    <a:pt x="1608066" y="496181"/>
                    <a:pt x="1623516" y="497959"/>
                  </a:cubicBezTo>
                  <a:cubicBezTo>
                    <a:pt x="1635269" y="499322"/>
                    <a:pt x="1640477" y="501129"/>
                    <a:pt x="1640477" y="503839"/>
                  </a:cubicBezTo>
                  <a:cubicBezTo>
                    <a:pt x="1640477" y="505990"/>
                    <a:pt x="1639527" y="507597"/>
                    <a:pt x="1638376" y="507425"/>
                  </a:cubicBezTo>
                  <a:cubicBezTo>
                    <a:pt x="1637225" y="507238"/>
                    <a:pt x="1629428" y="505962"/>
                    <a:pt x="1621070" y="504585"/>
                  </a:cubicBezTo>
                  <a:close/>
                  <a:moveTo>
                    <a:pt x="2432724" y="499867"/>
                  </a:moveTo>
                  <a:cubicBezTo>
                    <a:pt x="2432724" y="497027"/>
                    <a:pt x="2437630" y="495679"/>
                    <a:pt x="2460014" y="492309"/>
                  </a:cubicBezTo>
                  <a:cubicBezTo>
                    <a:pt x="2471795" y="490531"/>
                    <a:pt x="2477291" y="494690"/>
                    <a:pt x="2467019" y="497586"/>
                  </a:cubicBezTo>
                  <a:cubicBezTo>
                    <a:pt x="2454691" y="501071"/>
                    <a:pt x="2432724" y="502520"/>
                    <a:pt x="2432724" y="499867"/>
                  </a:cubicBezTo>
                  <a:close/>
                  <a:moveTo>
                    <a:pt x="1620178" y="484794"/>
                  </a:moveTo>
                  <a:cubicBezTo>
                    <a:pt x="1612870" y="483274"/>
                    <a:pt x="1606886" y="480765"/>
                    <a:pt x="1606886" y="479230"/>
                  </a:cubicBezTo>
                  <a:cubicBezTo>
                    <a:pt x="1606886" y="477466"/>
                    <a:pt x="1611863" y="477136"/>
                    <a:pt x="1620178" y="478326"/>
                  </a:cubicBezTo>
                  <a:cubicBezTo>
                    <a:pt x="1640433" y="481238"/>
                    <a:pt x="1646188" y="482987"/>
                    <a:pt x="1644490" y="485726"/>
                  </a:cubicBezTo>
                  <a:cubicBezTo>
                    <a:pt x="1642663" y="488681"/>
                    <a:pt x="1638017" y="488494"/>
                    <a:pt x="1620178" y="484794"/>
                  </a:cubicBezTo>
                  <a:close/>
                  <a:moveTo>
                    <a:pt x="2431401" y="483174"/>
                  </a:moveTo>
                  <a:cubicBezTo>
                    <a:pt x="2427603" y="479388"/>
                    <a:pt x="2431286" y="477423"/>
                    <a:pt x="2448246" y="474239"/>
                  </a:cubicBezTo>
                  <a:cubicBezTo>
                    <a:pt x="2464301" y="471213"/>
                    <a:pt x="2472615" y="471701"/>
                    <a:pt x="2468861" y="475444"/>
                  </a:cubicBezTo>
                  <a:cubicBezTo>
                    <a:pt x="2466617" y="477681"/>
                    <a:pt x="2432868" y="484637"/>
                    <a:pt x="2431401" y="483174"/>
                  </a:cubicBezTo>
                  <a:close/>
                  <a:moveTo>
                    <a:pt x="1627184" y="466323"/>
                  </a:moveTo>
                  <a:cubicBezTo>
                    <a:pt x="1617560" y="464014"/>
                    <a:pt x="1609691" y="461088"/>
                    <a:pt x="1609691" y="459827"/>
                  </a:cubicBezTo>
                  <a:cubicBezTo>
                    <a:pt x="1609691" y="456743"/>
                    <a:pt x="1613388" y="456901"/>
                    <a:pt x="1632607" y="460859"/>
                  </a:cubicBezTo>
                  <a:cubicBezTo>
                    <a:pt x="1647583" y="463942"/>
                    <a:pt x="1652114" y="466682"/>
                    <a:pt x="1646777" y="469435"/>
                  </a:cubicBezTo>
                  <a:cubicBezTo>
                    <a:pt x="1645626" y="470023"/>
                    <a:pt x="1636808" y="468632"/>
                    <a:pt x="1627184" y="466323"/>
                  </a:cubicBezTo>
                  <a:close/>
                  <a:moveTo>
                    <a:pt x="2427775" y="462537"/>
                  </a:moveTo>
                  <a:cubicBezTo>
                    <a:pt x="2428797" y="459511"/>
                    <a:pt x="2451368" y="452125"/>
                    <a:pt x="2460014" y="451982"/>
                  </a:cubicBezTo>
                  <a:cubicBezTo>
                    <a:pt x="2469206" y="451853"/>
                    <a:pt x="2461797" y="457259"/>
                    <a:pt x="2447239" y="461332"/>
                  </a:cubicBezTo>
                  <a:cubicBezTo>
                    <a:pt x="2427761" y="466782"/>
                    <a:pt x="2426322" y="466868"/>
                    <a:pt x="2427775" y="462537"/>
                  </a:cubicBezTo>
                  <a:close/>
                  <a:moveTo>
                    <a:pt x="1629975" y="447020"/>
                  </a:moveTo>
                  <a:cubicBezTo>
                    <a:pt x="1615920" y="442947"/>
                    <a:pt x="1610310" y="437985"/>
                    <a:pt x="1619747" y="437985"/>
                  </a:cubicBezTo>
                  <a:cubicBezTo>
                    <a:pt x="1627846" y="437985"/>
                    <a:pt x="1654474" y="446690"/>
                    <a:pt x="1654474" y="449343"/>
                  </a:cubicBezTo>
                  <a:cubicBezTo>
                    <a:pt x="1654474" y="452799"/>
                    <a:pt x="1647684" y="452154"/>
                    <a:pt x="1629975" y="447020"/>
                  </a:cubicBezTo>
                  <a:close/>
                  <a:moveTo>
                    <a:pt x="2421518" y="444066"/>
                  </a:moveTo>
                  <a:cubicBezTo>
                    <a:pt x="2421518" y="441828"/>
                    <a:pt x="2448304" y="432406"/>
                    <a:pt x="2454662" y="432406"/>
                  </a:cubicBezTo>
                  <a:cubicBezTo>
                    <a:pt x="2463164" y="432406"/>
                    <a:pt x="2456388" y="438214"/>
                    <a:pt x="2443412" y="442058"/>
                  </a:cubicBezTo>
                  <a:cubicBezTo>
                    <a:pt x="2427085" y="446891"/>
                    <a:pt x="2421518" y="447407"/>
                    <a:pt x="2421518" y="444066"/>
                  </a:cubicBezTo>
                  <a:close/>
                  <a:moveTo>
                    <a:pt x="1639772" y="428993"/>
                  </a:moveTo>
                  <a:cubicBezTo>
                    <a:pt x="1630924" y="426010"/>
                    <a:pt x="1623688" y="421937"/>
                    <a:pt x="1623688" y="419958"/>
                  </a:cubicBezTo>
                  <a:cubicBezTo>
                    <a:pt x="1623688" y="417291"/>
                    <a:pt x="1628105" y="417951"/>
                    <a:pt x="1640663" y="422482"/>
                  </a:cubicBezTo>
                  <a:cubicBezTo>
                    <a:pt x="1655610" y="427889"/>
                    <a:pt x="1660041" y="430944"/>
                    <a:pt x="1656804" y="433640"/>
                  </a:cubicBezTo>
                  <a:cubicBezTo>
                    <a:pt x="1656301" y="434070"/>
                    <a:pt x="1648633" y="431976"/>
                    <a:pt x="1639772" y="428993"/>
                  </a:cubicBezTo>
                  <a:close/>
                  <a:moveTo>
                    <a:pt x="2416569" y="426297"/>
                  </a:moveTo>
                  <a:cubicBezTo>
                    <a:pt x="2417605" y="423199"/>
                    <a:pt x="2441140" y="413562"/>
                    <a:pt x="2448822" y="413075"/>
                  </a:cubicBezTo>
                  <a:cubicBezTo>
                    <a:pt x="2457741" y="412530"/>
                    <a:pt x="2450749" y="418266"/>
                    <a:pt x="2435932" y="423658"/>
                  </a:cubicBezTo>
                  <a:cubicBezTo>
                    <a:pt x="2417000" y="430528"/>
                    <a:pt x="2415058" y="430800"/>
                    <a:pt x="2416569" y="426297"/>
                  </a:cubicBezTo>
                  <a:close/>
                  <a:moveTo>
                    <a:pt x="1642577" y="409504"/>
                  </a:moveTo>
                  <a:cubicBezTo>
                    <a:pt x="1631227" y="404628"/>
                    <a:pt x="1625026" y="398906"/>
                    <a:pt x="1631097" y="398906"/>
                  </a:cubicBezTo>
                  <a:cubicBezTo>
                    <a:pt x="1636132" y="398906"/>
                    <a:pt x="1665680" y="411153"/>
                    <a:pt x="1665680" y="413232"/>
                  </a:cubicBezTo>
                  <a:cubicBezTo>
                    <a:pt x="1665680" y="417076"/>
                    <a:pt x="1656962" y="415670"/>
                    <a:pt x="1642577" y="409504"/>
                  </a:cubicBezTo>
                  <a:close/>
                  <a:moveTo>
                    <a:pt x="2409016" y="410221"/>
                  </a:moveTo>
                  <a:cubicBezTo>
                    <a:pt x="2408009" y="408600"/>
                    <a:pt x="2410095" y="406162"/>
                    <a:pt x="2413663" y="404814"/>
                  </a:cubicBezTo>
                  <a:cubicBezTo>
                    <a:pt x="2417216" y="403466"/>
                    <a:pt x="2424999" y="400325"/>
                    <a:pt x="2430969" y="397844"/>
                  </a:cubicBezTo>
                  <a:cubicBezTo>
                    <a:pt x="2444017" y="392409"/>
                    <a:pt x="2443916" y="392409"/>
                    <a:pt x="2443916" y="396970"/>
                  </a:cubicBezTo>
                  <a:cubicBezTo>
                    <a:pt x="2443916" y="398963"/>
                    <a:pt x="2437342" y="403050"/>
                    <a:pt x="2429300" y="406033"/>
                  </a:cubicBezTo>
                  <a:cubicBezTo>
                    <a:pt x="2421259" y="409030"/>
                    <a:pt x="2413821" y="411856"/>
                    <a:pt x="2412757" y="412315"/>
                  </a:cubicBezTo>
                  <a:cubicBezTo>
                    <a:pt x="2411707" y="412773"/>
                    <a:pt x="2410023" y="411841"/>
                    <a:pt x="2409016" y="410221"/>
                  </a:cubicBezTo>
                  <a:close/>
                  <a:moveTo>
                    <a:pt x="1652373" y="392036"/>
                  </a:moveTo>
                  <a:cubicBezTo>
                    <a:pt x="1644289" y="388279"/>
                    <a:pt x="1637686" y="383761"/>
                    <a:pt x="1637686" y="381998"/>
                  </a:cubicBezTo>
                  <a:cubicBezTo>
                    <a:pt x="1637686" y="380219"/>
                    <a:pt x="1639254" y="379430"/>
                    <a:pt x="1641181" y="380219"/>
                  </a:cubicBezTo>
                  <a:cubicBezTo>
                    <a:pt x="1666903" y="390860"/>
                    <a:pt x="1673736" y="394417"/>
                    <a:pt x="1672456" y="396468"/>
                  </a:cubicBezTo>
                  <a:cubicBezTo>
                    <a:pt x="1670284" y="399967"/>
                    <a:pt x="1668730" y="399623"/>
                    <a:pt x="1652373" y="392036"/>
                  </a:cubicBezTo>
                  <a:close/>
                  <a:moveTo>
                    <a:pt x="2401924" y="392352"/>
                  </a:moveTo>
                  <a:cubicBezTo>
                    <a:pt x="2401924" y="390330"/>
                    <a:pt x="2409491" y="385411"/>
                    <a:pt x="2418727" y="381438"/>
                  </a:cubicBezTo>
                  <a:cubicBezTo>
                    <a:pt x="2431746" y="375831"/>
                    <a:pt x="2435529" y="375099"/>
                    <a:pt x="2435529" y="378183"/>
                  </a:cubicBezTo>
                  <a:cubicBezTo>
                    <a:pt x="2435529" y="380377"/>
                    <a:pt x="2435054" y="382170"/>
                    <a:pt x="2434465" y="382170"/>
                  </a:cubicBezTo>
                  <a:cubicBezTo>
                    <a:pt x="2433889" y="382170"/>
                    <a:pt x="2426337" y="385296"/>
                    <a:pt x="2417676" y="389111"/>
                  </a:cubicBezTo>
                  <a:cubicBezTo>
                    <a:pt x="2406254" y="394144"/>
                    <a:pt x="2401924" y="395034"/>
                    <a:pt x="2401924" y="392352"/>
                  </a:cubicBezTo>
                  <a:close/>
                  <a:moveTo>
                    <a:pt x="1662371" y="375099"/>
                  </a:moveTo>
                  <a:cubicBezTo>
                    <a:pt x="1648835" y="368087"/>
                    <a:pt x="1644404" y="363928"/>
                    <a:pt x="1648130" y="361777"/>
                  </a:cubicBezTo>
                  <a:cubicBezTo>
                    <a:pt x="1651194" y="359998"/>
                    <a:pt x="1682857" y="378068"/>
                    <a:pt x="1680598" y="380305"/>
                  </a:cubicBezTo>
                  <a:cubicBezTo>
                    <a:pt x="1677951" y="382958"/>
                    <a:pt x="1676944" y="382672"/>
                    <a:pt x="1662371" y="375099"/>
                  </a:cubicBezTo>
                  <a:close/>
                  <a:moveTo>
                    <a:pt x="2393537" y="376046"/>
                  </a:moveTo>
                  <a:cubicBezTo>
                    <a:pt x="2393537" y="372403"/>
                    <a:pt x="2418195" y="357044"/>
                    <a:pt x="2424035" y="357044"/>
                  </a:cubicBezTo>
                  <a:cubicBezTo>
                    <a:pt x="2431372" y="357044"/>
                    <a:pt x="2425934" y="362479"/>
                    <a:pt x="2410326" y="370783"/>
                  </a:cubicBezTo>
                  <a:cubicBezTo>
                    <a:pt x="2399191" y="376691"/>
                    <a:pt x="2393537" y="378470"/>
                    <a:pt x="2393537" y="376046"/>
                  </a:cubicBezTo>
                  <a:close/>
                  <a:moveTo>
                    <a:pt x="1125383" y="295650"/>
                  </a:moveTo>
                  <a:lnTo>
                    <a:pt x="1125383" y="217505"/>
                  </a:lnTo>
                  <a:lnTo>
                    <a:pt x="1158772" y="217505"/>
                  </a:lnTo>
                  <a:cubicBezTo>
                    <a:pt x="1202217" y="217505"/>
                    <a:pt x="1200966" y="216258"/>
                    <a:pt x="1200966" y="259367"/>
                  </a:cubicBezTo>
                  <a:cubicBezTo>
                    <a:pt x="1200966" y="295363"/>
                    <a:pt x="1198779" y="301229"/>
                    <a:pt x="1185371" y="301229"/>
                  </a:cubicBezTo>
                  <a:cubicBezTo>
                    <a:pt x="1181631" y="301229"/>
                    <a:pt x="1178567" y="301616"/>
                    <a:pt x="1178567" y="302089"/>
                  </a:cubicBezTo>
                  <a:cubicBezTo>
                    <a:pt x="1178567" y="302577"/>
                    <a:pt x="1184235" y="318510"/>
                    <a:pt x="1191169" y="337511"/>
                  </a:cubicBezTo>
                  <a:cubicBezTo>
                    <a:pt x="1198088" y="356514"/>
                    <a:pt x="1203771" y="372461"/>
                    <a:pt x="1203771" y="372934"/>
                  </a:cubicBezTo>
                  <a:cubicBezTo>
                    <a:pt x="1203771" y="373407"/>
                    <a:pt x="1198405" y="373794"/>
                    <a:pt x="1191859" y="373780"/>
                  </a:cubicBezTo>
                  <a:lnTo>
                    <a:pt x="1179962" y="373766"/>
                  </a:lnTo>
                  <a:lnTo>
                    <a:pt x="1166670" y="336335"/>
                  </a:lnTo>
                  <a:cubicBezTo>
                    <a:pt x="1149695" y="288537"/>
                    <a:pt x="1149681" y="287289"/>
                    <a:pt x="1165965" y="287289"/>
                  </a:cubicBezTo>
                  <a:lnTo>
                    <a:pt x="1178567" y="287289"/>
                  </a:lnTo>
                  <a:lnTo>
                    <a:pt x="1178567" y="263555"/>
                  </a:lnTo>
                  <a:lnTo>
                    <a:pt x="1178567" y="239835"/>
                  </a:lnTo>
                  <a:lnTo>
                    <a:pt x="1163174" y="239835"/>
                  </a:lnTo>
                  <a:lnTo>
                    <a:pt x="1147782" y="239835"/>
                  </a:lnTo>
                  <a:lnTo>
                    <a:pt x="1147782" y="306822"/>
                  </a:lnTo>
                  <a:lnTo>
                    <a:pt x="1147782" y="373794"/>
                  </a:lnTo>
                  <a:lnTo>
                    <a:pt x="1136575" y="373794"/>
                  </a:lnTo>
                  <a:lnTo>
                    <a:pt x="1125383" y="373794"/>
                  </a:lnTo>
                  <a:close/>
                  <a:moveTo>
                    <a:pt x="1668989" y="356514"/>
                  </a:moveTo>
                  <a:cubicBezTo>
                    <a:pt x="1660099" y="351379"/>
                    <a:pt x="1655121" y="346905"/>
                    <a:pt x="1656646" y="345399"/>
                  </a:cubicBezTo>
                  <a:cubicBezTo>
                    <a:pt x="1659293" y="342760"/>
                    <a:pt x="1690869" y="359195"/>
                    <a:pt x="1690869" y="363211"/>
                  </a:cubicBezTo>
                  <a:cubicBezTo>
                    <a:pt x="1690869" y="367284"/>
                    <a:pt x="1683979" y="365175"/>
                    <a:pt x="1668989" y="356514"/>
                  </a:cubicBezTo>
                  <a:close/>
                  <a:moveTo>
                    <a:pt x="2383842" y="360013"/>
                  </a:moveTo>
                  <a:cubicBezTo>
                    <a:pt x="2382935" y="358550"/>
                    <a:pt x="2388215" y="353932"/>
                    <a:pt x="2395566" y="349745"/>
                  </a:cubicBezTo>
                  <a:cubicBezTo>
                    <a:pt x="2402917" y="345557"/>
                    <a:pt x="2410354" y="341068"/>
                    <a:pt x="2412095" y="339749"/>
                  </a:cubicBezTo>
                  <a:cubicBezTo>
                    <a:pt x="2414008" y="338315"/>
                    <a:pt x="2415821" y="338817"/>
                    <a:pt x="2416670" y="341011"/>
                  </a:cubicBezTo>
                  <a:cubicBezTo>
                    <a:pt x="2418367" y="345414"/>
                    <a:pt x="2386287" y="363971"/>
                    <a:pt x="2383842" y="360013"/>
                  </a:cubicBezTo>
                  <a:close/>
                  <a:moveTo>
                    <a:pt x="1678973" y="339878"/>
                  </a:moveTo>
                  <a:cubicBezTo>
                    <a:pt x="1666457" y="331947"/>
                    <a:pt x="1662113" y="326354"/>
                    <a:pt x="1668500" y="326354"/>
                  </a:cubicBezTo>
                  <a:cubicBezTo>
                    <a:pt x="1672384" y="326354"/>
                    <a:pt x="1699156" y="343979"/>
                    <a:pt x="1699213" y="346590"/>
                  </a:cubicBezTo>
                  <a:cubicBezTo>
                    <a:pt x="1699314" y="350591"/>
                    <a:pt x="1692179" y="348224"/>
                    <a:pt x="1678973" y="339878"/>
                  </a:cubicBezTo>
                  <a:close/>
                  <a:moveTo>
                    <a:pt x="2373930" y="343176"/>
                  </a:moveTo>
                  <a:cubicBezTo>
                    <a:pt x="2373930" y="340796"/>
                    <a:pt x="2402744" y="320761"/>
                    <a:pt x="2406182" y="320761"/>
                  </a:cubicBezTo>
                  <a:cubicBezTo>
                    <a:pt x="2411332" y="320761"/>
                    <a:pt x="2405276" y="327717"/>
                    <a:pt x="2392861" y="336049"/>
                  </a:cubicBezTo>
                  <a:cubicBezTo>
                    <a:pt x="2377555" y="346331"/>
                    <a:pt x="2373930" y="347694"/>
                    <a:pt x="2373930" y="343176"/>
                  </a:cubicBezTo>
                  <a:close/>
                  <a:moveTo>
                    <a:pt x="1691603" y="324146"/>
                  </a:moveTo>
                  <a:cubicBezTo>
                    <a:pt x="1677261" y="314007"/>
                    <a:pt x="1673736" y="309604"/>
                    <a:pt x="1679994" y="309604"/>
                  </a:cubicBezTo>
                  <a:cubicBezTo>
                    <a:pt x="1685187" y="309604"/>
                    <a:pt x="1710607" y="329438"/>
                    <a:pt x="1708909" y="332177"/>
                  </a:cubicBezTo>
                  <a:cubicBezTo>
                    <a:pt x="1706924" y="335389"/>
                    <a:pt x="1708664" y="336192"/>
                    <a:pt x="1691603" y="324146"/>
                  </a:cubicBezTo>
                  <a:close/>
                  <a:moveTo>
                    <a:pt x="2364004" y="328936"/>
                  </a:moveTo>
                  <a:cubicBezTo>
                    <a:pt x="2362997" y="327301"/>
                    <a:pt x="2362623" y="325666"/>
                    <a:pt x="2363155" y="325293"/>
                  </a:cubicBezTo>
                  <a:cubicBezTo>
                    <a:pt x="2363701" y="324920"/>
                    <a:pt x="2370650" y="319944"/>
                    <a:pt x="2378619" y="314236"/>
                  </a:cubicBezTo>
                  <a:cubicBezTo>
                    <a:pt x="2398098" y="300282"/>
                    <a:pt x="2400327" y="305932"/>
                    <a:pt x="2381051" y="320431"/>
                  </a:cubicBezTo>
                  <a:cubicBezTo>
                    <a:pt x="2371758" y="327430"/>
                    <a:pt x="2365126" y="330742"/>
                    <a:pt x="2364004" y="328936"/>
                  </a:cubicBezTo>
                  <a:close/>
                  <a:moveTo>
                    <a:pt x="1701385" y="307453"/>
                  </a:moveTo>
                  <a:cubicBezTo>
                    <a:pt x="1693315" y="301257"/>
                    <a:pt x="1689129" y="296267"/>
                    <a:pt x="1690697" y="294703"/>
                  </a:cubicBezTo>
                  <a:cubicBezTo>
                    <a:pt x="1693214" y="292194"/>
                    <a:pt x="1721295" y="311468"/>
                    <a:pt x="1721540" y="315885"/>
                  </a:cubicBezTo>
                  <a:cubicBezTo>
                    <a:pt x="1721799" y="320403"/>
                    <a:pt x="1714059" y="317162"/>
                    <a:pt x="1701385" y="307453"/>
                  </a:cubicBezTo>
                  <a:close/>
                  <a:moveTo>
                    <a:pt x="2351546" y="312730"/>
                  </a:moveTo>
                  <a:cubicBezTo>
                    <a:pt x="2351546" y="310493"/>
                    <a:pt x="2370751" y="293757"/>
                    <a:pt x="2378634" y="289125"/>
                  </a:cubicBezTo>
                  <a:cubicBezTo>
                    <a:pt x="2380461" y="288063"/>
                    <a:pt x="2382691" y="288393"/>
                    <a:pt x="2383611" y="289871"/>
                  </a:cubicBezTo>
                  <a:cubicBezTo>
                    <a:pt x="2384532" y="291362"/>
                    <a:pt x="2378519" y="297658"/>
                    <a:pt x="2370261" y="303882"/>
                  </a:cubicBezTo>
                  <a:cubicBezTo>
                    <a:pt x="2354869" y="315455"/>
                    <a:pt x="2351546" y="317033"/>
                    <a:pt x="2351546" y="312730"/>
                  </a:cubicBezTo>
                  <a:close/>
                  <a:moveTo>
                    <a:pt x="1714232" y="291735"/>
                  </a:moveTo>
                  <a:cubicBezTo>
                    <a:pt x="1706766" y="284980"/>
                    <a:pt x="1701558" y="278541"/>
                    <a:pt x="1702651" y="277437"/>
                  </a:cubicBezTo>
                  <a:cubicBezTo>
                    <a:pt x="1704867" y="275185"/>
                    <a:pt x="1732861" y="297486"/>
                    <a:pt x="1732861" y="301487"/>
                  </a:cubicBezTo>
                  <a:cubicBezTo>
                    <a:pt x="1732861" y="306564"/>
                    <a:pt x="1727524" y="303767"/>
                    <a:pt x="1714232" y="291735"/>
                  </a:cubicBezTo>
                  <a:close/>
                  <a:moveTo>
                    <a:pt x="2340526" y="297744"/>
                  </a:moveTo>
                  <a:cubicBezTo>
                    <a:pt x="2340713" y="293915"/>
                    <a:pt x="2364335" y="273321"/>
                    <a:pt x="2368521" y="273321"/>
                  </a:cubicBezTo>
                  <a:cubicBezTo>
                    <a:pt x="2374117" y="273321"/>
                    <a:pt x="2370564" y="278512"/>
                    <a:pt x="2357329" y="289627"/>
                  </a:cubicBezTo>
                  <a:cubicBezTo>
                    <a:pt x="2342540" y="302075"/>
                    <a:pt x="2340238" y="303179"/>
                    <a:pt x="2340526" y="297744"/>
                  </a:cubicBezTo>
                  <a:close/>
                  <a:moveTo>
                    <a:pt x="1727323" y="277566"/>
                  </a:moveTo>
                  <a:cubicBezTo>
                    <a:pt x="1710822" y="260801"/>
                    <a:pt x="1715152" y="257933"/>
                    <a:pt x="1732516" y="274138"/>
                  </a:cubicBezTo>
                  <a:cubicBezTo>
                    <a:pt x="1744643" y="285439"/>
                    <a:pt x="1747218" y="290071"/>
                    <a:pt x="1741378" y="290071"/>
                  </a:cubicBezTo>
                  <a:cubicBezTo>
                    <a:pt x="1740414" y="290071"/>
                    <a:pt x="1734084" y="284450"/>
                    <a:pt x="1727323" y="277566"/>
                  </a:cubicBezTo>
                  <a:close/>
                  <a:moveTo>
                    <a:pt x="2328198" y="285224"/>
                  </a:moveTo>
                  <a:cubicBezTo>
                    <a:pt x="2327320" y="283804"/>
                    <a:pt x="2332686" y="276648"/>
                    <a:pt x="2340138" y="269349"/>
                  </a:cubicBezTo>
                  <a:cubicBezTo>
                    <a:pt x="2347590" y="262034"/>
                    <a:pt x="2354394" y="257216"/>
                    <a:pt x="2355286" y="258636"/>
                  </a:cubicBezTo>
                  <a:cubicBezTo>
                    <a:pt x="2356164" y="260055"/>
                    <a:pt x="2350798" y="267212"/>
                    <a:pt x="2343346" y="274526"/>
                  </a:cubicBezTo>
                  <a:cubicBezTo>
                    <a:pt x="2335894" y="281825"/>
                    <a:pt x="2329090" y="286644"/>
                    <a:pt x="2328198" y="285224"/>
                  </a:cubicBezTo>
                  <a:close/>
                  <a:moveTo>
                    <a:pt x="1741320" y="263612"/>
                  </a:moveTo>
                  <a:cubicBezTo>
                    <a:pt x="1734544" y="256743"/>
                    <a:pt x="1729898" y="250232"/>
                    <a:pt x="1730991" y="249142"/>
                  </a:cubicBezTo>
                  <a:cubicBezTo>
                    <a:pt x="1733048" y="247091"/>
                    <a:pt x="1758050" y="269979"/>
                    <a:pt x="1758050" y="273909"/>
                  </a:cubicBezTo>
                  <a:cubicBezTo>
                    <a:pt x="1758050" y="278641"/>
                    <a:pt x="1753131" y="275616"/>
                    <a:pt x="1741320" y="263612"/>
                  </a:cubicBezTo>
                  <a:close/>
                  <a:moveTo>
                    <a:pt x="2315150" y="269721"/>
                  </a:moveTo>
                  <a:cubicBezTo>
                    <a:pt x="2315150" y="264759"/>
                    <a:pt x="2339318" y="241498"/>
                    <a:pt x="2341231" y="244610"/>
                  </a:cubicBezTo>
                  <a:cubicBezTo>
                    <a:pt x="2342972" y="247407"/>
                    <a:pt x="2321767" y="273321"/>
                    <a:pt x="2317725" y="273321"/>
                  </a:cubicBezTo>
                  <a:cubicBezTo>
                    <a:pt x="2316301" y="273321"/>
                    <a:pt x="2315150" y="271700"/>
                    <a:pt x="2315150" y="269721"/>
                  </a:cubicBezTo>
                  <a:close/>
                  <a:moveTo>
                    <a:pt x="450713" y="246819"/>
                  </a:moveTo>
                  <a:lnTo>
                    <a:pt x="450713" y="228677"/>
                  </a:lnTo>
                  <a:lnTo>
                    <a:pt x="433916" y="228677"/>
                  </a:lnTo>
                  <a:lnTo>
                    <a:pt x="417119" y="228677"/>
                  </a:lnTo>
                  <a:lnTo>
                    <a:pt x="417119" y="216114"/>
                  </a:lnTo>
                  <a:lnTo>
                    <a:pt x="417119" y="203552"/>
                  </a:lnTo>
                  <a:lnTo>
                    <a:pt x="433916" y="203552"/>
                  </a:lnTo>
                  <a:lnTo>
                    <a:pt x="450713" y="203552"/>
                  </a:lnTo>
                  <a:lnTo>
                    <a:pt x="450713" y="185410"/>
                  </a:lnTo>
                  <a:lnTo>
                    <a:pt x="450713" y="167283"/>
                  </a:lnTo>
                  <a:lnTo>
                    <a:pt x="463310" y="167283"/>
                  </a:lnTo>
                  <a:lnTo>
                    <a:pt x="475908" y="167283"/>
                  </a:lnTo>
                  <a:lnTo>
                    <a:pt x="475908" y="185410"/>
                  </a:lnTo>
                  <a:lnTo>
                    <a:pt x="475908" y="203552"/>
                  </a:lnTo>
                  <a:lnTo>
                    <a:pt x="492704" y="203552"/>
                  </a:lnTo>
                  <a:lnTo>
                    <a:pt x="509501" y="203552"/>
                  </a:lnTo>
                  <a:lnTo>
                    <a:pt x="509501" y="216114"/>
                  </a:lnTo>
                  <a:lnTo>
                    <a:pt x="509501" y="228677"/>
                  </a:lnTo>
                  <a:lnTo>
                    <a:pt x="492704" y="228677"/>
                  </a:lnTo>
                  <a:lnTo>
                    <a:pt x="475908" y="228677"/>
                  </a:lnTo>
                  <a:lnTo>
                    <a:pt x="475908" y="246819"/>
                  </a:lnTo>
                  <a:lnTo>
                    <a:pt x="475908" y="264960"/>
                  </a:lnTo>
                  <a:lnTo>
                    <a:pt x="463310" y="264960"/>
                  </a:lnTo>
                  <a:lnTo>
                    <a:pt x="450713" y="264960"/>
                  </a:lnTo>
                  <a:close/>
                  <a:moveTo>
                    <a:pt x="1755619" y="250748"/>
                  </a:moveTo>
                  <a:cubicBezTo>
                    <a:pt x="1748887" y="243076"/>
                    <a:pt x="1744183" y="235991"/>
                    <a:pt x="1745175" y="235002"/>
                  </a:cubicBezTo>
                  <a:cubicBezTo>
                    <a:pt x="1747592" y="232592"/>
                    <a:pt x="1774997" y="259668"/>
                    <a:pt x="1773155" y="262637"/>
                  </a:cubicBezTo>
                  <a:cubicBezTo>
                    <a:pt x="1770638" y="266710"/>
                    <a:pt x="1768120" y="265003"/>
                    <a:pt x="1755619" y="250748"/>
                  </a:cubicBezTo>
                  <a:close/>
                  <a:moveTo>
                    <a:pt x="2300347" y="260328"/>
                  </a:moveTo>
                  <a:cubicBezTo>
                    <a:pt x="2299354" y="258736"/>
                    <a:pt x="2304576" y="250720"/>
                    <a:pt x="2311942" y="242516"/>
                  </a:cubicBezTo>
                  <a:cubicBezTo>
                    <a:pt x="2319494" y="234112"/>
                    <a:pt x="2326126" y="228864"/>
                    <a:pt x="2327147" y="230499"/>
                  </a:cubicBezTo>
                  <a:cubicBezTo>
                    <a:pt x="2328140" y="232105"/>
                    <a:pt x="2322918" y="240121"/>
                    <a:pt x="2315553" y="248324"/>
                  </a:cubicBezTo>
                  <a:cubicBezTo>
                    <a:pt x="2308000" y="256728"/>
                    <a:pt x="2301354" y="261977"/>
                    <a:pt x="2300347" y="260328"/>
                  </a:cubicBezTo>
                  <a:close/>
                  <a:moveTo>
                    <a:pt x="1770983" y="238673"/>
                  </a:moveTo>
                  <a:cubicBezTo>
                    <a:pt x="1761215" y="226770"/>
                    <a:pt x="1758425" y="220302"/>
                    <a:pt x="1763086" y="220302"/>
                  </a:cubicBezTo>
                  <a:cubicBezTo>
                    <a:pt x="1765459" y="220302"/>
                    <a:pt x="1786045" y="246216"/>
                    <a:pt x="1786045" y="249214"/>
                  </a:cubicBezTo>
                  <a:cubicBezTo>
                    <a:pt x="1786045" y="253961"/>
                    <a:pt x="1780176" y="249845"/>
                    <a:pt x="1770983" y="238673"/>
                  </a:cubicBezTo>
                  <a:close/>
                  <a:moveTo>
                    <a:pt x="2284408" y="246116"/>
                  </a:moveTo>
                  <a:cubicBezTo>
                    <a:pt x="2284523" y="242029"/>
                    <a:pt x="2309050" y="216143"/>
                    <a:pt x="2311007" y="218065"/>
                  </a:cubicBezTo>
                  <a:cubicBezTo>
                    <a:pt x="2313567" y="220575"/>
                    <a:pt x="2292464" y="247937"/>
                    <a:pt x="2287846" y="248095"/>
                  </a:cubicBezTo>
                  <a:cubicBezTo>
                    <a:pt x="2285933" y="248167"/>
                    <a:pt x="2284379" y="247263"/>
                    <a:pt x="2284408" y="246116"/>
                  </a:cubicBezTo>
                  <a:close/>
                  <a:moveTo>
                    <a:pt x="1787455" y="228103"/>
                  </a:moveTo>
                  <a:cubicBezTo>
                    <a:pt x="1774896" y="210765"/>
                    <a:pt x="1774119" y="209145"/>
                    <a:pt x="1778320" y="209145"/>
                  </a:cubicBezTo>
                  <a:cubicBezTo>
                    <a:pt x="1781585" y="209145"/>
                    <a:pt x="1802847" y="234471"/>
                    <a:pt x="1802847" y="238372"/>
                  </a:cubicBezTo>
                  <a:cubicBezTo>
                    <a:pt x="1802847" y="243463"/>
                    <a:pt x="1794576" y="237956"/>
                    <a:pt x="1787455" y="228103"/>
                  </a:cubicBezTo>
                  <a:close/>
                  <a:moveTo>
                    <a:pt x="2270439" y="234958"/>
                  </a:moveTo>
                  <a:cubicBezTo>
                    <a:pt x="2270669" y="229753"/>
                    <a:pt x="2292305" y="203365"/>
                    <a:pt x="2294046" y="206176"/>
                  </a:cubicBezTo>
                  <a:cubicBezTo>
                    <a:pt x="2296075" y="209460"/>
                    <a:pt x="2277200" y="237052"/>
                    <a:pt x="2272914" y="237052"/>
                  </a:cubicBezTo>
                  <a:cubicBezTo>
                    <a:pt x="2271504" y="237052"/>
                    <a:pt x="2270396" y="236106"/>
                    <a:pt x="2270439" y="234958"/>
                  </a:cubicBezTo>
                  <a:close/>
                  <a:moveTo>
                    <a:pt x="1801898" y="213447"/>
                  </a:moveTo>
                  <a:cubicBezTo>
                    <a:pt x="1796331" y="205086"/>
                    <a:pt x="1792936" y="197514"/>
                    <a:pt x="1794374" y="196625"/>
                  </a:cubicBezTo>
                  <a:cubicBezTo>
                    <a:pt x="1796805" y="195133"/>
                    <a:pt x="1816845" y="221822"/>
                    <a:pt x="1816845" y="226540"/>
                  </a:cubicBezTo>
                  <a:cubicBezTo>
                    <a:pt x="1816845" y="232277"/>
                    <a:pt x="1811062" y="227214"/>
                    <a:pt x="1801898" y="213447"/>
                  </a:cubicBezTo>
                  <a:close/>
                  <a:moveTo>
                    <a:pt x="2257881" y="218208"/>
                  </a:moveTo>
                  <a:cubicBezTo>
                    <a:pt x="2271777" y="196754"/>
                    <a:pt x="2275503" y="192208"/>
                    <a:pt x="2277085" y="194746"/>
                  </a:cubicBezTo>
                  <a:cubicBezTo>
                    <a:pt x="2279517" y="198676"/>
                    <a:pt x="2261980" y="225881"/>
                    <a:pt x="2257017" y="225881"/>
                  </a:cubicBezTo>
                  <a:cubicBezTo>
                    <a:pt x="2253622" y="225881"/>
                    <a:pt x="2253766" y="224561"/>
                    <a:pt x="2257881" y="218208"/>
                  </a:cubicBezTo>
                  <a:close/>
                  <a:moveTo>
                    <a:pt x="1824685" y="213992"/>
                  </a:moveTo>
                  <a:cubicBezTo>
                    <a:pt x="1808918" y="189196"/>
                    <a:pt x="1807552" y="186228"/>
                    <a:pt x="1812400" y="187232"/>
                  </a:cubicBezTo>
                  <a:cubicBezTo>
                    <a:pt x="1818154" y="188408"/>
                    <a:pt x="1834928" y="216387"/>
                    <a:pt x="1831245" y="218653"/>
                  </a:cubicBezTo>
                  <a:cubicBezTo>
                    <a:pt x="1829821" y="219542"/>
                    <a:pt x="1826871" y="217434"/>
                    <a:pt x="1824685" y="213992"/>
                  </a:cubicBezTo>
                  <a:close/>
                  <a:moveTo>
                    <a:pt x="2239611" y="214021"/>
                  </a:moveTo>
                  <a:cubicBezTo>
                    <a:pt x="2239683" y="208700"/>
                    <a:pt x="2255967" y="184019"/>
                    <a:pt x="2259391" y="184019"/>
                  </a:cubicBezTo>
                  <a:cubicBezTo>
                    <a:pt x="2262944" y="184019"/>
                    <a:pt x="2262973" y="183933"/>
                    <a:pt x="2252414" y="202892"/>
                  </a:cubicBezTo>
                  <a:cubicBezTo>
                    <a:pt x="2244588" y="216946"/>
                    <a:pt x="2239496" y="221378"/>
                    <a:pt x="2239611" y="214021"/>
                  </a:cubicBezTo>
                  <a:close/>
                  <a:moveTo>
                    <a:pt x="1835618" y="193728"/>
                  </a:moveTo>
                  <a:cubicBezTo>
                    <a:pt x="1827145" y="176490"/>
                    <a:pt x="1826915" y="175658"/>
                    <a:pt x="1830799" y="175658"/>
                  </a:cubicBezTo>
                  <a:cubicBezTo>
                    <a:pt x="1832957" y="175658"/>
                    <a:pt x="1843688" y="193240"/>
                    <a:pt x="1849961" y="207051"/>
                  </a:cubicBezTo>
                  <a:cubicBezTo>
                    <a:pt x="1850478" y="208198"/>
                    <a:pt x="1849169" y="209145"/>
                    <a:pt x="1847055" y="209145"/>
                  </a:cubicBezTo>
                  <a:cubicBezTo>
                    <a:pt x="1844940" y="209145"/>
                    <a:pt x="1839790" y="202204"/>
                    <a:pt x="1835618" y="193728"/>
                  </a:cubicBezTo>
                  <a:close/>
                  <a:moveTo>
                    <a:pt x="2224434" y="206778"/>
                  </a:moveTo>
                  <a:cubicBezTo>
                    <a:pt x="2222506" y="203666"/>
                    <a:pt x="2236618" y="172862"/>
                    <a:pt x="2239985" y="172862"/>
                  </a:cubicBezTo>
                  <a:cubicBezTo>
                    <a:pt x="2245034" y="172862"/>
                    <a:pt x="2243826" y="178182"/>
                    <a:pt x="2235338" y="193355"/>
                  </a:cubicBezTo>
                  <a:cubicBezTo>
                    <a:pt x="2230318" y="202318"/>
                    <a:pt x="2225412" y="208356"/>
                    <a:pt x="2224434" y="206778"/>
                  </a:cubicBezTo>
                  <a:close/>
                  <a:moveTo>
                    <a:pt x="1858836" y="199723"/>
                  </a:moveTo>
                  <a:cubicBezTo>
                    <a:pt x="1858836" y="199149"/>
                    <a:pt x="1855701" y="191606"/>
                    <a:pt x="1851874" y="182972"/>
                  </a:cubicBezTo>
                  <a:cubicBezTo>
                    <a:pt x="1846824" y="171585"/>
                    <a:pt x="1845933" y="167283"/>
                    <a:pt x="1848608" y="167283"/>
                  </a:cubicBezTo>
                  <a:cubicBezTo>
                    <a:pt x="1850651" y="167283"/>
                    <a:pt x="1855585" y="174812"/>
                    <a:pt x="1859570" y="184019"/>
                  </a:cubicBezTo>
                  <a:cubicBezTo>
                    <a:pt x="1865181" y="196998"/>
                    <a:pt x="1865914" y="200770"/>
                    <a:pt x="1862821" y="200770"/>
                  </a:cubicBezTo>
                  <a:cubicBezTo>
                    <a:pt x="1860635" y="200770"/>
                    <a:pt x="1858836" y="200296"/>
                    <a:pt x="1858836" y="199723"/>
                  </a:cubicBezTo>
                  <a:close/>
                  <a:moveTo>
                    <a:pt x="2207818" y="198704"/>
                  </a:moveTo>
                  <a:cubicBezTo>
                    <a:pt x="2205646" y="195205"/>
                    <a:pt x="2219255" y="164487"/>
                    <a:pt x="2222967" y="164487"/>
                  </a:cubicBezTo>
                  <a:cubicBezTo>
                    <a:pt x="2227253" y="164487"/>
                    <a:pt x="2225714" y="170653"/>
                    <a:pt x="2217471" y="186557"/>
                  </a:cubicBezTo>
                  <a:cubicBezTo>
                    <a:pt x="2213156" y="194847"/>
                    <a:pt x="2208811" y="200310"/>
                    <a:pt x="2207818" y="198704"/>
                  </a:cubicBezTo>
                  <a:close/>
                  <a:moveTo>
                    <a:pt x="1123139" y="191835"/>
                  </a:moveTo>
                  <a:cubicBezTo>
                    <a:pt x="1120708" y="189397"/>
                    <a:pt x="1119787" y="168789"/>
                    <a:pt x="1119787" y="116587"/>
                  </a:cubicBezTo>
                  <a:cubicBezTo>
                    <a:pt x="1119787" y="48353"/>
                    <a:pt x="1120061" y="44538"/>
                    <a:pt x="1125196" y="41785"/>
                  </a:cubicBezTo>
                  <a:cubicBezTo>
                    <a:pt x="1132231" y="38041"/>
                    <a:pt x="1182912" y="38041"/>
                    <a:pt x="1189946" y="41785"/>
                  </a:cubicBezTo>
                  <a:cubicBezTo>
                    <a:pt x="1194564" y="44251"/>
                    <a:pt x="1195369" y="47765"/>
                    <a:pt x="1195369" y="65519"/>
                  </a:cubicBezTo>
                  <a:lnTo>
                    <a:pt x="1195369" y="86342"/>
                  </a:lnTo>
                  <a:lnTo>
                    <a:pt x="1184163" y="86342"/>
                  </a:lnTo>
                  <a:lnTo>
                    <a:pt x="1172971" y="86342"/>
                  </a:lnTo>
                  <a:lnTo>
                    <a:pt x="1172971" y="73779"/>
                  </a:lnTo>
                  <a:lnTo>
                    <a:pt x="1172971" y="61231"/>
                  </a:lnTo>
                  <a:lnTo>
                    <a:pt x="1157578" y="61231"/>
                  </a:lnTo>
                  <a:lnTo>
                    <a:pt x="1142171" y="61231"/>
                  </a:lnTo>
                  <a:lnTo>
                    <a:pt x="1142171" y="117046"/>
                  </a:lnTo>
                  <a:lnTo>
                    <a:pt x="1142171" y="172862"/>
                  </a:lnTo>
                  <a:lnTo>
                    <a:pt x="1157578" y="172862"/>
                  </a:lnTo>
                  <a:lnTo>
                    <a:pt x="1172971" y="172862"/>
                  </a:lnTo>
                  <a:lnTo>
                    <a:pt x="1172971" y="153329"/>
                  </a:lnTo>
                  <a:lnTo>
                    <a:pt x="1172971" y="133782"/>
                  </a:lnTo>
                  <a:lnTo>
                    <a:pt x="1164570" y="133782"/>
                  </a:lnTo>
                  <a:cubicBezTo>
                    <a:pt x="1156643" y="133782"/>
                    <a:pt x="1156169" y="133166"/>
                    <a:pt x="1156169" y="122625"/>
                  </a:cubicBezTo>
                  <a:lnTo>
                    <a:pt x="1156169" y="111468"/>
                  </a:lnTo>
                  <a:lnTo>
                    <a:pt x="1175776" y="111468"/>
                  </a:lnTo>
                  <a:lnTo>
                    <a:pt x="1195369" y="111468"/>
                  </a:lnTo>
                  <a:lnTo>
                    <a:pt x="1195369" y="150432"/>
                  </a:lnTo>
                  <a:cubicBezTo>
                    <a:pt x="1195369" y="186113"/>
                    <a:pt x="1194909" y="189655"/>
                    <a:pt x="1189946" y="192294"/>
                  </a:cubicBezTo>
                  <a:cubicBezTo>
                    <a:pt x="1182221" y="196424"/>
                    <a:pt x="1127354" y="196037"/>
                    <a:pt x="1123139" y="191835"/>
                  </a:cubicBezTo>
                  <a:close/>
                  <a:moveTo>
                    <a:pt x="1870546" y="177695"/>
                  </a:moveTo>
                  <a:cubicBezTo>
                    <a:pt x="1863627" y="161059"/>
                    <a:pt x="1863267" y="158908"/>
                    <a:pt x="1867310" y="158908"/>
                  </a:cubicBezTo>
                  <a:cubicBezTo>
                    <a:pt x="1868878" y="158908"/>
                    <a:pt x="1871295" y="161733"/>
                    <a:pt x="1872661" y="165189"/>
                  </a:cubicBezTo>
                  <a:cubicBezTo>
                    <a:pt x="1874028" y="168631"/>
                    <a:pt x="1877164" y="176174"/>
                    <a:pt x="1879624" y="181925"/>
                  </a:cubicBezTo>
                  <a:cubicBezTo>
                    <a:pt x="1883191" y="190258"/>
                    <a:pt x="1883350" y="192394"/>
                    <a:pt x="1880386" y="192394"/>
                  </a:cubicBezTo>
                  <a:cubicBezTo>
                    <a:pt x="1878343" y="192394"/>
                    <a:pt x="1873913" y="185783"/>
                    <a:pt x="1870546" y="177695"/>
                  </a:cubicBezTo>
                  <a:close/>
                  <a:moveTo>
                    <a:pt x="2189175" y="189856"/>
                  </a:moveTo>
                  <a:cubicBezTo>
                    <a:pt x="2189175" y="183073"/>
                    <a:pt x="2201589" y="156111"/>
                    <a:pt x="2204711" y="156111"/>
                  </a:cubicBezTo>
                  <a:cubicBezTo>
                    <a:pt x="2207214" y="156111"/>
                    <a:pt x="2206135" y="161489"/>
                    <a:pt x="2201043" y="174253"/>
                  </a:cubicBezTo>
                  <a:cubicBezTo>
                    <a:pt x="2194699" y="190186"/>
                    <a:pt x="2189175" y="197457"/>
                    <a:pt x="2189175" y="189856"/>
                  </a:cubicBezTo>
                  <a:close/>
                  <a:moveTo>
                    <a:pt x="1892082" y="179143"/>
                  </a:moveTo>
                  <a:cubicBezTo>
                    <a:pt x="1882501" y="154778"/>
                    <a:pt x="1881451" y="150533"/>
                    <a:pt x="1885004" y="150533"/>
                  </a:cubicBezTo>
                  <a:cubicBezTo>
                    <a:pt x="1886932" y="150533"/>
                    <a:pt x="1890859" y="157130"/>
                    <a:pt x="1893722" y="165189"/>
                  </a:cubicBezTo>
                  <a:cubicBezTo>
                    <a:pt x="1896585" y="173249"/>
                    <a:pt x="1899476" y="181409"/>
                    <a:pt x="1900166" y="183316"/>
                  </a:cubicBezTo>
                  <a:cubicBezTo>
                    <a:pt x="1902756" y="190516"/>
                    <a:pt x="1894959" y="186486"/>
                    <a:pt x="1892082" y="179143"/>
                  </a:cubicBezTo>
                  <a:close/>
                  <a:moveTo>
                    <a:pt x="2172372" y="181581"/>
                  </a:moveTo>
                  <a:cubicBezTo>
                    <a:pt x="2172372" y="179530"/>
                    <a:pt x="2176472" y="166781"/>
                    <a:pt x="2182198" y="151049"/>
                  </a:cubicBezTo>
                  <a:cubicBezTo>
                    <a:pt x="2182931" y="149041"/>
                    <a:pt x="2184715" y="148109"/>
                    <a:pt x="2186154" y="148998"/>
                  </a:cubicBezTo>
                  <a:cubicBezTo>
                    <a:pt x="2189275" y="150934"/>
                    <a:pt x="2178659" y="184019"/>
                    <a:pt x="2174918" y="184019"/>
                  </a:cubicBezTo>
                  <a:cubicBezTo>
                    <a:pt x="2173523" y="184019"/>
                    <a:pt x="2172372" y="182929"/>
                    <a:pt x="2172372" y="181581"/>
                  </a:cubicBezTo>
                  <a:close/>
                  <a:moveTo>
                    <a:pt x="1907244" y="163096"/>
                  </a:moveTo>
                  <a:cubicBezTo>
                    <a:pt x="1903015" y="150102"/>
                    <a:pt x="1902310" y="144954"/>
                    <a:pt x="1904770" y="144954"/>
                  </a:cubicBezTo>
                  <a:cubicBezTo>
                    <a:pt x="1907863" y="144954"/>
                    <a:pt x="1917631" y="170022"/>
                    <a:pt x="1917631" y="177982"/>
                  </a:cubicBezTo>
                  <a:cubicBezTo>
                    <a:pt x="1917631" y="186644"/>
                    <a:pt x="1912567" y="179373"/>
                    <a:pt x="1907244" y="163096"/>
                  </a:cubicBezTo>
                  <a:close/>
                  <a:moveTo>
                    <a:pt x="2153326" y="175328"/>
                  </a:moveTo>
                  <a:cubicBezTo>
                    <a:pt x="2154131" y="173206"/>
                    <a:pt x="2156462" y="164874"/>
                    <a:pt x="2158504" y="156814"/>
                  </a:cubicBezTo>
                  <a:cubicBezTo>
                    <a:pt x="2160748" y="148023"/>
                    <a:pt x="2163784" y="142158"/>
                    <a:pt x="2166086" y="142158"/>
                  </a:cubicBezTo>
                  <a:cubicBezTo>
                    <a:pt x="2168574" y="142158"/>
                    <a:pt x="2169366" y="144007"/>
                    <a:pt x="2168301" y="147349"/>
                  </a:cubicBezTo>
                  <a:cubicBezTo>
                    <a:pt x="2167395" y="150203"/>
                    <a:pt x="2165079" y="157961"/>
                    <a:pt x="2163151" y="164587"/>
                  </a:cubicBezTo>
                  <a:cubicBezTo>
                    <a:pt x="2161223" y="171198"/>
                    <a:pt x="2157900" y="177207"/>
                    <a:pt x="2155771" y="177910"/>
                  </a:cubicBezTo>
                  <a:cubicBezTo>
                    <a:pt x="2153354" y="178713"/>
                    <a:pt x="2152434" y="177738"/>
                    <a:pt x="2153326" y="175328"/>
                  </a:cubicBezTo>
                  <a:close/>
                  <a:moveTo>
                    <a:pt x="1930290" y="172159"/>
                  </a:moveTo>
                  <a:cubicBezTo>
                    <a:pt x="1923845" y="152784"/>
                    <a:pt x="1921644" y="136579"/>
                    <a:pt x="1925442" y="136579"/>
                  </a:cubicBezTo>
                  <a:cubicBezTo>
                    <a:pt x="1927240" y="136579"/>
                    <a:pt x="1937224" y="168273"/>
                    <a:pt x="1937224" y="174009"/>
                  </a:cubicBezTo>
                  <a:cubicBezTo>
                    <a:pt x="1937224" y="177164"/>
                    <a:pt x="1931441" y="175615"/>
                    <a:pt x="1930290" y="172159"/>
                  </a:cubicBezTo>
                  <a:close/>
                  <a:moveTo>
                    <a:pt x="2137688" y="173364"/>
                  </a:moveTo>
                  <a:cubicBezTo>
                    <a:pt x="2135257" y="169434"/>
                    <a:pt x="2141328" y="139849"/>
                    <a:pt x="2145039" y="137568"/>
                  </a:cubicBezTo>
                  <a:cubicBezTo>
                    <a:pt x="2150233" y="134370"/>
                    <a:pt x="2150247" y="139404"/>
                    <a:pt x="2145097" y="157804"/>
                  </a:cubicBezTo>
                  <a:cubicBezTo>
                    <a:pt x="2141961" y="168975"/>
                    <a:pt x="2138940" y="175357"/>
                    <a:pt x="2137703" y="173364"/>
                  </a:cubicBezTo>
                  <a:close/>
                  <a:moveTo>
                    <a:pt x="1945855" y="155982"/>
                  </a:moveTo>
                  <a:cubicBezTo>
                    <a:pt x="1942144" y="138759"/>
                    <a:pt x="1942043" y="133782"/>
                    <a:pt x="1945381" y="133782"/>
                  </a:cubicBezTo>
                  <a:cubicBezTo>
                    <a:pt x="1947783" y="133782"/>
                    <a:pt x="1954012" y="157043"/>
                    <a:pt x="1954012" y="166021"/>
                  </a:cubicBezTo>
                  <a:cubicBezTo>
                    <a:pt x="1954012" y="175544"/>
                    <a:pt x="1948632" y="168918"/>
                    <a:pt x="1945855" y="155982"/>
                  </a:cubicBezTo>
                  <a:close/>
                  <a:moveTo>
                    <a:pt x="2116383" y="169420"/>
                  </a:moveTo>
                  <a:cubicBezTo>
                    <a:pt x="2116383" y="165835"/>
                    <a:pt x="2122742" y="134829"/>
                    <a:pt x="2123849" y="133037"/>
                  </a:cubicBezTo>
                  <a:cubicBezTo>
                    <a:pt x="2124569" y="131861"/>
                    <a:pt x="2126137" y="131502"/>
                    <a:pt x="2127316" y="132233"/>
                  </a:cubicBezTo>
                  <a:cubicBezTo>
                    <a:pt x="2130553" y="134227"/>
                    <a:pt x="2123677" y="168101"/>
                    <a:pt x="2119778" y="169405"/>
                  </a:cubicBezTo>
                  <a:cubicBezTo>
                    <a:pt x="2117908" y="170022"/>
                    <a:pt x="2116383" y="170022"/>
                    <a:pt x="2116383" y="169420"/>
                  </a:cubicBezTo>
                  <a:close/>
                  <a:moveTo>
                    <a:pt x="1967060" y="165189"/>
                  </a:moveTo>
                  <a:cubicBezTo>
                    <a:pt x="1966355" y="164028"/>
                    <a:pt x="1964888" y="156025"/>
                    <a:pt x="1963809" y="147378"/>
                  </a:cubicBezTo>
                  <a:cubicBezTo>
                    <a:pt x="1961378" y="127888"/>
                    <a:pt x="1966528" y="122367"/>
                    <a:pt x="1969304" y="141484"/>
                  </a:cubicBezTo>
                  <a:cubicBezTo>
                    <a:pt x="1970354" y="148769"/>
                    <a:pt x="1971893" y="157545"/>
                    <a:pt x="1972713" y="161002"/>
                  </a:cubicBezTo>
                  <a:cubicBezTo>
                    <a:pt x="1974109" y="166838"/>
                    <a:pt x="1969966" y="169907"/>
                    <a:pt x="1967060" y="165189"/>
                  </a:cubicBezTo>
                  <a:close/>
                  <a:moveTo>
                    <a:pt x="2097682" y="161002"/>
                  </a:moveTo>
                  <a:cubicBezTo>
                    <a:pt x="2098516" y="157545"/>
                    <a:pt x="2100055" y="148755"/>
                    <a:pt x="2101106" y="141455"/>
                  </a:cubicBezTo>
                  <a:cubicBezTo>
                    <a:pt x="2103076" y="127816"/>
                    <a:pt x="2107982" y="123070"/>
                    <a:pt x="2107982" y="134786"/>
                  </a:cubicBezTo>
                  <a:cubicBezTo>
                    <a:pt x="2107982" y="151594"/>
                    <a:pt x="2104270" y="167283"/>
                    <a:pt x="2100300" y="167283"/>
                  </a:cubicBezTo>
                  <a:cubicBezTo>
                    <a:pt x="2097452" y="167283"/>
                    <a:pt x="2096646" y="165347"/>
                    <a:pt x="2097682" y="161002"/>
                  </a:cubicBezTo>
                  <a:close/>
                  <a:moveTo>
                    <a:pt x="1983589" y="147363"/>
                  </a:moveTo>
                  <a:cubicBezTo>
                    <a:pt x="1982452" y="137368"/>
                    <a:pt x="1982769" y="129136"/>
                    <a:pt x="1984337" y="127573"/>
                  </a:cubicBezTo>
                  <a:cubicBezTo>
                    <a:pt x="1986035" y="125866"/>
                    <a:pt x="1987703" y="130298"/>
                    <a:pt x="1988912" y="139806"/>
                  </a:cubicBezTo>
                  <a:cubicBezTo>
                    <a:pt x="1989962" y="148009"/>
                    <a:pt x="1991444" y="156915"/>
                    <a:pt x="1992206" y="159596"/>
                  </a:cubicBezTo>
                  <a:cubicBezTo>
                    <a:pt x="1993055" y="162622"/>
                    <a:pt x="1992062" y="164487"/>
                    <a:pt x="1989559" y="164487"/>
                  </a:cubicBezTo>
                  <a:cubicBezTo>
                    <a:pt x="1986711" y="164487"/>
                    <a:pt x="1984970" y="159496"/>
                    <a:pt x="1983589" y="147363"/>
                  </a:cubicBezTo>
                  <a:close/>
                  <a:moveTo>
                    <a:pt x="2080016" y="159596"/>
                  </a:moveTo>
                  <a:cubicBezTo>
                    <a:pt x="2080088" y="146890"/>
                    <a:pt x="2083828" y="125422"/>
                    <a:pt x="2085986" y="125422"/>
                  </a:cubicBezTo>
                  <a:cubicBezTo>
                    <a:pt x="2088791" y="125422"/>
                    <a:pt x="2089180" y="143147"/>
                    <a:pt x="2086648" y="155767"/>
                  </a:cubicBezTo>
                  <a:cubicBezTo>
                    <a:pt x="2084778" y="165032"/>
                    <a:pt x="2079973" y="167814"/>
                    <a:pt x="2080016" y="159596"/>
                  </a:cubicBezTo>
                  <a:close/>
                  <a:moveTo>
                    <a:pt x="2002981" y="144782"/>
                  </a:moveTo>
                  <a:cubicBezTo>
                    <a:pt x="2001096" y="128548"/>
                    <a:pt x="2002233" y="122309"/>
                    <a:pt x="2006333" y="126397"/>
                  </a:cubicBezTo>
                  <a:cubicBezTo>
                    <a:pt x="2007397" y="127458"/>
                    <a:pt x="2008807" y="135833"/>
                    <a:pt x="2009469" y="145011"/>
                  </a:cubicBezTo>
                  <a:cubicBezTo>
                    <a:pt x="2011080" y="167240"/>
                    <a:pt x="2005585" y="167054"/>
                    <a:pt x="2002981" y="144782"/>
                  </a:cubicBezTo>
                  <a:close/>
                  <a:moveTo>
                    <a:pt x="2023581" y="146345"/>
                  </a:moveTo>
                  <a:cubicBezTo>
                    <a:pt x="2023351" y="137898"/>
                    <a:pt x="2023034" y="129537"/>
                    <a:pt x="2022891" y="127745"/>
                  </a:cubicBezTo>
                  <a:cubicBezTo>
                    <a:pt x="2022732" y="125952"/>
                    <a:pt x="2024185" y="123959"/>
                    <a:pt x="2026099" y="123328"/>
                  </a:cubicBezTo>
                  <a:cubicBezTo>
                    <a:pt x="2028688" y="122467"/>
                    <a:pt x="2029609" y="127358"/>
                    <a:pt x="2029609" y="141928"/>
                  </a:cubicBezTo>
                  <a:cubicBezTo>
                    <a:pt x="2029609" y="165189"/>
                    <a:pt x="2024214" y="169147"/>
                    <a:pt x="2023581" y="146345"/>
                  </a:cubicBezTo>
                  <a:close/>
                  <a:moveTo>
                    <a:pt x="2040801" y="142158"/>
                  </a:moveTo>
                  <a:cubicBezTo>
                    <a:pt x="2040801" y="126655"/>
                    <a:pt x="2041664" y="122625"/>
                    <a:pt x="2045001" y="122625"/>
                  </a:cubicBezTo>
                  <a:cubicBezTo>
                    <a:pt x="2048325" y="122625"/>
                    <a:pt x="2049202" y="126655"/>
                    <a:pt x="2049202" y="142158"/>
                  </a:cubicBezTo>
                  <a:cubicBezTo>
                    <a:pt x="2049202" y="157660"/>
                    <a:pt x="2048325" y="161690"/>
                    <a:pt x="2045001" y="161690"/>
                  </a:cubicBezTo>
                  <a:cubicBezTo>
                    <a:pt x="2041664" y="161690"/>
                    <a:pt x="2040801" y="157660"/>
                    <a:pt x="2040801" y="142158"/>
                  </a:cubicBezTo>
                  <a:close/>
                  <a:moveTo>
                    <a:pt x="2060423" y="154018"/>
                  </a:moveTo>
                  <a:cubicBezTo>
                    <a:pt x="2060466" y="141283"/>
                    <a:pt x="2063775" y="125422"/>
                    <a:pt x="2066364" y="125422"/>
                  </a:cubicBezTo>
                  <a:cubicBezTo>
                    <a:pt x="2069198" y="125422"/>
                    <a:pt x="2069572" y="140394"/>
                    <a:pt x="2067040" y="152971"/>
                  </a:cubicBezTo>
                  <a:cubicBezTo>
                    <a:pt x="2064883" y="163741"/>
                    <a:pt x="2060380" y="164458"/>
                    <a:pt x="2060423" y="154018"/>
                  </a:cubicBezTo>
                  <a:close/>
                </a:path>
              </a:pathLst>
            </a:custGeom>
            <a:solidFill>
              <a:srgbClr val="213652"/>
            </a:solidFill>
            <a:ln w="14360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CA" sz="760" dirty="0"/>
                <a:t>\</a:t>
              </a:r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8D70988C-A70D-C9B1-E44B-206C9F9CB713}"/>
                </a:ext>
              </a:extLst>
            </p:cNvPr>
            <p:cNvSpPr/>
            <p:nvPr/>
          </p:nvSpPr>
          <p:spPr>
            <a:xfrm>
              <a:off x="2695575" y="285750"/>
              <a:ext cx="3157538" cy="949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60"/>
            </a:p>
          </p:txBody>
        </p:sp>
        <p:pic>
          <p:nvPicPr>
            <p:cNvPr id="6" name="Immagine 5" descr="Immagine che contiene testo, Carattere, schermata, logo&#10;&#10;Descrizione generata automaticamente">
              <a:extLst>
                <a:ext uri="{FF2B5EF4-FFF2-40B4-BE49-F238E27FC236}">
                  <a16:creationId xmlns:a16="http://schemas.microsoft.com/office/drawing/2014/main" id="{E71746ED-FDD0-6409-A1A2-96493681B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026" y="281785"/>
              <a:ext cx="1982703" cy="901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74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8ABA9C-23E9-9CD5-5D16-A093ACD7FC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" t="-79" r="1878" b="42690"/>
          <a:stretch/>
        </p:blipFill>
        <p:spPr>
          <a:xfrm>
            <a:off x="0" y="1070165"/>
            <a:ext cx="9144000" cy="370964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7A927F-050A-88E7-980E-1F99B39CE03E}"/>
              </a:ext>
            </a:extLst>
          </p:cNvPr>
          <p:cNvSpPr txBox="1"/>
          <p:nvPr/>
        </p:nvSpPr>
        <p:spPr>
          <a:xfrm>
            <a:off x="186422" y="4800849"/>
            <a:ext cx="19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85E950F-1F1A-4042-B8AD-252D059FA4B4}" type="datetime1">
              <a:rPr lang="it-IT" sz="1400" smtClean="0"/>
              <a:t>28/11/2024</a:t>
            </a:fld>
            <a:endParaRPr lang="en-CA" sz="1013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F30C723-D08A-B4F9-589A-C80A4428C5FB}"/>
              </a:ext>
            </a:extLst>
          </p:cNvPr>
          <p:cNvSpPr txBox="1"/>
          <p:nvPr/>
        </p:nvSpPr>
        <p:spPr>
          <a:xfrm>
            <a:off x="7200801" y="4814714"/>
            <a:ext cx="18356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itchFamily="34" charset="0"/>
              </a:rPr>
              <a:t>www.engines.polimi.it</a:t>
            </a:r>
            <a:endParaRPr lang="it-IT" sz="110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A8167BDC-91E3-C215-AE8A-17390C6EB7E4}"/>
              </a:ext>
            </a:extLst>
          </p:cNvPr>
          <p:cNvSpPr/>
          <p:nvPr/>
        </p:nvSpPr>
        <p:spPr>
          <a:xfrm>
            <a:off x="895894" y="177349"/>
            <a:ext cx="3440900" cy="749372"/>
          </a:xfrm>
          <a:custGeom>
            <a:avLst/>
            <a:gdLst>
              <a:gd name="connsiteX0" fmla="*/ 1998838 w 4587867"/>
              <a:gd name="connsiteY0" fmla="*/ 994045 h 999163"/>
              <a:gd name="connsiteX1" fmla="*/ 2004794 w 4587867"/>
              <a:gd name="connsiteY1" fmla="*/ 959857 h 999163"/>
              <a:gd name="connsiteX2" fmla="*/ 2005441 w 4587867"/>
              <a:gd name="connsiteY2" fmla="*/ 992640 h 999163"/>
              <a:gd name="connsiteX3" fmla="*/ 1998838 w 4587867"/>
              <a:gd name="connsiteY3" fmla="*/ 994045 h 999163"/>
              <a:gd name="connsiteX4" fmla="*/ 2018402 w 4587867"/>
              <a:gd name="connsiteY4" fmla="*/ 992339 h 999163"/>
              <a:gd name="connsiteX5" fmla="*/ 2024387 w 4587867"/>
              <a:gd name="connsiteY5" fmla="*/ 959857 h 999163"/>
              <a:gd name="connsiteX6" fmla="*/ 2025106 w 4587867"/>
              <a:gd name="connsiteY6" fmla="*/ 994519 h 999163"/>
              <a:gd name="connsiteX7" fmla="*/ 2018402 w 4587867"/>
              <a:gd name="connsiteY7" fmla="*/ 992339 h 999163"/>
              <a:gd name="connsiteX8" fmla="*/ 2040801 w 4587867"/>
              <a:gd name="connsiteY8" fmla="*/ 979389 h 999163"/>
              <a:gd name="connsiteX9" fmla="*/ 2043606 w 4587867"/>
              <a:gd name="connsiteY9" fmla="*/ 959857 h 999163"/>
              <a:gd name="connsiteX10" fmla="*/ 2046397 w 4587867"/>
              <a:gd name="connsiteY10" fmla="*/ 979389 h 999163"/>
              <a:gd name="connsiteX11" fmla="*/ 2043606 w 4587867"/>
              <a:gd name="connsiteY11" fmla="*/ 998922 h 999163"/>
              <a:gd name="connsiteX12" fmla="*/ 2040801 w 4587867"/>
              <a:gd name="connsiteY12" fmla="*/ 979389 h 999163"/>
              <a:gd name="connsiteX13" fmla="*/ 2058884 w 4587867"/>
              <a:gd name="connsiteY13" fmla="*/ 980665 h 999163"/>
              <a:gd name="connsiteX14" fmla="*/ 2062106 w 4587867"/>
              <a:gd name="connsiteY14" fmla="*/ 960631 h 999163"/>
              <a:gd name="connsiteX15" fmla="*/ 2065285 w 4587867"/>
              <a:gd name="connsiteY15" fmla="*/ 980637 h 999163"/>
              <a:gd name="connsiteX16" fmla="*/ 2058884 w 4587867"/>
              <a:gd name="connsiteY16" fmla="*/ 980665 h 999163"/>
              <a:gd name="connsiteX17" fmla="*/ 1980654 w 4587867"/>
              <a:gd name="connsiteY17" fmla="*/ 978686 h 999163"/>
              <a:gd name="connsiteX18" fmla="*/ 1983920 w 4587867"/>
              <a:gd name="connsiteY18" fmla="*/ 959111 h 999163"/>
              <a:gd name="connsiteX19" fmla="*/ 1989358 w 4587867"/>
              <a:gd name="connsiteY19" fmla="*/ 964976 h 999163"/>
              <a:gd name="connsiteX20" fmla="*/ 1986279 w 4587867"/>
              <a:gd name="connsiteY20" fmla="*/ 982874 h 999163"/>
              <a:gd name="connsiteX21" fmla="*/ 1980654 w 4587867"/>
              <a:gd name="connsiteY21" fmla="*/ 978686 h 999163"/>
              <a:gd name="connsiteX22" fmla="*/ 2078995 w 4587867"/>
              <a:gd name="connsiteY22" fmla="*/ 985670 h 999163"/>
              <a:gd name="connsiteX23" fmla="*/ 2079628 w 4587867"/>
              <a:gd name="connsiteY23" fmla="*/ 959857 h 999163"/>
              <a:gd name="connsiteX24" fmla="*/ 2085555 w 4587867"/>
              <a:gd name="connsiteY24" fmla="*/ 988467 h 999163"/>
              <a:gd name="connsiteX25" fmla="*/ 2078995 w 4587867"/>
              <a:gd name="connsiteY25" fmla="*/ 985670 h 999163"/>
              <a:gd name="connsiteX26" fmla="*/ 1960960 w 4587867"/>
              <a:gd name="connsiteY26" fmla="*/ 977295 h 999163"/>
              <a:gd name="connsiteX27" fmla="*/ 1968959 w 4587867"/>
              <a:gd name="connsiteY27" fmla="*/ 956329 h 999163"/>
              <a:gd name="connsiteX28" fmla="*/ 1967635 w 4587867"/>
              <a:gd name="connsiteY28" fmla="*/ 976220 h 999163"/>
              <a:gd name="connsiteX29" fmla="*/ 1960960 w 4587867"/>
              <a:gd name="connsiteY29" fmla="*/ 977295 h 999163"/>
              <a:gd name="connsiteX30" fmla="*/ 2098343 w 4587867"/>
              <a:gd name="connsiteY30" fmla="*/ 980092 h 999163"/>
              <a:gd name="connsiteX31" fmla="*/ 2095035 w 4587867"/>
              <a:gd name="connsiteY31" fmla="*/ 961950 h 999163"/>
              <a:gd name="connsiteX32" fmla="*/ 2097538 w 4587867"/>
              <a:gd name="connsiteY32" fmla="*/ 957060 h 999163"/>
              <a:gd name="connsiteX33" fmla="*/ 2104184 w 4587867"/>
              <a:gd name="connsiteY33" fmla="*/ 975201 h 999163"/>
              <a:gd name="connsiteX34" fmla="*/ 2103566 w 4587867"/>
              <a:gd name="connsiteY34" fmla="*/ 993343 h 999163"/>
              <a:gd name="connsiteX35" fmla="*/ 2098343 w 4587867"/>
              <a:gd name="connsiteY35" fmla="*/ 980092 h 999163"/>
              <a:gd name="connsiteX36" fmla="*/ 1941511 w 4587867"/>
              <a:gd name="connsiteY36" fmla="*/ 987234 h 999163"/>
              <a:gd name="connsiteX37" fmla="*/ 1949639 w 4587867"/>
              <a:gd name="connsiteY37" fmla="*/ 951481 h 999163"/>
              <a:gd name="connsiteX38" fmla="*/ 1949337 w 4587867"/>
              <a:gd name="connsiteY38" fmla="*/ 968920 h 999163"/>
              <a:gd name="connsiteX39" fmla="*/ 1941511 w 4587867"/>
              <a:gd name="connsiteY39" fmla="*/ 987234 h 999163"/>
              <a:gd name="connsiteX40" fmla="*/ 2116944 w 4587867"/>
              <a:gd name="connsiteY40" fmla="*/ 973280 h 999163"/>
              <a:gd name="connsiteX41" fmla="*/ 2114873 w 4587867"/>
              <a:gd name="connsiteY41" fmla="*/ 954852 h 999163"/>
              <a:gd name="connsiteX42" fmla="*/ 2123288 w 4587867"/>
              <a:gd name="connsiteY42" fmla="*/ 969953 h 999163"/>
              <a:gd name="connsiteX43" fmla="*/ 2126712 w 4587867"/>
              <a:gd name="connsiteY43" fmla="*/ 986732 h 999163"/>
              <a:gd name="connsiteX44" fmla="*/ 2124180 w 4587867"/>
              <a:gd name="connsiteY44" fmla="*/ 990561 h 999163"/>
              <a:gd name="connsiteX45" fmla="*/ 2116944 w 4587867"/>
              <a:gd name="connsiteY45" fmla="*/ 973280 h 999163"/>
              <a:gd name="connsiteX46" fmla="*/ 2140695 w 4587867"/>
              <a:gd name="connsiteY46" fmla="*/ 985713 h 999163"/>
              <a:gd name="connsiteX47" fmla="*/ 2137170 w 4587867"/>
              <a:gd name="connsiteY47" fmla="*/ 948943 h 999163"/>
              <a:gd name="connsiteX48" fmla="*/ 2144205 w 4587867"/>
              <a:gd name="connsiteY48" fmla="*/ 986473 h 999163"/>
              <a:gd name="connsiteX49" fmla="*/ 2140695 w 4587867"/>
              <a:gd name="connsiteY49" fmla="*/ 985713 h 999163"/>
              <a:gd name="connsiteX50" fmla="*/ 1919645 w 4587867"/>
              <a:gd name="connsiteY50" fmla="*/ 983118 h 999163"/>
              <a:gd name="connsiteX51" fmla="*/ 1923730 w 4587867"/>
              <a:gd name="connsiteY51" fmla="*/ 962997 h 999163"/>
              <a:gd name="connsiteX52" fmla="*/ 1929787 w 4587867"/>
              <a:gd name="connsiteY52" fmla="*/ 965464 h 999163"/>
              <a:gd name="connsiteX53" fmla="*/ 1919645 w 4587867"/>
              <a:gd name="connsiteY53" fmla="*/ 983118 h 999163"/>
              <a:gd name="connsiteX54" fmla="*/ 2159785 w 4587867"/>
              <a:gd name="connsiteY54" fmla="*/ 978873 h 999163"/>
              <a:gd name="connsiteX55" fmla="*/ 2152765 w 4587867"/>
              <a:gd name="connsiteY55" fmla="*/ 944798 h 999163"/>
              <a:gd name="connsiteX56" fmla="*/ 2162259 w 4587867"/>
              <a:gd name="connsiteY56" fmla="*/ 964675 h 999163"/>
              <a:gd name="connsiteX57" fmla="*/ 2163784 w 4587867"/>
              <a:gd name="connsiteY57" fmla="*/ 980909 h 999163"/>
              <a:gd name="connsiteX58" fmla="*/ 2159785 w 4587867"/>
              <a:gd name="connsiteY58" fmla="*/ 978873 h 999163"/>
              <a:gd name="connsiteX59" fmla="*/ 1900828 w 4587867"/>
              <a:gd name="connsiteY59" fmla="*/ 975718 h 999163"/>
              <a:gd name="connsiteX60" fmla="*/ 1912135 w 4587867"/>
              <a:gd name="connsiteY60" fmla="*/ 943106 h 999163"/>
              <a:gd name="connsiteX61" fmla="*/ 1910107 w 4587867"/>
              <a:gd name="connsiteY61" fmla="*/ 964489 h 999163"/>
              <a:gd name="connsiteX62" fmla="*/ 1900828 w 4587867"/>
              <a:gd name="connsiteY62" fmla="*/ 975718 h 999163"/>
              <a:gd name="connsiteX63" fmla="*/ 1 w 4587867"/>
              <a:gd name="connsiteY63" fmla="*/ 504958 h 999163"/>
              <a:gd name="connsiteX64" fmla="*/ 1 w 4587867"/>
              <a:gd name="connsiteY64" fmla="*/ 36105 h 999163"/>
              <a:gd name="connsiteX65" fmla="*/ 15398 w 4587867"/>
              <a:gd name="connsiteY65" fmla="*/ 36105 h 999163"/>
              <a:gd name="connsiteX66" fmla="*/ 30795 w 4587867"/>
              <a:gd name="connsiteY66" fmla="*/ 36105 h 999163"/>
              <a:gd name="connsiteX67" fmla="*/ 30795 w 4587867"/>
              <a:gd name="connsiteY67" fmla="*/ 503567 h 999163"/>
              <a:gd name="connsiteX68" fmla="*/ 33595 w 4587867"/>
              <a:gd name="connsiteY68" fmla="*/ 971014 h 999163"/>
              <a:gd name="connsiteX69" fmla="*/ 36394 w 4587867"/>
              <a:gd name="connsiteY69" fmla="*/ 503567 h 999163"/>
              <a:gd name="connsiteX70" fmla="*/ 36394 w 4587867"/>
              <a:gd name="connsiteY70" fmla="*/ 36105 h 999163"/>
              <a:gd name="connsiteX71" fmla="*/ 53191 w 4587867"/>
              <a:gd name="connsiteY71" fmla="*/ 36105 h 999163"/>
              <a:gd name="connsiteX72" fmla="*/ 69987 w 4587867"/>
              <a:gd name="connsiteY72" fmla="*/ 36105 h 999163"/>
              <a:gd name="connsiteX73" fmla="*/ 69987 w 4587867"/>
              <a:gd name="connsiteY73" fmla="*/ 503567 h 999163"/>
              <a:gd name="connsiteX74" fmla="*/ 72787 w 4587867"/>
              <a:gd name="connsiteY74" fmla="*/ 971014 h 999163"/>
              <a:gd name="connsiteX75" fmla="*/ 75586 w 4587867"/>
              <a:gd name="connsiteY75" fmla="*/ 503567 h 999163"/>
              <a:gd name="connsiteX76" fmla="*/ 75586 w 4587867"/>
              <a:gd name="connsiteY76" fmla="*/ 36105 h 999163"/>
              <a:gd name="connsiteX77" fmla="*/ 121777 w 4587867"/>
              <a:gd name="connsiteY77" fmla="*/ 36105 h 999163"/>
              <a:gd name="connsiteX78" fmla="*/ 167968 w 4587867"/>
              <a:gd name="connsiteY78" fmla="*/ 36105 h 999163"/>
              <a:gd name="connsiteX79" fmla="*/ 167968 w 4587867"/>
              <a:gd name="connsiteY79" fmla="*/ 246819 h 999163"/>
              <a:gd name="connsiteX80" fmla="*/ 167968 w 4587867"/>
              <a:gd name="connsiteY80" fmla="*/ 457518 h 999163"/>
              <a:gd name="connsiteX81" fmla="*/ 223957 w 4587867"/>
              <a:gd name="connsiteY81" fmla="*/ 457518 h 999163"/>
              <a:gd name="connsiteX82" fmla="*/ 279946 w 4587867"/>
              <a:gd name="connsiteY82" fmla="*/ 457518 h 999163"/>
              <a:gd name="connsiteX83" fmla="*/ 279946 w 4587867"/>
              <a:gd name="connsiteY83" fmla="*/ 277652 h 999163"/>
              <a:gd name="connsiteX84" fmla="*/ 282947 w 4587867"/>
              <a:gd name="connsiteY84" fmla="*/ 83832 h 999163"/>
              <a:gd name="connsiteX85" fmla="*/ 314201 w 4587867"/>
              <a:gd name="connsiteY85" fmla="*/ 41254 h 999163"/>
              <a:gd name="connsiteX86" fmla="*/ 352031 w 4587867"/>
              <a:gd name="connsiteY86" fmla="*/ 33868 h 999163"/>
              <a:gd name="connsiteX87" fmla="*/ 377927 w 4587867"/>
              <a:gd name="connsiteY87" fmla="*/ 32649 h 999163"/>
              <a:gd name="connsiteX88" fmla="*/ 377927 w 4587867"/>
              <a:gd name="connsiteY88" fmla="*/ 16243 h 999163"/>
              <a:gd name="connsiteX89" fmla="*/ 377927 w 4587867"/>
              <a:gd name="connsiteY89" fmla="*/ -163 h 999163"/>
              <a:gd name="connsiteX90" fmla="*/ 461910 w 4587867"/>
              <a:gd name="connsiteY90" fmla="*/ -163 h 999163"/>
              <a:gd name="connsiteX91" fmla="*/ 545894 w 4587867"/>
              <a:gd name="connsiteY91" fmla="*/ -163 h 999163"/>
              <a:gd name="connsiteX92" fmla="*/ 545894 w 4587867"/>
              <a:gd name="connsiteY92" fmla="*/ 16286 h 999163"/>
              <a:gd name="connsiteX93" fmla="*/ 545894 w 4587867"/>
              <a:gd name="connsiteY93" fmla="*/ 32735 h 999163"/>
              <a:gd name="connsiteX94" fmla="*/ 578787 w 4587867"/>
              <a:gd name="connsiteY94" fmla="*/ 33825 h 999163"/>
              <a:gd name="connsiteX95" fmla="*/ 637565 w 4587867"/>
              <a:gd name="connsiteY95" fmla="*/ 52583 h 999163"/>
              <a:gd name="connsiteX96" fmla="*/ 657338 w 4587867"/>
              <a:gd name="connsiteY96" fmla="*/ 200067 h 999163"/>
              <a:gd name="connsiteX97" fmla="*/ 658203 w 4587867"/>
              <a:gd name="connsiteY97" fmla="*/ 317979 h 999163"/>
              <a:gd name="connsiteX98" fmla="*/ 616046 w 4587867"/>
              <a:gd name="connsiteY98" fmla="*/ 317979 h 999163"/>
              <a:gd name="connsiteX99" fmla="*/ 573888 w 4587867"/>
              <a:gd name="connsiteY99" fmla="*/ 317979 h 999163"/>
              <a:gd name="connsiteX100" fmla="*/ 573888 w 4587867"/>
              <a:gd name="connsiteY100" fmla="*/ 211927 h 999163"/>
              <a:gd name="connsiteX101" fmla="*/ 573888 w 4587867"/>
              <a:gd name="connsiteY101" fmla="*/ 105875 h 999163"/>
              <a:gd name="connsiteX102" fmla="*/ 468909 w 4587867"/>
              <a:gd name="connsiteY102" fmla="*/ 105875 h 999163"/>
              <a:gd name="connsiteX103" fmla="*/ 363930 w 4587867"/>
              <a:gd name="connsiteY103" fmla="*/ 105875 h 999163"/>
              <a:gd name="connsiteX104" fmla="*/ 363930 w 4587867"/>
              <a:gd name="connsiteY104" fmla="*/ 281696 h 999163"/>
              <a:gd name="connsiteX105" fmla="*/ 363930 w 4587867"/>
              <a:gd name="connsiteY105" fmla="*/ 457518 h 999163"/>
              <a:gd name="connsiteX106" fmla="*/ 568290 w 4587867"/>
              <a:gd name="connsiteY106" fmla="*/ 457518 h 999163"/>
              <a:gd name="connsiteX107" fmla="*/ 772650 w 4587867"/>
              <a:gd name="connsiteY107" fmla="*/ 457518 h 999163"/>
              <a:gd name="connsiteX108" fmla="*/ 772650 w 4587867"/>
              <a:gd name="connsiteY108" fmla="*/ 246819 h 999163"/>
              <a:gd name="connsiteX109" fmla="*/ 772650 w 4587867"/>
              <a:gd name="connsiteY109" fmla="*/ 36105 h 999163"/>
              <a:gd name="connsiteX110" fmla="*/ 925220 w 4587867"/>
              <a:gd name="connsiteY110" fmla="*/ 36105 h 999163"/>
              <a:gd name="connsiteX111" fmla="*/ 1077795 w 4587867"/>
              <a:gd name="connsiteY111" fmla="*/ 36105 h 999163"/>
              <a:gd name="connsiteX112" fmla="*/ 1077795 w 4587867"/>
              <a:gd name="connsiteY112" fmla="*/ 72388 h 999163"/>
              <a:gd name="connsiteX113" fmla="*/ 1077795 w 4587867"/>
              <a:gd name="connsiteY113" fmla="*/ 108671 h 999163"/>
              <a:gd name="connsiteX114" fmla="*/ 965812 w 4587867"/>
              <a:gd name="connsiteY114" fmla="*/ 108671 h 999163"/>
              <a:gd name="connsiteX115" fmla="*/ 853834 w 4587867"/>
              <a:gd name="connsiteY115" fmla="*/ 108671 h 999163"/>
              <a:gd name="connsiteX116" fmla="*/ 853834 w 4587867"/>
              <a:gd name="connsiteY116" fmla="*/ 283087 h 999163"/>
              <a:gd name="connsiteX117" fmla="*/ 853834 w 4587867"/>
              <a:gd name="connsiteY117" fmla="*/ 457518 h 999163"/>
              <a:gd name="connsiteX118" fmla="*/ 897041 w 4587867"/>
              <a:gd name="connsiteY118" fmla="*/ 457518 h 999163"/>
              <a:gd name="connsiteX119" fmla="*/ 1001170 w 4587867"/>
              <a:gd name="connsiteY119" fmla="*/ 442130 h 999163"/>
              <a:gd name="connsiteX120" fmla="*/ 1070790 w 4587867"/>
              <a:gd name="connsiteY120" fmla="*/ 405416 h 999163"/>
              <a:gd name="connsiteX121" fmla="*/ 1134288 w 4587867"/>
              <a:gd name="connsiteY121" fmla="*/ 384952 h 999163"/>
              <a:gd name="connsiteX122" fmla="*/ 1156169 w 4587867"/>
              <a:gd name="connsiteY122" fmla="*/ 384952 h 999163"/>
              <a:gd name="connsiteX123" fmla="*/ 1156169 w 4587867"/>
              <a:gd name="connsiteY123" fmla="*/ 419213 h 999163"/>
              <a:gd name="connsiteX124" fmla="*/ 1156169 w 4587867"/>
              <a:gd name="connsiteY124" fmla="*/ 453474 h 999163"/>
              <a:gd name="connsiteX125" fmla="*/ 1144272 w 4587867"/>
              <a:gd name="connsiteY125" fmla="*/ 458980 h 999163"/>
              <a:gd name="connsiteX126" fmla="*/ 1120535 w 4587867"/>
              <a:gd name="connsiteY126" fmla="*/ 497486 h 999163"/>
              <a:gd name="connsiteX127" fmla="*/ 1144315 w 4587867"/>
              <a:gd name="connsiteY127" fmla="*/ 531475 h 999163"/>
              <a:gd name="connsiteX128" fmla="*/ 1155967 w 4587867"/>
              <a:gd name="connsiteY128" fmla="*/ 537053 h 999163"/>
              <a:gd name="connsiteX129" fmla="*/ 1156068 w 4587867"/>
              <a:gd name="connsiteY129" fmla="*/ 573006 h 999163"/>
              <a:gd name="connsiteX130" fmla="*/ 1156169 w 4587867"/>
              <a:gd name="connsiteY130" fmla="*/ 608959 h 999163"/>
              <a:gd name="connsiteX131" fmla="*/ 1128678 w 4587867"/>
              <a:gd name="connsiteY131" fmla="*/ 607640 h 999163"/>
              <a:gd name="connsiteX132" fmla="*/ 1086643 w 4587867"/>
              <a:gd name="connsiteY132" fmla="*/ 598433 h 999163"/>
              <a:gd name="connsiteX133" fmla="*/ 1062403 w 4587867"/>
              <a:gd name="connsiteY133" fmla="*/ 578757 h 999163"/>
              <a:gd name="connsiteX134" fmla="*/ 1028251 w 4587867"/>
              <a:gd name="connsiteY134" fmla="*/ 556758 h 999163"/>
              <a:gd name="connsiteX135" fmla="*/ 907020 w 4587867"/>
              <a:gd name="connsiteY135" fmla="*/ 534486 h 999163"/>
              <a:gd name="connsiteX136" fmla="*/ 855231 w 4587867"/>
              <a:gd name="connsiteY136" fmla="*/ 534257 h 999163"/>
              <a:gd name="connsiteX137" fmla="*/ 855231 w 4587867"/>
              <a:gd name="connsiteY137" fmla="*/ 717062 h 999163"/>
              <a:gd name="connsiteX138" fmla="*/ 855231 w 4587867"/>
              <a:gd name="connsiteY138" fmla="*/ 899853 h 999163"/>
              <a:gd name="connsiteX139" fmla="*/ 967909 w 4587867"/>
              <a:gd name="connsiteY139" fmla="*/ 900585 h 999163"/>
              <a:gd name="connsiteX140" fmla="*/ 1080586 w 4587867"/>
              <a:gd name="connsiteY140" fmla="*/ 901316 h 999163"/>
              <a:gd name="connsiteX141" fmla="*/ 1080586 w 4587867"/>
              <a:gd name="connsiteY141" fmla="*/ 937556 h 999163"/>
              <a:gd name="connsiteX142" fmla="*/ 1080586 w 4587867"/>
              <a:gd name="connsiteY142" fmla="*/ 973810 h 999163"/>
              <a:gd name="connsiteX143" fmla="*/ 926618 w 4587867"/>
              <a:gd name="connsiteY143" fmla="*/ 973810 h 999163"/>
              <a:gd name="connsiteX144" fmla="*/ 772648 w 4587867"/>
              <a:gd name="connsiteY144" fmla="*/ 973810 h 999163"/>
              <a:gd name="connsiteX145" fmla="*/ 772648 w 4587867"/>
              <a:gd name="connsiteY145" fmla="*/ 751940 h 999163"/>
              <a:gd name="connsiteX146" fmla="*/ 772648 w 4587867"/>
              <a:gd name="connsiteY146" fmla="*/ 530083 h 999163"/>
              <a:gd name="connsiteX147" fmla="*/ 568290 w 4587867"/>
              <a:gd name="connsiteY147" fmla="*/ 530083 h 999163"/>
              <a:gd name="connsiteX148" fmla="*/ 363930 w 4587867"/>
              <a:gd name="connsiteY148" fmla="*/ 530083 h 999163"/>
              <a:gd name="connsiteX149" fmla="*/ 363930 w 4587867"/>
              <a:gd name="connsiteY149" fmla="*/ 714266 h 999163"/>
              <a:gd name="connsiteX150" fmla="*/ 363930 w 4587867"/>
              <a:gd name="connsiteY150" fmla="*/ 898462 h 999163"/>
              <a:gd name="connsiteX151" fmla="*/ 468909 w 4587867"/>
              <a:gd name="connsiteY151" fmla="*/ 898462 h 999163"/>
              <a:gd name="connsiteX152" fmla="*/ 573888 w 4587867"/>
              <a:gd name="connsiteY152" fmla="*/ 898462 h 999163"/>
              <a:gd name="connsiteX153" fmla="*/ 573888 w 4587867"/>
              <a:gd name="connsiteY153" fmla="*/ 782644 h 999163"/>
              <a:gd name="connsiteX154" fmla="*/ 573888 w 4587867"/>
              <a:gd name="connsiteY154" fmla="*/ 666826 h 999163"/>
              <a:gd name="connsiteX155" fmla="*/ 616036 w 4587867"/>
              <a:gd name="connsiteY155" fmla="*/ 666826 h 999163"/>
              <a:gd name="connsiteX156" fmla="*/ 658181 w 4587867"/>
              <a:gd name="connsiteY156" fmla="*/ 666826 h 999163"/>
              <a:gd name="connsiteX157" fmla="*/ 657327 w 4587867"/>
              <a:gd name="connsiteY157" fmla="*/ 794504 h 999163"/>
              <a:gd name="connsiteX158" fmla="*/ 650429 w 4587867"/>
              <a:gd name="connsiteY158" fmla="*/ 933340 h 999163"/>
              <a:gd name="connsiteX159" fmla="*/ 618680 w 4587867"/>
              <a:gd name="connsiteY159" fmla="*/ 964417 h 999163"/>
              <a:gd name="connsiteX160" fmla="*/ 470309 w 4587867"/>
              <a:gd name="connsiteY160" fmla="*/ 969623 h 999163"/>
              <a:gd name="connsiteX161" fmla="*/ 300919 w 4587867"/>
              <a:gd name="connsiteY161" fmla="*/ 952299 h 999163"/>
              <a:gd name="connsiteX162" fmla="*/ 280539 w 4587867"/>
              <a:gd name="connsiteY162" fmla="*/ 726126 h 999163"/>
              <a:gd name="connsiteX163" fmla="*/ 279732 w 4587867"/>
              <a:gd name="connsiteY163" fmla="*/ 530083 h 999163"/>
              <a:gd name="connsiteX164" fmla="*/ 223849 w 4587867"/>
              <a:gd name="connsiteY164" fmla="*/ 530083 h 999163"/>
              <a:gd name="connsiteX165" fmla="*/ 167968 w 4587867"/>
              <a:gd name="connsiteY165" fmla="*/ 530083 h 999163"/>
              <a:gd name="connsiteX166" fmla="*/ 167968 w 4587867"/>
              <a:gd name="connsiteY166" fmla="*/ 751940 h 999163"/>
              <a:gd name="connsiteX167" fmla="*/ 167968 w 4587867"/>
              <a:gd name="connsiteY167" fmla="*/ 973810 h 999163"/>
              <a:gd name="connsiteX168" fmla="*/ 83985 w 4587867"/>
              <a:gd name="connsiteY168" fmla="*/ 973810 h 999163"/>
              <a:gd name="connsiteX169" fmla="*/ 1 w 4587867"/>
              <a:gd name="connsiteY169" fmla="*/ 973810 h 999163"/>
              <a:gd name="connsiteX170" fmla="*/ 137272 w 4587867"/>
              <a:gd name="connsiteY170" fmla="*/ 509102 h 999163"/>
              <a:gd name="connsiteX171" fmla="*/ 127237 w 4587867"/>
              <a:gd name="connsiteY171" fmla="*/ 465893 h 999163"/>
              <a:gd name="connsiteX172" fmla="*/ 109250 w 4587867"/>
              <a:gd name="connsiteY172" fmla="*/ 507826 h 999163"/>
              <a:gd name="connsiteX173" fmla="*/ 137272 w 4587867"/>
              <a:gd name="connsiteY173" fmla="*/ 509088 h 999163"/>
              <a:gd name="connsiteX174" fmla="*/ 2174127 w 4587867"/>
              <a:gd name="connsiteY174" fmla="*/ 958437 h 999163"/>
              <a:gd name="connsiteX175" fmla="*/ 2179738 w 4587867"/>
              <a:gd name="connsiteY175" fmla="*/ 954565 h 999163"/>
              <a:gd name="connsiteX176" fmla="*/ 2182687 w 4587867"/>
              <a:gd name="connsiteY176" fmla="*/ 973810 h 999163"/>
              <a:gd name="connsiteX177" fmla="*/ 2174127 w 4587867"/>
              <a:gd name="connsiteY177" fmla="*/ 958437 h 999163"/>
              <a:gd name="connsiteX178" fmla="*/ 1125383 w 4587867"/>
              <a:gd name="connsiteY178" fmla="*/ 892884 h 999163"/>
              <a:gd name="connsiteX179" fmla="*/ 1125383 w 4587867"/>
              <a:gd name="connsiteY179" fmla="*/ 814739 h 999163"/>
              <a:gd name="connsiteX180" fmla="*/ 1158413 w 4587867"/>
              <a:gd name="connsiteY180" fmla="*/ 814739 h 999163"/>
              <a:gd name="connsiteX181" fmla="*/ 1194808 w 4587867"/>
              <a:gd name="connsiteY181" fmla="*/ 818081 h 999163"/>
              <a:gd name="connsiteX182" fmla="*/ 1198160 w 4587867"/>
              <a:gd name="connsiteY182" fmla="*/ 865435 h 999163"/>
              <a:gd name="connsiteX183" fmla="*/ 1167562 w 4587867"/>
              <a:gd name="connsiteY183" fmla="*/ 915199 h 999163"/>
              <a:gd name="connsiteX184" fmla="*/ 1147782 w 4587867"/>
              <a:gd name="connsiteY184" fmla="*/ 915199 h 999163"/>
              <a:gd name="connsiteX185" fmla="*/ 1147782 w 4587867"/>
              <a:gd name="connsiteY185" fmla="*/ 943106 h 999163"/>
              <a:gd name="connsiteX186" fmla="*/ 1147782 w 4587867"/>
              <a:gd name="connsiteY186" fmla="*/ 971014 h 999163"/>
              <a:gd name="connsiteX187" fmla="*/ 1136575 w 4587867"/>
              <a:gd name="connsiteY187" fmla="*/ 971014 h 999163"/>
              <a:gd name="connsiteX188" fmla="*/ 1125383 w 4587867"/>
              <a:gd name="connsiteY188" fmla="*/ 971014 h 999163"/>
              <a:gd name="connsiteX189" fmla="*/ 1175776 w 4587867"/>
              <a:gd name="connsiteY189" fmla="*/ 864976 h 999163"/>
              <a:gd name="connsiteX190" fmla="*/ 1175776 w 4587867"/>
              <a:gd name="connsiteY190" fmla="*/ 837068 h 999163"/>
              <a:gd name="connsiteX191" fmla="*/ 1161779 w 4587867"/>
              <a:gd name="connsiteY191" fmla="*/ 837068 h 999163"/>
              <a:gd name="connsiteX192" fmla="*/ 1147782 w 4587867"/>
              <a:gd name="connsiteY192" fmla="*/ 837068 h 999163"/>
              <a:gd name="connsiteX193" fmla="*/ 1147782 w 4587867"/>
              <a:gd name="connsiteY193" fmla="*/ 864976 h 999163"/>
              <a:gd name="connsiteX194" fmla="*/ 1147782 w 4587867"/>
              <a:gd name="connsiteY194" fmla="*/ 892884 h 999163"/>
              <a:gd name="connsiteX195" fmla="*/ 1161779 w 4587867"/>
              <a:gd name="connsiteY195" fmla="*/ 892884 h 999163"/>
              <a:gd name="connsiteX196" fmla="*/ 1175776 w 4587867"/>
              <a:gd name="connsiteY196" fmla="*/ 892884 h 999163"/>
              <a:gd name="connsiteX197" fmla="*/ 1881235 w 4587867"/>
              <a:gd name="connsiteY197" fmla="*/ 968332 h 999163"/>
              <a:gd name="connsiteX198" fmla="*/ 1895434 w 4587867"/>
              <a:gd name="connsiteY198" fmla="*/ 934745 h 999163"/>
              <a:gd name="connsiteX199" fmla="*/ 1892039 w 4587867"/>
              <a:gd name="connsiteY199" fmla="*/ 955425 h 999163"/>
              <a:gd name="connsiteX200" fmla="*/ 1881235 w 4587867"/>
              <a:gd name="connsiteY200" fmla="*/ 968332 h 999163"/>
              <a:gd name="connsiteX201" fmla="*/ 2192656 w 4587867"/>
              <a:gd name="connsiteY201" fmla="*/ 952069 h 999163"/>
              <a:gd name="connsiteX202" fmla="*/ 2188801 w 4587867"/>
              <a:gd name="connsiteY202" fmla="*/ 931949 h 999163"/>
              <a:gd name="connsiteX203" fmla="*/ 2203172 w 4587867"/>
              <a:gd name="connsiteY203" fmla="*/ 964417 h 999163"/>
              <a:gd name="connsiteX204" fmla="*/ 2192656 w 4587867"/>
              <a:gd name="connsiteY204" fmla="*/ 952069 h 999163"/>
              <a:gd name="connsiteX205" fmla="*/ 1863483 w 4587867"/>
              <a:gd name="connsiteY205" fmla="*/ 963370 h 999163"/>
              <a:gd name="connsiteX206" fmla="*/ 1877667 w 4587867"/>
              <a:gd name="connsiteY206" fmla="*/ 929167 h 999163"/>
              <a:gd name="connsiteX207" fmla="*/ 1870791 w 4587867"/>
              <a:gd name="connsiteY207" fmla="*/ 954120 h 999163"/>
              <a:gd name="connsiteX208" fmla="*/ 1863483 w 4587867"/>
              <a:gd name="connsiteY208" fmla="*/ 963370 h 999163"/>
              <a:gd name="connsiteX209" fmla="*/ 1447320 w 4587867"/>
              <a:gd name="connsiteY209" fmla="*/ 507754 h 999163"/>
              <a:gd name="connsiteX210" fmla="*/ 1447320 w 4587867"/>
              <a:gd name="connsiteY210" fmla="*/ 52856 h 999163"/>
              <a:gd name="connsiteX211" fmla="*/ 1461317 w 4587867"/>
              <a:gd name="connsiteY211" fmla="*/ 52856 h 999163"/>
              <a:gd name="connsiteX212" fmla="*/ 1475315 w 4587867"/>
              <a:gd name="connsiteY212" fmla="*/ 52856 h 999163"/>
              <a:gd name="connsiteX213" fmla="*/ 1475315 w 4587867"/>
              <a:gd name="connsiteY213" fmla="*/ 507754 h 999163"/>
              <a:gd name="connsiteX214" fmla="*/ 1475315 w 4587867"/>
              <a:gd name="connsiteY214" fmla="*/ 962653 h 999163"/>
              <a:gd name="connsiteX215" fmla="*/ 1461317 w 4587867"/>
              <a:gd name="connsiteY215" fmla="*/ 962653 h 999163"/>
              <a:gd name="connsiteX216" fmla="*/ 1447320 w 4587867"/>
              <a:gd name="connsiteY216" fmla="*/ 962653 h 999163"/>
              <a:gd name="connsiteX217" fmla="*/ 2210580 w 4587867"/>
              <a:gd name="connsiteY217" fmla="*/ 944110 h 999163"/>
              <a:gd name="connsiteX218" fmla="*/ 2205488 w 4587867"/>
              <a:gd name="connsiteY218" fmla="*/ 925725 h 999163"/>
              <a:gd name="connsiteX219" fmla="*/ 2215443 w 4587867"/>
              <a:gd name="connsiteY219" fmla="*/ 939019 h 999163"/>
              <a:gd name="connsiteX220" fmla="*/ 2220550 w 4587867"/>
              <a:gd name="connsiteY220" fmla="*/ 959857 h 999163"/>
              <a:gd name="connsiteX221" fmla="*/ 2210580 w 4587867"/>
              <a:gd name="connsiteY221" fmla="*/ 944110 h 999163"/>
              <a:gd name="connsiteX222" fmla="*/ 1850435 w 4587867"/>
              <a:gd name="connsiteY222" fmla="*/ 937527 h 999163"/>
              <a:gd name="connsiteX223" fmla="*/ 1861670 w 4587867"/>
              <a:gd name="connsiteY223" fmla="*/ 920792 h 999163"/>
              <a:gd name="connsiteX224" fmla="*/ 1856851 w 4587867"/>
              <a:gd name="connsiteY224" fmla="*/ 938861 h 999163"/>
              <a:gd name="connsiteX225" fmla="*/ 1845616 w 4587867"/>
              <a:gd name="connsiteY225" fmla="*/ 954278 h 999163"/>
              <a:gd name="connsiteX226" fmla="*/ 1850435 w 4587867"/>
              <a:gd name="connsiteY226" fmla="*/ 937527 h 999163"/>
              <a:gd name="connsiteX227" fmla="*/ 2234619 w 4587867"/>
              <a:gd name="connsiteY227" fmla="*/ 947968 h 999163"/>
              <a:gd name="connsiteX228" fmla="*/ 2225671 w 4587867"/>
              <a:gd name="connsiteY228" fmla="*/ 932307 h 999163"/>
              <a:gd name="connsiteX229" fmla="*/ 2233281 w 4587867"/>
              <a:gd name="connsiteY229" fmla="*/ 931920 h 999163"/>
              <a:gd name="connsiteX230" fmla="*/ 2239899 w 4587867"/>
              <a:gd name="connsiteY230" fmla="*/ 949889 h 999163"/>
              <a:gd name="connsiteX231" fmla="*/ 2234619 w 4587867"/>
              <a:gd name="connsiteY231" fmla="*/ 947968 h 999163"/>
              <a:gd name="connsiteX232" fmla="*/ 1825246 w 4587867"/>
              <a:gd name="connsiteY232" fmla="*/ 943106 h 999163"/>
              <a:gd name="connsiteX233" fmla="*/ 1844307 w 4587867"/>
              <a:gd name="connsiteY233" fmla="*/ 912459 h 999163"/>
              <a:gd name="connsiteX234" fmla="*/ 1839013 w 4587867"/>
              <a:gd name="connsiteY234" fmla="*/ 929152 h 999163"/>
              <a:gd name="connsiteX235" fmla="*/ 1825246 w 4587867"/>
              <a:gd name="connsiteY235" fmla="*/ 943106 h 999163"/>
              <a:gd name="connsiteX236" fmla="*/ 2245235 w 4587867"/>
              <a:gd name="connsiteY236" fmla="*/ 925667 h 999163"/>
              <a:gd name="connsiteX237" fmla="*/ 2239352 w 4587867"/>
              <a:gd name="connsiteY237" fmla="*/ 906838 h 999163"/>
              <a:gd name="connsiteX238" fmla="*/ 2259161 w 4587867"/>
              <a:gd name="connsiteY238" fmla="*/ 938560 h 999163"/>
              <a:gd name="connsiteX239" fmla="*/ 2245235 w 4587867"/>
              <a:gd name="connsiteY239" fmla="*/ 925667 h 999163"/>
              <a:gd name="connsiteX240" fmla="*/ 1811781 w 4587867"/>
              <a:gd name="connsiteY240" fmla="*/ 924033 h 999163"/>
              <a:gd name="connsiteX241" fmla="*/ 1828756 w 4587867"/>
              <a:gd name="connsiteY241" fmla="*/ 902937 h 999163"/>
              <a:gd name="connsiteX242" fmla="*/ 1809450 w 4587867"/>
              <a:gd name="connsiteY242" fmla="*/ 934745 h 999163"/>
              <a:gd name="connsiteX243" fmla="*/ 1811781 w 4587867"/>
              <a:gd name="connsiteY243" fmla="*/ 924033 h 999163"/>
              <a:gd name="connsiteX244" fmla="*/ 2261232 w 4587867"/>
              <a:gd name="connsiteY244" fmla="*/ 915199 h 999163"/>
              <a:gd name="connsiteX245" fmla="*/ 2254658 w 4587867"/>
              <a:gd name="connsiteY245" fmla="*/ 898462 h 999163"/>
              <a:gd name="connsiteX246" fmla="*/ 2275949 w 4587867"/>
              <a:gd name="connsiteY246" fmla="*/ 928708 h 999163"/>
              <a:gd name="connsiteX247" fmla="*/ 2261232 w 4587867"/>
              <a:gd name="connsiteY247" fmla="*/ 915199 h 999163"/>
              <a:gd name="connsiteX248" fmla="*/ 1799021 w 4587867"/>
              <a:gd name="connsiteY248" fmla="*/ 908229 h 999163"/>
              <a:gd name="connsiteX249" fmla="*/ 1814039 w 4587867"/>
              <a:gd name="connsiteY249" fmla="*/ 894719 h 999163"/>
              <a:gd name="connsiteX250" fmla="*/ 1792734 w 4587867"/>
              <a:gd name="connsiteY250" fmla="*/ 923574 h 999163"/>
              <a:gd name="connsiteX251" fmla="*/ 1799021 w 4587867"/>
              <a:gd name="connsiteY251" fmla="*/ 908229 h 999163"/>
              <a:gd name="connsiteX252" fmla="*/ 2278049 w 4587867"/>
              <a:gd name="connsiteY252" fmla="*/ 905532 h 999163"/>
              <a:gd name="connsiteX253" fmla="*/ 2270123 w 4587867"/>
              <a:gd name="connsiteY253" fmla="*/ 887291 h 999163"/>
              <a:gd name="connsiteX254" fmla="*/ 2291025 w 4587867"/>
              <a:gd name="connsiteY254" fmla="*/ 918038 h 999163"/>
              <a:gd name="connsiteX255" fmla="*/ 2278049 w 4587867"/>
              <a:gd name="connsiteY255" fmla="*/ 905532 h 999163"/>
              <a:gd name="connsiteX256" fmla="*/ 1774019 w 4587867"/>
              <a:gd name="connsiteY256" fmla="*/ 908731 h 999163"/>
              <a:gd name="connsiteX257" fmla="*/ 1798028 w 4587867"/>
              <a:gd name="connsiteY257" fmla="*/ 881382 h 999163"/>
              <a:gd name="connsiteX258" fmla="*/ 1775515 w 4587867"/>
              <a:gd name="connsiteY258" fmla="*/ 912416 h 999163"/>
              <a:gd name="connsiteX259" fmla="*/ 1774019 w 4587867"/>
              <a:gd name="connsiteY259" fmla="*/ 908731 h 999163"/>
              <a:gd name="connsiteX260" fmla="*/ 2295269 w 4587867"/>
              <a:gd name="connsiteY260" fmla="*/ 894963 h 999163"/>
              <a:gd name="connsiteX261" fmla="*/ 2283487 w 4587867"/>
              <a:gd name="connsiteY261" fmla="*/ 879618 h 999163"/>
              <a:gd name="connsiteX262" fmla="*/ 2284839 w 4587867"/>
              <a:gd name="connsiteY262" fmla="*/ 876133 h 999163"/>
              <a:gd name="connsiteX263" fmla="*/ 2309539 w 4587867"/>
              <a:gd name="connsiteY263" fmla="*/ 905045 h 999163"/>
              <a:gd name="connsiteX264" fmla="*/ 2295269 w 4587867"/>
              <a:gd name="connsiteY264" fmla="*/ 894963 h 999163"/>
              <a:gd name="connsiteX265" fmla="*/ 1758050 w 4587867"/>
              <a:gd name="connsiteY265" fmla="*/ 898821 h 999163"/>
              <a:gd name="connsiteX266" fmla="*/ 1783628 w 4587867"/>
              <a:gd name="connsiteY266" fmla="*/ 869393 h 999163"/>
              <a:gd name="connsiteX267" fmla="*/ 1783858 w 4587867"/>
              <a:gd name="connsiteY267" fmla="*/ 874283 h 999163"/>
              <a:gd name="connsiteX268" fmla="*/ 1758050 w 4587867"/>
              <a:gd name="connsiteY268" fmla="*/ 898821 h 999163"/>
              <a:gd name="connsiteX269" fmla="*/ 2309597 w 4587867"/>
              <a:gd name="connsiteY269" fmla="*/ 881784 h 999163"/>
              <a:gd name="connsiteX270" fmla="*/ 2299671 w 4587867"/>
              <a:gd name="connsiteY270" fmla="*/ 865091 h 999163"/>
              <a:gd name="connsiteX271" fmla="*/ 2322889 w 4587867"/>
              <a:gd name="connsiteY271" fmla="*/ 887721 h 999163"/>
              <a:gd name="connsiteX272" fmla="*/ 2323983 w 4587867"/>
              <a:gd name="connsiteY272" fmla="*/ 894002 h 999163"/>
              <a:gd name="connsiteX273" fmla="*/ 2309597 w 4587867"/>
              <a:gd name="connsiteY273" fmla="*/ 881784 h 999163"/>
              <a:gd name="connsiteX274" fmla="*/ 1741723 w 4587867"/>
              <a:gd name="connsiteY274" fmla="*/ 884810 h 999163"/>
              <a:gd name="connsiteX275" fmla="*/ 1769387 w 4587867"/>
              <a:gd name="connsiteY275" fmla="*/ 858436 h 999163"/>
              <a:gd name="connsiteX276" fmla="*/ 1743665 w 4587867"/>
              <a:gd name="connsiteY276" fmla="*/ 887291 h 999163"/>
              <a:gd name="connsiteX277" fmla="*/ 1741723 w 4587867"/>
              <a:gd name="connsiteY277" fmla="*/ 884810 h 999163"/>
              <a:gd name="connsiteX278" fmla="*/ 2323781 w 4587867"/>
              <a:gd name="connsiteY278" fmla="*/ 868762 h 999163"/>
              <a:gd name="connsiteX279" fmla="*/ 2314905 w 4587867"/>
              <a:gd name="connsiteY279" fmla="*/ 851022 h 999163"/>
              <a:gd name="connsiteX280" fmla="*/ 2340339 w 4587867"/>
              <a:gd name="connsiteY280" fmla="*/ 879317 h 999163"/>
              <a:gd name="connsiteX281" fmla="*/ 2323781 w 4587867"/>
              <a:gd name="connsiteY281" fmla="*/ 868762 h 999163"/>
              <a:gd name="connsiteX282" fmla="*/ 1729135 w 4587867"/>
              <a:gd name="connsiteY282" fmla="*/ 871315 h 999163"/>
              <a:gd name="connsiteX283" fmla="*/ 1754368 w 4587867"/>
              <a:gd name="connsiteY283" fmla="*/ 846404 h 999163"/>
              <a:gd name="connsiteX284" fmla="*/ 1743579 w 4587867"/>
              <a:gd name="connsiteY284" fmla="*/ 861190 h 999163"/>
              <a:gd name="connsiteX285" fmla="*/ 1729135 w 4587867"/>
              <a:gd name="connsiteY285" fmla="*/ 871315 h 999163"/>
              <a:gd name="connsiteX286" fmla="*/ 2336671 w 4587867"/>
              <a:gd name="connsiteY286" fmla="*/ 854335 h 999163"/>
              <a:gd name="connsiteX287" fmla="*/ 2325220 w 4587867"/>
              <a:gd name="connsiteY287" fmla="*/ 839119 h 999163"/>
              <a:gd name="connsiteX288" fmla="*/ 2354336 w 4587867"/>
              <a:gd name="connsiteY288" fmla="*/ 864015 h 999163"/>
              <a:gd name="connsiteX289" fmla="*/ 2336671 w 4587867"/>
              <a:gd name="connsiteY289" fmla="*/ 854335 h 999163"/>
              <a:gd name="connsiteX290" fmla="*/ 1714879 w 4587867"/>
              <a:gd name="connsiteY290" fmla="*/ 856945 h 999163"/>
              <a:gd name="connsiteX291" fmla="*/ 1741191 w 4587867"/>
              <a:gd name="connsiteY291" fmla="*/ 831475 h 999163"/>
              <a:gd name="connsiteX292" fmla="*/ 1730243 w 4587867"/>
              <a:gd name="connsiteY292" fmla="*/ 847810 h 999163"/>
              <a:gd name="connsiteX293" fmla="*/ 1714879 w 4587867"/>
              <a:gd name="connsiteY293" fmla="*/ 856945 h 999163"/>
              <a:gd name="connsiteX294" fmla="*/ 2349258 w 4587867"/>
              <a:gd name="connsiteY294" fmla="*/ 838990 h 999163"/>
              <a:gd name="connsiteX295" fmla="*/ 2339217 w 4587867"/>
              <a:gd name="connsiteY295" fmla="*/ 825165 h 999163"/>
              <a:gd name="connsiteX296" fmla="*/ 2368334 w 4587867"/>
              <a:gd name="connsiteY296" fmla="*/ 848928 h 999163"/>
              <a:gd name="connsiteX297" fmla="*/ 2349258 w 4587867"/>
              <a:gd name="connsiteY297" fmla="*/ 838990 h 999163"/>
              <a:gd name="connsiteX298" fmla="*/ 1700724 w 4587867"/>
              <a:gd name="connsiteY298" fmla="*/ 842733 h 999163"/>
              <a:gd name="connsiteX299" fmla="*/ 1709355 w 4587867"/>
              <a:gd name="connsiteY299" fmla="*/ 830816 h 999163"/>
              <a:gd name="connsiteX300" fmla="*/ 1731250 w 4587867"/>
              <a:gd name="connsiteY300" fmla="*/ 817177 h 999163"/>
              <a:gd name="connsiteX301" fmla="*/ 1717627 w 4587867"/>
              <a:gd name="connsiteY301" fmla="*/ 832608 h 999163"/>
              <a:gd name="connsiteX302" fmla="*/ 1700724 w 4587867"/>
              <a:gd name="connsiteY302" fmla="*/ 842733 h 999163"/>
              <a:gd name="connsiteX303" fmla="*/ 2019798 w 4587867"/>
              <a:gd name="connsiteY303" fmla="*/ 828951 h 999163"/>
              <a:gd name="connsiteX304" fmla="*/ 1989012 w 4587867"/>
              <a:gd name="connsiteY304" fmla="*/ 818482 h 999163"/>
              <a:gd name="connsiteX305" fmla="*/ 1988149 w 4587867"/>
              <a:gd name="connsiteY305" fmla="*/ 808486 h 999163"/>
              <a:gd name="connsiteX306" fmla="*/ 1987301 w 4587867"/>
              <a:gd name="connsiteY306" fmla="*/ 798491 h 999163"/>
              <a:gd name="connsiteX307" fmla="*/ 2020344 w 4587867"/>
              <a:gd name="connsiteY307" fmla="*/ 790861 h 999163"/>
              <a:gd name="connsiteX308" fmla="*/ 2055575 w 4587867"/>
              <a:gd name="connsiteY308" fmla="*/ 780149 h 999163"/>
              <a:gd name="connsiteX309" fmla="*/ 2055992 w 4587867"/>
              <a:gd name="connsiteY309" fmla="*/ 750549 h 999163"/>
              <a:gd name="connsiteX310" fmla="*/ 2049116 w 4587867"/>
              <a:gd name="connsiteY310" fmla="*/ 718726 h 999163"/>
              <a:gd name="connsiteX311" fmla="*/ 2030242 w 4587867"/>
              <a:gd name="connsiteY311" fmla="*/ 719314 h 999163"/>
              <a:gd name="connsiteX312" fmla="*/ 1986135 w 4587867"/>
              <a:gd name="connsiteY312" fmla="*/ 728191 h 999163"/>
              <a:gd name="connsiteX313" fmla="*/ 1961708 w 4587867"/>
              <a:gd name="connsiteY313" fmla="*/ 708917 h 999163"/>
              <a:gd name="connsiteX314" fmla="*/ 1938605 w 4587867"/>
              <a:gd name="connsiteY314" fmla="*/ 697530 h 999163"/>
              <a:gd name="connsiteX315" fmla="*/ 1938490 w 4587867"/>
              <a:gd name="connsiteY315" fmla="*/ 719113 h 999163"/>
              <a:gd name="connsiteX316" fmla="*/ 1944705 w 4587867"/>
              <a:gd name="connsiteY316" fmla="*/ 742174 h 999163"/>
              <a:gd name="connsiteX317" fmla="*/ 1953077 w 4587867"/>
              <a:gd name="connsiteY317" fmla="*/ 762509 h 999163"/>
              <a:gd name="connsiteX318" fmla="*/ 1947582 w 4587867"/>
              <a:gd name="connsiteY318" fmla="*/ 808458 h 999163"/>
              <a:gd name="connsiteX319" fmla="*/ 1899433 w 4587867"/>
              <a:gd name="connsiteY319" fmla="*/ 813090 h 999163"/>
              <a:gd name="connsiteX320" fmla="*/ 1806645 w 4587867"/>
              <a:gd name="connsiteY320" fmla="*/ 769938 h 999163"/>
              <a:gd name="connsiteX321" fmla="*/ 1774565 w 4587867"/>
              <a:gd name="connsiteY321" fmla="*/ 772146 h 999163"/>
              <a:gd name="connsiteX322" fmla="*/ 1765905 w 4587867"/>
              <a:gd name="connsiteY322" fmla="*/ 779417 h 999163"/>
              <a:gd name="connsiteX323" fmla="*/ 1772105 w 4587867"/>
              <a:gd name="connsiteY323" fmla="*/ 784078 h 999163"/>
              <a:gd name="connsiteX324" fmla="*/ 1775083 w 4587867"/>
              <a:gd name="connsiteY324" fmla="*/ 794762 h 999163"/>
              <a:gd name="connsiteX325" fmla="*/ 1764193 w 4587867"/>
              <a:gd name="connsiteY325" fmla="*/ 800785 h 999163"/>
              <a:gd name="connsiteX326" fmla="*/ 1749635 w 4587867"/>
              <a:gd name="connsiteY326" fmla="*/ 788180 h 999163"/>
              <a:gd name="connsiteX327" fmla="*/ 1747765 w 4587867"/>
              <a:gd name="connsiteY327" fmla="*/ 762366 h 999163"/>
              <a:gd name="connsiteX328" fmla="*/ 1756367 w 4587867"/>
              <a:gd name="connsiteY328" fmla="*/ 711914 h 999163"/>
              <a:gd name="connsiteX329" fmla="*/ 1752469 w 4587867"/>
              <a:gd name="connsiteY329" fmla="*/ 695393 h 999163"/>
              <a:gd name="connsiteX330" fmla="*/ 1741263 w 4587867"/>
              <a:gd name="connsiteY330" fmla="*/ 665793 h 999163"/>
              <a:gd name="connsiteX331" fmla="*/ 1715037 w 4587867"/>
              <a:gd name="connsiteY331" fmla="*/ 643607 h 999163"/>
              <a:gd name="connsiteX332" fmla="*/ 1720648 w 4587867"/>
              <a:gd name="connsiteY332" fmla="*/ 627445 h 999163"/>
              <a:gd name="connsiteX333" fmla="*/ 1724460 w 4587867"/>
              <a:gd name="connsiteY333" fmla="*/ 622440 h 999163"/>
              <a:gd name="connsiteX334" fmla="*/ 1695818 w 4587867"/>
              <a:gd name="connsiteY334" fmla="*/ 609805 h 999163"/>
              <a:gd name="connsiteX335" fmla="*/ 1668514 w 4587867"/>
              <a:gd name="connsiteY335" fmla="*/ 596827 h 999163"/>
              <a:gd name="connsiteX336" fmla="*/ 1654474 w 4587867"/>
              <a:gd name="connsiteY336" fmla="*/ 583131 h 999163"/>
              <a:gd name="connsiteX337" fmla="*/ 1662472 w 4587867"/>
              <a:gd name="connsiteY337" fmla="*/ 571343 h 999163"/>
              <a:gd name="connsiteX338" fmla="*/ 1689488 w 4587867"/>
              <a:gd name="connsiteY338" fmla="*/ 506722 h 999163"/>
              <a:gd name="connsiteX339" fmla="*/ 1703975 w 4587867"/>
              <a:gd name="connsiteY339" fmla="*/ 454162 h 999163"/>
              <a:gd name="connsiteX340" fmla="*/ 1705399 w 4587867"/>
              <a:gd name="connsiteY340" fmla="*/ 441097 h 999163"/>
              <a:gd name="connsiteX341" fmla="*/ 1703874 w 4587867"/>
              <a:gd name="connsiteY341" fmla="*/ 427516 h 999163"/>
              <a:gd name="connsiteX342" fmla="*/ 1700868 w 4587867"/>
              <a:gd name="connsiteY342" fmla="*/ 418610 h 999163"/>
              <a:gd name="connsiteX343" fmla="*/ 1728905 w 4587867"/>
              <a:gd name="connsiteY343" fmla="*/ 361275 h 999163"/>
              <a:gd name="connsiteX344" fmla="*/ 1744298 w 4587867"/>
              <a:gd name="connsiteY344" fmla="*/ 344238 h 999163"/>
              <a:gd name="connsiteX345" fmla="*/ 1764078 w 4587867"/>
              <a:gd name="connsiteY345" fmla="*/ 323959 h 999163"/>
              <a:gd name="connsiteX346" fmla="*/ 1805768 w 4587867"/>
              <a:gd name="connsiteY346" fmla="*/ 300870 h 999163"/>
              <a:gd name="connsiteX347" fmla="*/ 1852938 w 4587867"/>
              <a:gd name="connsiteY347" fmla="*/ 297686 h 999163"/>
              <a:gd name="connsiteX348" fmla="*/ 1877034 w 4587867"/>
              <a:gd name="connsiteY348" fmla="*/ 300325 h 999163"/>
              <a:gd name="connsiteX349" fmla="*/ 1885234 w 4587867"/>
              <a:gd name="connsiteY349" fmla="*/ 292438 h 999163"/>
              <a:gd name="connsiteX350" fmla="*/ 1899232 w 4587867"/>
              <a:gd name="connsiteY350" fmla="*/ 282743 h 999163"/>
              <a:gd name="connsiteX351" fmla="*/ 1911704 w 4587867"/>
              <a:gd name="connsiteY351" fmla="*/ 275730 h 999163"/>
              <a:gd name="connsiteX352" fmla="*/ 1961018 w 4587867"/>
              <a:gd name="connsiteY352" fmla="*/ 275071 h 999163"/>
              <a:gd name="connsiteX353" fmla="*/ 1978511 w 4587867"/>
              <a:gd name="connsiteY353" fmla="*/ 280850 h 999163"/>
              <a:gd name="connsiteX354" fmla="*/ 2001614 w 4587867"/>
              <a:gd name="connsiteY354" fmla="*/ 309145 h 999163"/>
              <a:gd name="connsiteX355" fmla="*/ 1989962 w 4587867"/>
              <a:gd name="connsiteY355" fmla="*/ 323558 h 999163"/>
              <a:gd name="connsiteX356" fmla="*/ 1980036 w 4587867"/>
              <a:gd name="connsiteY356" fmla="*/ 337755 h 999163"/>
              <a:gd name="connsiteX357" fmla="*/ 1966614 w 4587867"/>
              <a:gd name="connsiteY357" fmla="*/ 355466 h 999163"/>
              <a:gd name="connsiteX358" fmla="*/ 1954444 w 4587867"/>
              <a:gd name="connsiteY358" fmla="*/ 363512 h 999163"/>
              <a:gd name="connsiteX359" fmla="*/ 1940720 w 4587867"/>
              <a:gd name="connsiteY359" fmla="*/ 363913 h 999163"/>
              <a:gd name="connsiteX360" fmla="*/ 1930362 w 4587867"/>
              <a:gd name="connsiteY360" fmla="*/ 360500 h 999163"/>
              <a:gd name="connsiteX361" fmla="*/ 1923227 w 4587867"/>
              <a:gd name="connsiteY361" fmla="*/ 383174 h 999163"/>
              <a:gd name="connsiteX362" fmla="*/ 1951926 w 4587867"/>
              <a:gd name="connsiteY362" fmla="*/ 405732 h 999163"/>
              <a:gd name="connsiteX363" fmla="*/ 1965218 w 4587867"/>
              <a:gd name="connsiteY363" fmla="*/ 411641 h 999163"/>
              <a:gd name="connsiteX364" fmla="*/ 1959320 w 4587867"/>
              <a:gd name="connsiteY364" fmla="*/ 415656 h 999163"/>
              <a:gd name="connsiteX365" fmla="*/ 1955077 w 4587867"/>
              <a:gd name="connsiteY365" fmla="*/ 419944 h 999163"/>
              <a:gd name="connsiteX366" fmla="*/ 1953537 w 4587867"/>
              <a:gd name="connsiteY366" fmla="*/ 430413 h 999163"/>
              <a:gd name="connsiteX367" fmla="*/ 1948344 w 4587867"/>
              <a:gd name="connsiteY367" fmla="*/ 440767 h 999163"/>
              <a:gd name="connsiteX368" fmla="*/ 1907949 w 4587867"/>
              <a:gd name="connsiteY368" fmla="*/ 441212 h 999163"/>
              <a:gd name="connsiteX369" fmla="*/ 1880645 w 4587867"/>
              <a:gd name="connsiteY369" fmla="*/ 429868 h 999163"/>
              <a:gd name="connsiteX370" fmla="*/ 1872834 w 4587867"/>
              <a:gd name="connsiteY370" fmla="*/ 417004 h 999163"/>
              <a:gd name="connsiteX371" fmla="*/ 1863411 w 4587867"/>
              <a:gd name="connsiteY371" fmla="*/ 414509 h 999163"/>
              <a:gd name="connsiteX372" fmla="*/ 1864231 w 4587867"/>
              <a:gd name="connsiteY372" fmla="*/ 429151 h 999163"/>
              <a:gd name="connsiteX373" fmla="*/ 1872632 w 4587867"/>
              <a:gd name="connsiteY373" fmla="*/ 466753 h 999163"/>
              <a:gd name="connsiteX374" fmla="*/ 1880501 w 4587867"/>
              <a:gd name="connsiteY374" fmla="*/ 501000 h 999163"/>
              <a:gd name="connsiteX375" fmla="*/ 1920119 w 4587867"/>
              <a:gd name="connsiteY375" fmla="*/ 528578 h 999163"/>
              <a:gd name="connsiteX376" fmla="*/ 1930952 w 4587867"/>
              <a:gd name="connsiteY376" fmla="*/ 532378 h 999163"/>
              <a:gd name="connsiteX377" fmla="*/ 1932808 w 4587867"/>
              <a:gd name="connsiteY377" fmla="*/ 513505 h 999163"/>
              <a:gd name="connsiteX378" fmla="*/ 1952904 w 4587867"/>
              <a:gd name="connsiteY378" fmla="*/ 465735 h 999163"/>
              <a:gd name="connsiteX379" fmla="*/ 1959623 w 4587867"/>
              <a:gd name="connsiteY379" fmla="*/ 453402 h 999163"/>
              <a:gd name="connsiteX380" fmla="*/ 1964039 w 4587867"/>
              <a:gd name="connsiteY380" fmla="*/ 443320 h 999163"/>
              <a:gd name="connsiteX381" fmla="*/ 1973577 w 4587867"/>
              <a:gd name="connsiteY381" fmla="*/ 418582 h 999163"/>
              <a:gd name="connsiteX382" fmla="*/ 2016633 w 4587867"/>
              <a:gd name="connsiteY382" fmla="*/ 375243 h 999163"/>
              <a:gd name="connsiteX383" fmla="*/ 2033061 w 4587867"/>
              <a:gd name="connsiteY383" fmla="*/ 373307 h 999163"/>
              <a:gd name="connsiteX384" fmla="*/ 2046742 w 4587867"/>
              <a:gd name="connsiteY384" fmla="*/ 387834 h 999163"/>
              <a:gd name="connsiteX385" fmla="*/ 2060408 w 4587867"/>
              <a:gd name="connsiteY385" fmla="*/ 402348 h 999163"/>
              <a:gd name="connsiteX386" fmla="*/ 2064868 w 4587867"/>
              <a:gd name="connsiteY386" fmla="*/ 391721 h 999163"/>
              <a:gd name="connsiteX387" fmla="*/ 2068953 w 4587867"/>
              <a:gd name="connsiteY387" fmla="*/ 352068 h 999163"/>
              <a:gd name="connsiteX388" fmla="*/ 2059186 w 4587867"/>
              <a:gd name="connsiteY388" fmla="*/ 342789 h 999163"/>
              <a:gd name="connsiteX389" fmla="*/ 2021740 w 4587867"/>
              <a:gd name="connsiteY389" fmla="*/ 359841 h 999163"/>
              <a:gd name="connsiteX390" fmla="*/ 2007354 w 4587867"/>
              <a:gd name="connsiteY390" fmla="*/ 353014 h 999163"/>
              <a:gd name="connsiteX391" fmla="*/ 1992163 w 4587867"/>
              <a:gd name="connsiteY391" fmla="*/ 345342 h 999163"/>
              <a:gd name="connsiteX392" fmla="*/ 1995313 w 4587867"/>
              <a:gd name="connsiteY392" fmla="*/ 332019 h 999163"/>
              <a:gd name="connsiteX393" fmla="*/ 2007210 w 4587867"/>
              <a:gd name="connsiteY393" fmla="*/ 322941 h 999163"/>
              <a:gd name="connsiteX394" fmla="*/ 2013468 w 4587867"/>
              <a:gd name="connsiteY394" fmla="*/ 311741 h 999163"/>
              <a:gd name="connsiteX395" fmla="*/ 2018920 w 4587867"/>
              <a:gd name="connsiteY395" fmla="*/ 300727 h 999163"/>
              <a:gd name="connsiteX396" fmla="*/ 2022186 w 4587867"/>
              <a:gd name="connsiteY396" fmla="*/ 288121 h 999163"/>
              <a:gd name="connsiteX397" fmla="*/ 2075197 w 4587867"/>
              <a:gd name="connsiteY397" fmla="*/ 260701 h 999163"/>
              <a:gd name="connsiteX398" fmla="*/ 2093985 w 4587867"/>
              <a:gd name="connsiteY398" fmla="*/ 255194 h 999163"/>
              <a:gd name="connsiteX399" fmla="*/ 2139415 w 4587867"/>
              <a:gd name="connsiteY399" fmla="*/ 254721 h 999163"/>
              <a:gd name="connsiteX400" fmla="*/ 2158432 w 4587867"/>
              <a:gd name="connsiteY400" fmla="*/ 272102 h 999163"/>
              <a:gd name="connsiteX401" fmla="*/ 2160432 w 4587867"/>
              <a:gd name="connsiteY401" fmla="*/ 294703 h 999163"/>
              <a:gd name="connsiteX402" fmla="*/ 2169207 w 4587867"/>
              <a:gd name="connsiteY402" fmla="*/ 312271 h 999163"/>
              <a:gd name="connsiteX403" fmla="*/ 2211573 w 4587867"/>
              <a:gd name="connsiteY403" fmla="*/ 363369 h 999163"/>
              <a:gd name="connsiteX404" fmla="*/ 2230979 w 4587867"/>
              <a:gd name="connsiteY404" fmla="*/ 380879 h 999163"/>
              <a:gd name="connsiteX405" fmla="*/ 2307525 w 4587867"/>
              <a:gd name="connsiteY405" fmla="*/ 389254 h 999163"/>
              <a:gd name="connsiteX406" fmla="*/ 2323896 w 4587867"/>
              <a:gd name="connsiteY406" fmla="*/ 390000 h 999163"/>
              <a:gd name="connsiteX407" fmla="*/ 2362378 w 4587867"/>
              <a:gd name="connsiteY407" fmla="*/ 433468 h 999163"/>
              <a:gd name="connsiteX408" fmla="*/ 2365039 w 4587867"/>
              <a:gd name="connsiteY408" fmla="*/ 462207 h 999163"/>
              <a:gd name="connsiteX409" fmla="*/ 2377670 w 4587867"/>
              <a:gd name="connsiteY409" fmla="*/ 567757 h 999163"/>
              <a:gd name="connsiteX410" fmla="*/ 2363701 w 4587867"/>
              <a:gd name="connsiteY410" fmla="*/ 677280 h 999163"/>
              <a:gd name="connsiteX411" fmla="*/ 2359573 w 4587867"/>
              <a:gd name="connsiteY411" fmla="*/ 724720 h 999163"/>
              <a:gd name="connsiteX412" fmla="*/ 2368607 w 4587867"/>
              <a:gd name="connsiteY412" fmla="*/ 748670 h 999163"/>
              <a:gd name="connsiteX413" fmla="*/ 2372549 w 4587867"/>
              <a:gd name="connsiteY413" fmla="*/ 758436 h 999163"/>
              <a:gd name="connsiteX414" fmla="*/ 2303627 w 4587867"/>
              <a:gd name="connsiteY414" fmla="*/ 760186 h 999163"/>
              <a:gd name="connsiteX415" fmla="*/ 2238546 w 4587867"/>
              <a:gd name="connsiteY415" fmla="*/ 764373 h 999163"/>
              <a:gd name="connsiteX416" fmla="*/ 2240733 w 4587867"/>
              <a:gd name="connsiteY416" fmla="*/ 777065 h 999163"/>
              <a:gd name="connsiteX417" fmla="*/ 2206639 w 4587867"/>
              <a:gd name="connsiteY417" fmla="*/ 793213 h 999163"/>
              <a:gd name="connsiteX418" fmla="*/ 2190153 w 4587867"/>
              <a:gd name="connsiteY418" fmla="*/ 784781 h 999163"/>
              <a:gd name="connsiteX419" fmla="*/ 2191476 w 4587867"/>
              <a:gd name="connsiteY419" fmla="*/ 767901 h 999163"/>
              <a:gd name="connsiteX420" fmla="*/ 2187837 w 4587867"/>
              <a:gd name="connsiteY420" fmla="*/ 751768 h 999163"/>
              <a:gd name="connsiteX421" fmla="*/ 2166776 w 4587867"/>
              <a:gd name="connsiteY421" fmla="*/ 683146 h 999163"/>
              <a:gd name="connsiteX422" fmla="*/ 2182097 w 4587867"/>
              <a:gd name="connsiteY422" fmla="*/ 636537 h 999163"/>
              <a:gd name="connsiteX423" fmla="*/ 2197418 w 4587867"/>
              <a:gd name="connsiteY423" fmla="*/ 605431 h 999163"/>
              <a:gd name="connsiteX424" fmla="*/ 2188009 w 4587867"/>
              <a:gd name="connsiteY424" fmla="*/ 605431 h 999163"/>
              <a:gd name="connsiteX425" fmla="*/ 2176746 w 4587867"/>
              <a:gd name="connsiteY425" fmla="*/ 618682 h 999163"/>
              <a:gd name="connsiteX426" fmla="*/ 2158950 w 4587867"/>
              <a:gd name="connsiteY426" fmla="*/ 665391 h 999163"/>
              <a:gd name="connsiteX427" fmla="*/ 2153067 w 4587867"/>
              <a:gd name="connsiteY427" fmla="*/ 714065 h 999163"/>
              <a:gd name="connsiteX428" fmla="*/ 2156620 w 4587867"/>
              <a:gd name="connsiteY428" fmla="*/ 727646 h 999163"/>
              <a:gd name="connsiteX429" fmla="*/ 2124252 w 4587867"/>
              <a:gd name="connsiteY429" fmla="*/ 734788 h 999163"/>
              <a:gd name="connsiteX430" fmla="*/ 2114988 w 4587867"/>
              <a:gd name="connsiteY430" fmla="*/ 732077 h 999163"/>
              <a:gd name="connsiteX431" fmla="*/ 2115836 w 4587867"/>
              <a:gd name="connsiteY431" fmla="*/ 714424 h 999163"/>
              <a:gd name="connsiteX432" fmla="*/ 2121202 w 4587867"/>
              <a:gd name="connsiteY432" fmla="*/ 685282 h 999163"/>
              <a:gd name="connsiteX433" fmla="*/ 2126870 w 4587867"/>
              <a:gd name="connsiteY433" fmla="*/ 647293 h 999163"/>
              <a:gd name="connsiteX434" fmla="*/ 2128007 w 4587867"/>
              <a:gd name="connsiteY434" fmla="*/ 620776 h 999163"/>
              <a:gd name="connsiteX435" fmla="*/ 2108442 w 4587867"/>
              <a:gd name="connsiteY435" fmla="*/ 650075 h 999163"/>
              <a:gd name="connsiteX436" fmla="*/ 2088878 w 4587867"/>
              <a:gd name="connsiteY436" fmla="*/ 679388 h 999163"/>
              <a:gd name="connsiteX437" fmla="*/ 2090388 w 4587867"/>
              <a:gd name="connsiteY437" fmla="*/ 697845 h 999163"/>
              <a:gd name="connsiteX438" fmla="*/ 2089223 w 4587867"/>
              <a:gd name="connsiteY438" fmla="*/ 721063 h 999163"/>
              <a:gd name="connsiteX439" fmla="*/ 2088964 w 4587867"/>
              <a:gd name="connsiteY439" fmla="*/ 743063 h 999163"/>
              <a:gd name="connsiteX440" fmla="*/ 2103148 w 4587867"/>
              <a:gd name="connsiteY440" fmla="*/ 772878 h 999163"/>
              <a:gd name="connsiteX441" fmla="*/ 2142277 w 4587867"/>
              <a:gd name="connsiteY441" fmla="*/ 778843 h 999163"/>
              <a:gd name="connsiteX442" fmla="*/ 2172372 w 4587867"/>
              <a:gd name="connsiteY442" fmla="*/ 784824 h 999163"/>
              <a:gd name="connsiteX443" fmla="*/ 2172372 w 4587867"/>
              <a:gd name="connsiteY443" fmla="*/ 794963 h 999163"/>
              <a:gd name="connsiteX444" fmla="*/ 2172372 w 4587867"/>
              <a:gd name="connsiteY444" fmla="*/ 805116 h 999163"/>
              <a:gd name="connsiteX445" fmla="*/ 2113909 w 4587867"/>
              <a:gd name="connsiteY445" fmla="*/ 822483 h 999163"/>
              <a:gd name="connsiteX446" fmla="*/ 2053029 w 4587867"/>
              <a:gd name="connsiteY446" fmla="*/ 839635 h 999163"/>
              <a:gd name="connsiteX447" fmla="*/ 2019812 w 4587867"/>
              <a:gd name="connsiteY447" fmla="*/ 828951 h 999163"/>
              <a:gd name="connsiteX448" fmla="*/ 2051993 w 4587867"/>
              <a:gd name="connsiteY448" fmla="*/ 827890 h 999163"/>
              <a:gd name="connsiteX449" fmla="*/ 2024559 w 4587867"/>
              <a:gd name="connsiteY449" fmla="*/ 812545 h 999163"/>
              <a:gd name="connsiteX450" fmla="*/ 1994968 w 4587867"/>
              <a:gd name="connsiteY450" fmla="*/ 803567 h 999163"/>
              <a:gd name="connsiteX451" fmla="*/ 1993717 w 4587867"/>
              <a:gd name="connsiteY451" fmla="*/ 809490 h 999163"/>
              <a:gd name="connsiteX452" fmla="*/ 2019798 w 4587867"/>
              <a:gd name="connsiteY452" fmla="*/ 824577 h 999163"/>
              <a:gd name="connsiteX453" fmla="*/ 2051993 w 4587867"/>
              <a:gd name="connsiteY453" fmla="*/ 827890 h 999163"/>
              <a:gd name="connsiteX454" fmla="*/ 2114269 w 4587867"/>
              <a:gd name="connsiteY454" fmla="*/ 818353 h 999163"/>
              <a:gd name="connsiteX455" fmla="*/ 2169553 w 4587867"/>
              <a:gd name="connsiteY455" fmla="*/ 795895 h 999163"/>
              <a:gd name="connsiteX456" fmla="*/ 2167481 w 4587867"/>
              <a:gd name="connsiteY456" fmla="*/ 789858 h 999163"/>
              <a:gd name="connsiteX457" fmla="*/ 2110787 w 4587867"/>
              <a:gd name="connsiteY457" fmla="*/ 805905 h 999163"/>
              <a:gd name="connsiteX458" fmla="*/ 2055302 w 4587867"/>
              <a:gd name="connsiteY458" fmla="*/ 827990 h 999163"/>
              <a:gd name="connsiteX459" fmla="*/ 2056697 w 4587867"/>
              <a:gd name="connsiteY459" fmla="*/ 834401 h 999163"/>
              <a:gd name="connsiteX460" fmla="*/ 2114269 w 4587867"/>
              <a:gd name="connsiteY460" fmla="*/ 818353 h 999163"/>
              <a:gd name="connsiteX461" fmla="*/ 2109392 w 4587867"/>
              <a:gd name="connsiteY461" fmla="*/ 802578 h 999163"/>
              <a:gd name="connsiteX462" fmla="*/ 2156980 w 4587867"/>
              <a:gd name="connsiteY462" fmla="*/ 786028 h 999163"/>
              <a:gd name="connsiteX463" fmla="*/ 2098487 w 4587867"/>
              <a:gd name="connsiteY463" fmla="*/ 776563 h 999163"/>
              <a:gd name="connsiteX464" fmla="*/ 2095912 w 4587867"/>
              <a:gd name="connsiteY464" fmla="*/ 788079 h 999163"/>
              <a:gd name="connsiteX465" fmla="*/ 2090777 w 4587867"/>
              <a:gd name="connsiteY465" fmla="*/ 789614 h 999163"/>
              <a:gd name="connsiteX466" fmla="*/ 2080419 w 4587867"/>
              <a:gd name="connsiteY466" fmla="*/ 781439 h 999163"/>
              <a:gd name="connsiteX467" fmla="*/ 2057359 w 4587867"/>
              <a:gd name="connsiteY467" fmla="*/ 796712 h 999163"/>
              <a:gd name="connsiteX468" fmla="*/ 2051935 w 4587867"/>
              <a:gd name="connsiteY468" fmla="*/ 807755 h 999163"/>
              <a:gd name="connsiteX469" fmla="*/ 2053244 w 4587867"/>
              <a:gd name="connsiteY469" fmla="*/ 796999 h 999163"/>
              <a:gd name="connsiteX470" fmla="*/ 2048368 w 4587867"/>
              <a:gd name="connsiteY470" fmla="*/ 787878 h 999163"/>
              <a:gd name="connsiteX471" fmla="*/ 2021754 w 4587867"/>
              <a:gd name="connsiteY471" fmla="*/ 794059 h 999163"/>
              <a:gd name="connsiteX472" fmla="*/ 2003053 w 4587867"/>
              <a:gd name="connsiteY472" fmla="*/ 800398 h 999163"/>
              <a:gd name="connsiteX473" fmla="*/ 2051993 w 4587867"/>
              <a:gd name="connsiteY473" fmla="*/ 817278 h 999163"/>
              <a:gd name="connsiteX474" fmla="*/ 2109392 w 4587867"/>
              <a:gd name="connsiteY474" fmla="*/ 802578 h 999163"/>
              <a:gd name="connsiteX475" fmla="*/ 1945280 w 4587867"/>
              <a:gd name="connsiteY475" fmla="*/ 805833 h 999163"/>
              <a:gd name="connsiteX476" fmla="*/ 1954012 w 4587867"/>
              <a:gd name="connsiteY476" fmla="*/ 785039 h 999163"/>
              <a:gd name="connsiteX477" fmla="*/ 1945870 w 4587867"/>
              <a:gd name="connsiteY477" fmla="*/ 758924 h 999163"/>
              <a:gd name="connsiteX478" fmla="*/ 1937713 w 4587867"/>
              <a:gd name="connsiteY478" fmla="*/ 771128 h 999163"/>
              <a:gd name="connsiteX479" fmla="*/ 1910495 w 4587867"/>
              <a:gd name="connsiteY479" fmla="*/ 789614 h 999163"/>
              <a:gd name="connsiteX480" fmla="*/ 1909229 w 4587867"/>
              <a:gd name="connsiteY480" fmla="*/ 796598 h 999163"/>
              <a:gd name="connsiteX481" fmla="*/ 1914826 w 4587867"/>
              <a:gd name="connsiteY481" fmla="*/ 801044 h 999163"/>
              <a:gd name="connsiteX482" fmla="*/ 1907129 w 4587867"/>
              <a:gd name="connsiteY482" fmla="*/ 799796 h 999163"/>
              <a:gd name="connsiteX483" fmla="*/ 1865828 w 4587867"/>
              <a:gd name="connsiteY483" fmla="*/ 782601 h 999163"/>
              <a:gd name="connsiteX484" fmla="*/ 1782305 w 4587867"/>
              <a:gd name="connsiteY484" fmla="*/ 738058 h 999163"/>
              <a:gd name="connsiteX485" fmla="*/ 1762798 w 4587867"/>
              <a:gd name="connsiteY485" fmla="*/ 724706 h 999163"/>
              <a:gd name="connsiteX486" fmla="*/ 1759719 w 4587867"/>
              <a:gd name="connsiteY486" fmla="*/ 737168 h 999163"/>
              <a:gd name="connsiteX487" fmla="*/ 1752181 w 4587867"/>
              <a:gd name="connsiteY487" fmla="*/ 760272 h 999163"/>
              <a:gd name="connsiteX488" fmla="*/ 1746528 w 4587867"/>
              <a:gd name="connsiteY488" fmla="*/ 773035 h 999163"/>
              <a:gd name="connsiteX489" fmla="*/ 1753030 w 4587867"/>
              <a:gd name="connsiteY489" fmla="*/ 784781 h 999163"/>
              <a:gd name="connsiteX490" fmla="*/ 1764395 w 4587867"/>
              <a:gd name="connsiteY490" fmla="*/ 797473 h 999163"/>
              <a:gd name="connsiteX491" fmla="*/ 1768293 w 4587867"/>
              <a:gd name="connsiteY491" fmla="*/ 786344 h 999163"/>
              <a:gd name="connsiteX492" fmla="*/ 1763661 w 4587867"/>
              <a:gd name="connsiteY492" fmla="*/ 779733 h 999163"/>
              <a:gd name="connsiteX493" fmla="*/ 1793626 w 4587867"/>
              <a:gd name="connsiteY493" fmla="*/ 758924 h 999163"/>
              <a:gd name="connsiteX494" fmla="*/ 1816830 w 4587867"/>
              <a:gd name="connsiteY494" fmla="*/ 772204 h 999163"/>
              <a:gd name="connsiteX495" fmla="*/ 1891895 w 4587867"/>
              <a:gd name="connsiteY495" fmla="*/ 807698 h 999163"/>
              <a:gd name="connsiteX496" fmla="*/ 1945280 w 4587867"/>
              <a:gd name="connsiteY496" fmla="*/ 805833 h 999163"/>
              <a:gd name="connsiteX497" fmla="*/ 2234130 w 4587867"/>
              <a:gd name="connsiteY497" fmla="*/ 784465 h 999163"/>
              <a:gd name="connsiteX498" fmla="*/ 2240589 w 4587867"/>
              <a:gd name="connsiteY498" fmla="*/ 779245 h 999163"/>
              <a:gd name="connsiteX499" fmla="*/ 2234475 w 4587867"/>
              <a:gd name="connsiteY499" fmla="*/ 765076 h 999163"/>
              <a:gd name="connsiteX500" fmla="*/ 2242243 w 4587867"/>
              <a:gd name="connsiteY500" fmla="*/ 710551 h 999163"/>
              <a:gd name="connsiteX501" fmla="*/ 2274971 w 4587867"/>
              <a:gd name="connsiteY501" fmla="*/ 637914 h 999163"/>
              <a:gd name="connsiteX502" fmla="*/ 2272942 w 4587867"/>
              <a:gd name="connsiteY502" fmla="*/ 619873 h 999163"/>
              <a:gd name="connsiteX503" fmla="*/ 2244157 w 4587867"/>
              <a:gd name="connsiteY503" fmla="*/ 646949 h 999163"/>
              <a:gd name="connsiteX504" fmla="*/ 2217975 w 4587867"/>
              <a:gd name="connsiteY504" fmla="*/ 669407 h 999163"/>
              <a:gd name="connsiteX505" fmla="*/ 2216320 w 4587867"/>
              <a:gd name="connsiteY505" fmla="*/ 685282 h 999163"/>
              <a:gd name="connsiteX506" fmla="*/ 2195591 w 4587867"/>
              <a:gd name="connsiteY506" fmla="*/ 766496 h 999163"/>
              <a:gd name="connsiteX507" fmla="*/ 2212465 w 4587867"/>
              <a:gd name="connsiteY507" fmla="*/ 789040 h 999163"/>
              <a:gd name="connsiteX508" fmla="*/ 2234130 w 4587867"/>
              <a:gd name="connsiteY508" fmla="*/ 784465 h 999163"/>
              <a:gd name="connsiteX509" fmla="*/ 1924320 w 4587867"/>
              <a:gd name="connsiteY509" fmla="*/ 780980 h 999163"/>
              <a:gd name="connsiteX510" fmla="*/ 1942820 w 4587867"/>
              <a:gd name="connsiteY510" fmla="*/ 749631 h 999163"/>
              <a:gd name="connsiteX511" fmla="*/ 1918465 w 4587867"/>
              <a:gd name="connsiteY511" fmla="*/ 671859 h 999163"/>
              <a:gd name="connsiteX512" fmla="*/ 1905648 w 4587867"/>
              <a:gd name="connsiteY512" fmla="*/ 658608 h 999163"/>
              <a:gd name="connsiteX513" fmla="*/ 1886716 w 4587867"/>
              <a:gd name="connsiteY513" fmla="*/ 668475 h 999163"/>
              <a:gd name="connsiteX514" fmla="*/ 1886069 w 4587867"/>
              <a:gd name="connsiteY514" fmla="*/ 696841 h 999163"/>
              <a:gd name="connsiteX515" fmla="*/ 1923227 w 4587867"/>
              <a:gd name="connsiteY515" fmla="*/ 730600 h 999163"/>
              <a:gd name="connsiteX516" fmla="*/ 1912509 w 4587867"/>
              <a:gd name="connsiteY516" fmla="*/ 732077 h 999163"/>
              <a:gd name="connsiteX517" fmla="*/ 1907748 w 4587867"/>
              <a:gd name="connsiteY517" fmla="*/ 732751 h 999163"/>
              <a:gd name="connsiteX518" fmla="*/ 1908294 w 4587867"/>
              <a:gd name="connsiteY518" fmla="*/ 750549 h 999163"/>
              <a:gd name="connsiteX519" fmla="*/ 1900785 w 4587867"/>
              <a:gd name="connsiteY519" fmla="*/ 745658 h 999163"/>
              <a:gd name="connsiteX520" fmla="*/ 1899260 w 4587867"/>
              <a:gd name="connsiteY520" fmla="*/ 748283 h 999163"/>
              <a:gd name="connsiteX521" fmla="*/ 1890298 w 4587867"/>
              <a:gd name="connsiteY521" fmla="*/ 750979 h 999163"/>
              <a:gd name="connsiteX522" fmla="*/ 1877408 w 4587867"/>
              <a:gd name="connsiteY522" fmla="*/ 746877 h 999163"/>
              <a:gd name="connsiteX523" fmla="*/ 1869424 w 4587867"/>
              <a:gd name="connsiteY523" fmla="*/ 742102 h 999163"/>
              <a:gd name="connsiteX524" fmla="*/ 1863008 w 4587867"/>
              <a:gd name="connsiteY524" fmla="*/ 727818 h 999163"/>
              <a:gd name="connsiteX525" fmla="*/ 1850507 w 4587867"/>
              <a:gd name="connsiteY525" fmla="*/ 708917 h 999163"/>
              <a:gd name="connsiteX526" fmla="*/ 1847803 w 4587867"/>
              <a:gd name="connsiteY526" fmla="*/ 698921 h 999163"/>
              <a:gd name="connsiteX527" fmla="*/ 1813421 w 4587867"/>
              <a:gd name="connsiteY527" fmla="*/ 698921 h 999163"/>
              <a:gd name="connsiteX528" fmla="*/ 1767157 w 4587867"/>
              <a:gd name="connsiteY528" fmla="*/ 692682 h 999163"/>
              <a:gd name="connsiteX529" fmla="*/ 1755260 w 4587867"/>
              <a:gd name="connsiteY529" fmla="*/ 686444 h 999163"/>
              <a:gd name="connsiteX530" fmla="*/ 1755260 w 4587867"/>
              <a:gd name="connsiteY530" fmla="*/ 693514 h 999163"/>
              <a:gd name="connsiteX531" fmla="*/ 1780981 w 4587867"/>
              <a:gd name="connsiteY531" fmla="*/ 732006 h 999163"/>
              <a:gd name="connsiteX532" fmla="*/ 1856031 w 4587867"/>
              <a:gd name="connsiteY532" fmla="*/ 774742 h 999163"/>
              <a:gd name="connsiteX533" fmla="*/ 1924320 w 4587867"/>
              <a:gd name="connsiteY533" fmla="*/ 780980 h 999163"/>
              <a:gd name="connsiteX534" fmla="*/ 2084476 w 4587867"/>
              <a:gd name="connsiteY534" fmla="*/ 774914 h 999163"/>
              <a:gd name="connsiteX535" fmla="*/ 2077110 w 4587867"/>
              <a:gd name="connsiteY535" fmla="*/ 753345 h 999163"/>
              <a:gd name="connsiteX536" fmla="*/ 2065990 w 4587867"/>
              <a:gd name="connsiteY536" fmla="*/ 779059 h 999163"/>
              <a:gd name="connsiteX537" fmla="*/ 2084476 w 4587867"/>
              <a:gd name="connsiteY537" fmla="*/ 774914 h 999163"/>
              <a:gd name="connsiteX538" fmla="*/ 2081153 w 4587867"/>
              <a:gd name="connsiteY538" fmla="*/ 751151 h 999163"/>
              <a:gd name="connsiteX539" fmla="*/ 2085598 w 4587867"/>
              <a:gd name="connsiteY539" fmla="*/ 764875 h 999163"/>
              <a:gd name="connsiteX540" fmla="*/ 2087180 w 4587867"/>
              <a:gd name="connsiteY540" fmla="*/ 766639 h 999163"/>
              <a:gd name="connsiteX541" fmla="*/ 2079843 w 4587867"/>
              <a:gd name="connsiteY541" fmla="*/ 719844 h 999163"/>
              <a:gd name="connsiteX542" fmla="*/ 2066292 w 4587867"/>
              <a:gd name="connsiteY542" fmla="*/ 745959 h 999163"/>
              <a:gd name="connsiteX543" fmla="*/ 2068709 w 4587867"/>
              <a:gd name="connsiteY543" fmla="*/ 760315 h 999163"/>
              <a:gd name="connsiteX544" fmla="*/ 2076722 w 4587867"/>
              <a:gd name="connsiteY544" fmla="*/ 740782 h 999163"/>
              <a:gd name="connsiteX545" fmla="*/ 2311151 w 4587867"/>
              <a:gd name="connsiteY545" fmla="*/ 747609 h 999163"/>
              <a:gd name="connsiteX546" fmla="*/ 2292636 w 4587867"/>
              <a:gd name="connsiteY546" fmla="*/ 706450 h 999163"/>
              <a:gd name="connsiteX547" fmla="*/ 2270684 w 4587867"/>
              <a:gd name="connsiteY547" fmla="*/ 669622 h 999163"/>
              <a:gd name="connsiteX548" fmla="*/ 2262283 w 4587867"/>
              <a:gd name="connsiteY548" fmla="*/ 682873 h 999163"/>
              <a:gd name="connsiteX549" fmla="*/ 2243524 w 4587867"/>
              <a:gd name="connsiteY549" fmla="*/ 716044 h 999163"/>
              <a:gd name="connsiteX550" fmla="*/ 2252601 w 4587867"/>
              <a:gd name="connsiteY550" fmla="*/ 755324 h 999163"/>
              <a:gd name="connsiteX551" fmla="*/ 2268957 w 4587867"/>
              <a:gd name="connsiteY551" fmla="*/ 756429 h 999163"/>
              <a:gd name="connsiteX552" fmla="*/ 2258456 w 4587867"/>
              <a:gd name="connsiteY552" fmla="*/ 747207 h 999163"/>
              <a:gd name="connsiteX553" fmla="*/ 2260384 w 4587867"/>
              <a:gd name="connsiteY553" fmla="*/ 743579 h 999163"/>
              <a:gd name="connsiteX554" fmla="*/ 2304979 w 4587867"/>
              <a:gd name="connsiteY554" fmla="*/ 758680 h 999163"/>
              <a:gd name="connsiteX555" fmla="*/ 2321393 w 4587867"/>
              <a:gd name="connsiteY555" fmla="*/ 758924 h 999163"/>
              <a:gd name="connsiteX556" fmla="*/ 2311151 w 4587867"/>
              <a:gd name="connsiteY556" fmla="*/ 747609 h 999163"/>
              <a:gd name="connsiteX557" fmla="*/ 2364450 w 4587867"/>
              <a:gd name="connsiteY557" fmla="*/ 752384 h 999163"/>
              <a:gd name="connsiteX558" fmla="*/ 2355113 w 4587867"/>
              <a:gd name="connsiteY558" fmla="*/ 700656 h 999163"/>
              <a:gd name="connsiteX559" fmla="*/ 2353862 w 4587867"/>
              <a:gd name="connsiteY559" fmla="*/ 636121 h 999163"/>
              <a:gd name="connsiteX560" fmla="*/ 2353646 w 4587867"/>
              <a:gd name="connsiteY560" fmla="*/ 545428 h 999163"/>
              <a:gd name="connsiteX561" fmla="*/ 2356063 w 4587867"/>
              <a:gd name="connsiteY561" fmla="*/ 500770 h 999163"/>
              <a:gd name="connsiteX562" fmla="*/ 2356494 w 4587867"/>
              <a:gd name="connsiteY562" fmla="*/ 576118 h 999163"/>
              <a:gd name="connsiteX563" fmla="*/ 2359184 w 4587867"/>
              <a:gd name="connsiteY563" fmla="*/ 662638 h 999163"/>
              <a:gd name="connsiteX564" fmla="*/ 2366636 w 4587867"/>
              <a:gd name="connsiteY564" fmla="*/ 648684 h 999163"/>
              <a:gd name="connsiteX565" fmla="*/ 2360551 w 4587867"/>
              <a:gd name="connsiteY565" fmla="*/ 459124 h 999163"/>
              <a:gd name="connsiteX566" fmla="*/ 2355732 w 4587867"/>
              <a:gd name="connsiteY566" fmla="*/ 443793 h 999163"/>
              <a:gd name="connsiteX567" fmla="*/ 2334686 w 4587867"/>
              <a:gd name="connsiteY567" fmla="*/ 462508 h 999163"/>
              <a:gd name="connsiteX568" fmla="*/ 2300563 w 4587867"/>
              <a:gd name="connsiteY568" fmla="*/ 488121 h 999163"/>
              <a:gd name="connsiteX569" fmla="*/ 2287486 w 4587867"/>
              <a:gd name="connsiteY569" fmla="*/ 495005 h 999163"/>
              <a:gd name="connsiteX570" fmla="*/ 2279847 w 4587867"/>
              <a:gd name="connsiteY570" fmla="*/ 525752 h 999163"/>
              <a:gd name="connsiteX571" fmla="*/ 2271144 w 4587867"/>
              <a:gd name="connsiteY571" fmla="*/ 553345 h 999163"/>
              <a:gd name="connsiteX572" fmla="*/ 2283286 w 4587867"/>
              <a:gd name="connsiteY572" fmla="*/ 498676 h 999163"/>
              <a:gd name="connsiteX573" fmla="*/ 2279085 w 4587867"/>
              <a:gd name="connsiteY573" fmla="*/ 493801 h 999163"/>
              <a:gd name="connsiteX574" fmla="*/ 2237237 w 4587867"/>
              <a:gd name="connsiteY574" fmla="*/ 549616 h 999163"/>
              <a:gd name="connsiteX575" fmla="*/ 2201877 w 4587867"/>
              <a:gd name="connsiteY575" fmla="*/ 647809 h 999163"/>
              <a:gd name="connsiteX576" fmla="*/ 2221283 w 4587867"/>
              <a:gd name="connsiteY576" fmla="*/ 660974 h 999163"/>
              <a:gd name="connsiteX577" fmla="*/ 2260254 w 4587867"/>
              <a:gd name="connsiteY577" fmla="*/ 626886 h 999163"/>
              <a:gd name="connsiteX578" fmla="*/ 2301714 w 4587867"/>
              <a:gd name="connsiteY578" fmla="*/ 602965 h 999163"/>
              <a:gd name="connsiteX579" fmla="*/ 2305353 w 4587867"/>
              <a:gd name="connsiteY579" fmla="*/ 604542 h 999163"/>
              <a:gd name="connsiteX580" fmla="*/ 2280783 w 4587867"/>
              <a:gd name="connsiteY580" fmla="*/ 625753 h 999163"/>
              <a:gd name="connsiteX581" fmla="*/ 2275143 w 4587867"/>
              <a:gd name="connsiteY581" fmla="*/ 652169 h 999163"/>
              <a:gd name="connsiteX582" fmla="*/ 2271015 w 4587867"/>
              <a:gd name="connsiteY582" fmla="*/ 664015 h 999163"/>
              <a:gd name="connsiteX583" fmla="*/ 2294478 w 4587867"/>
              <a:gd name="connsiteY583" fmla="*/ 688868 h 999163"/>
              <a:gd name="connsiteX584" fmla="*/ 2306749 w 4587867"/>
              <a:gd name="connsiteY584" fmla="*/ 707296 h 999163"/>
              <a:gd name="connsiteX585" fmla="*/ 2295557 w 4587867"/>
              <a:gd name="connsiteY585" fmla="*/ 696397 h 999163"/>
              <a:gd name="connsiteX586" fmla="*/ 2295585 w 4587867"/>
              <a:gd name="connsiteY586" fmla="*/ 704628 h 999163"/>
              <a:gd name="connsiteX587" fmla="*/ 2326831 w 4587867"/>
              <a:gd name="connsiteY587" fmla="*/ 755052 h 999163"/>
              <a:gd name="connsiteX588" fmla="*/ 2364450 w 4587867"/>
              <a:gd name="connsiteY588" fmla="*/ 752384 h 999163"/>
              <a:gd name="connsiteX589" fmla="*/ 1892427 w 4587867"/>
              <a:gd name="connsiteY589" fmla="*/ 737986 h 999163"/>
              <a:gd name="connsiteX590" fmla="*/ 1899634 w 4587867"/>
              <a:gd name="connsiteY590" fmla="*/ 736394 h 999163"/>
              <a:gd name="connsiteX591" fmla="*/ 1903864 w 4587867"/>
              <a:gd name="connsiteY591" fmla="*/ 734960 h 999163"/>
              <a:gd name="connsiteX592" fmla="*/ 1909402 w 4587867"/>
              <a:gd name="connsiteY592" fmla="*/ 726054 h 999163"/>
              <a:gd name="connsiteX593" fmla="*/ 1917631 w 4587867"/>
              <a:gd name="connsiteY593" fmla="*/ 728836 h 999163"/>
              <a:gd name="connsiteX594" fmla="*/ 1882256 w 4587867"/>
              <a:gd name="connsiteY594" fmla="*/ 698935 h 999163"/>
              <a:gd name="connsiteX595" fmla="*/ 1872776 w 4587867"/>
              <a:gd name="connsiteY595" fmla="*/ 694991 h 999163"/>
              <a:gd name="connsiteX596" fmla="*/ 1879581 w 4587867"/>
              <a:gd name="connsiteY596" fmla="*/ 677424 h 999163"/>
              <a:gd name="connsiteX597" fmla="*/ 1892197 w 4587867"/>
              <a:gd name="connsiteY597" fmla="*/ 648799 h 999163"/>
              <a:gd name="connsiteX598" fmla="*/ 1898023 w 4587867"/>
              <a:gd name="connsiteY598" fmla="*/ 633999 h 999163"/>
              <a:gd name="connsiteX599" fmla="*/ 1906424 w 4587867"/>
              <a:gd name="connsiteY599" fmla="*/ 627330 h 999163"/>
              <a:gd name="connsiteX600" fmla="*/ 1891852 w 4587867"/>
              <a:gd name="connsiteY600" fmla="*/ 595823 h 999163"/>
              <a:gd name="connsiteX601" fmla="*/ 1866303 w 4587867"/>
              <a:gd name="connsiteY601" fmla="*/ 605231 h 999163"/>
              <a:gd name="connsiteX602" fmla="*/ 1850565 w 4587867"/>
              <a:gd name="connsiteY602" fmla="*/ 668030 h 999163"/>
              <a:gd name="connsiteX603" fmla="*/ 1865871 w 4587867"/>
              <a:gd name="connsiteY603" fmla="*/ 725480 h 999163"/>
              <a:gd name="connsiteX604" fmla="*/ 1874747 w 4587867"/>
              <a:gd name="connsiteY604" fmla="*/ 740438 h 999163"/>
              <a:gd name="connsiteX605" fmla="*/ 1877178 w 4587867"/>
              <a:gd name="connsiteY605" fmla="*/ 743134 h 999163"/>
              <a:gd name="connsiteX606" fmla="*/ 1881235 w 4587867"/>
              <a:gd name="connsiteY606" fmla="*/ 737685 h 999163"/>
              <a:gd name="connsiteX607" fmla="*/ 1889665 w 4587867"/>
              <a:gd name="connsiteY607" fmla="*/ 742260 h 999163"/>
              <a:gd name="connsiteX608" fmla="*/ 1892427 w 4587867"/>
              <a:gd name="connsiteY608" fmla="*/ 737986 h 999163"/>
              <a:gd name="connsiteX609" fmla="*/ 2064350 w 4587867"/>
              <a:gd name="connsiteY609" fmla="*/ 738301 h 999163"/>
              <a:gd name="connsiteX610" fmla="*/ 2083325 w 4587867"/>
              <a:gd name="connsiteY610" fmla="*/ 714266 h 999163"/>
              <a:gd name="connsiteX611" fmla="*/ 2087080 w 4587867"/>
              <a:gd name="connsiteY611" fmla="*/ 696009 h 999163"/>
              <a:gd name="connsiteX612" fmla="*/ 2085123 w 4587867"/>
              <a:gd name="connsiteY612" fmla="*/ 677768 h 999163"/>
              <a:gd name="connsiteX613" fmla="*/ 2103264 w 4587867"/>
              <a:gd name="connsiteY613" fmla="*/ 650663 h 999163"/>
              <a:gd name="connsiteX614" fmla="*/ 2137027 w 4587867"/>
              <a:gd name="connsiteY614" fmla="*/ 583690 h 999163"/>
              <a:gd name="connsiteX615" fmla="*/ 2144248 w 4587867"/>
              <a:gd name="connsiteY615" fmla="*/ 561032 h 999163"/>
              <a:gd name="connsiteX616" fmla="*/ 2146363 w 4587867"/>
              <a:gd name="connsiteY616" fmla="*/ 553445 h 999163"/>
              <a:gd name="connsiteX617" fmla="*/ 2126424 w 4587867"/>
              <a:gd name="connsiteY617" fmla="*/ 554076 h 999163"/>
              <a:gd name="connsiteX618" fmla="*/ 2107752 w 4587867"/>
              <a:gd name="connsiteY618" fmla="*/ 555983 h 999163"/>
              <a:gd name="connsiteX619" fmla="*/ 2098272 w 4587867"/>
              <a:gd name="connsiteY619" fmla="*/ 570238 h 999163"/>
              <a:gd name="connsiteX620" fmla="*/ 2079584 w 4587867"/>
              <a:gd name="connsiteY620" fmla="*/ 616589 h 999163"/>
              <a:gd name="connsiteX621" fmla="*/ 2057100 w 4587867"/>
              <a:gd name="connsiteY621" fmla="*/ 687749 h 999163"/>
              <a:gd name="connsiteX622" fmla="*/ 2054798 w 4587867"/>
              <a:gd name="connsiteY622" fmla="*/ 718453 h 999163"/>
              <a:gd name="connsiteX623" fmla="*/ 2057603 w 4587867"/>
              <a:gd name="connsiteY623" fmla="*/ 735534 h 999163"/>
              <a:gd name="connsiteX624" fmla="*/ 2064350 w 4587867"/>
              <a:gd name="connsiteY624" fmla="*/ 738301 h 999163"/>
              <a:gd name="connsiteX625" fmla="*/ 2197576 w 4587867"/>
              <a:gd name="connsiteY625" fmla="*/ 745214 h 999163"/>
              <a:gd name="connsiteX626" fmla="*/ 2203747 w 4587867"/>
              <a:gd name="connsiteY626" fmla="*/ 723774 h 999163"/>
              <a:gd name="connsiteX627" fmla="*/ 2206394 w 4587867"/>
              <a:gd name="connsiteY627" fmla="*/ 706507 h 999163"/>
              <a:gd name="connsiteX628" fmla="*/ 2206927 w 4587867"/>
              <a:gd name="connsiteY628" fmla="*/ 702119 h 999163"/>
              <a:gd name="connsiteX629" fmla="*/ 2212868 w 4587867"/>
              <a:gd name="connsiteY629" fmla="*/ 685469 h 999163"/>
              <a:gd name="connsiteX630" fmla="*/ 2214767 w 4587867"/>
              <a:gd name="connsiteY630" fmla="*/ 672017 h 999163"/>
              <a:gd name="connsiteX631" fmla="*/ 2208034 w 4587867"/>
              <a:gd name="connsiteY631" fmla="*/ 676420 h 999163"/>
              <a:gd name="connsiteX632" fmla="*/ 2197605 w 4587867"/>
              <a:gd name="connsiteY632" fmla="*/ 687677 h 999163"/>
              <a:gd name="connsiteX633" fmla="*/ 2197849 w 4587867"/>
              <a:gd name="connsiteY633" fmla="*/ 699523 h 999163"/>
              <a:gd name="connsiteX634" fmla="*/ 2196540 w 4587867"/>
              <a:gd name="connsiteY634" fmla="*/ 700398 h 999163"/>
              <a:gd name="connsiteX635" fmla="*/ 2193145 w 4587867"/>
              <a:gd name="connsiteY635" fmla="*/ 678069 h 999163"/>
              <a:gd name="connsiteX636" fmla="*/ 2215616 w 4587867"/>
              <a:gd name="connsiteY636" fmla="*/ 588079 h 999163"/>
              <a:gd name="connsiteX637" fmla="*/ 2220449 w 4587867"/>
              <a:gd name="connsiteY637" fmla="*/ 557374 h 999163"/>
              <a:gd name="connsiteX638" fmla="*/ 2222017 w 4587867"/>
              <a:gd name="connsiteY638" fmla="*/ 548913 h 999163"/>
              <a:gd name="connsiteX639" fmla="*/ 2225211 w 4587867"/>
              <a:gd name="connsiteY639" fmla="*/ 560773 h 999163"/>
              <a:gd name="connsiteX640" fmla="*/ 2232288 w 4587867"/>
              <a:gd name="connsiteY640" fmla="*/ 550304 h 999163"/>
              <a:gd name="connsiteX641" fmla="*/ 2252702 w 4587867"/>
              <a:gd name="connsiteY641" fmla="*/ 516646 h 999163"/>
              <a:gd name="connsiteX642" fmla="*/ 2267145 w 4587867"/>
              <a:gd name="connsiteY642" fmla="*/ 492581 h 999163"/>
              <a:gd name="connsiteX643" fmla="*/ 2256615 w 4587867"/>
              <a:gd name="connsiteY643" fmla="*/ 486874 h 999163"/>
              <a:gd name="connsiteX644" fmla="*/ 2234015 w 4587867"/>
              <a:gd name="connsiteY644" fmla="*/ 469851 h 999163"/>
              <a:gd name="connsiteX645" fmla="*/ 2220938 w 4587867"/>
              <a:gd name="connsiteY645" fmla="*/ 457661 h 999163"/>
              <a:gd name="connsiteX646" fmla="*/ 2216234 w 4587867"/>
              <a:gd name="connsiteY646" fmla="*/ 467499 h 999163"/>
              <a:gd name="connsiteX647" fmla="*/ 2203373 w 4587867"/>
              <a:gd name="connsiteY647" fmla="*/ 481998 h 999163"/>
              <a:gd name="connsiteX648" fmla="*/ 2190541 w 4587867"/>
              <a:gd name="connsiteY648" fmla="*/ 496511 h 999163"/>
              <a:gd name="connsiteX649" fmla="*/ 2158921 w 4587867"/>
              <a:gd name="connsiteY649" fmla="*/ 545816 h 999163"/>
              <a:gd name="connsiteX650" fmla="*/ 2137861 w 4587867"/>
              <a:gd name="connsiteY650" fmla="*/ 593916 h 999163"/>
              <a:gd name="connsiteX651" fmla="*/ 2133473 w 4587867"/>
              <a:gd name="connsiteY651" fmla="*/ 608902 h 999163"/>
              <a:gd name="connsiteX652" fmla="*/ 2143831 w 4587867"/>
              <a:gd name="connsiteY652" fmla="*/ 607124 h 999163"/>
              <a:gd name="connsiteX653" fmla="*/ 2175753 w 4587867"/>
              <a:gd name="connsiteY653" fmla="*/ 603581 h 999163"/>
              <a:gd name="connsiteX654" fmla="*/ 2197346 w 4587867"/>
              <a:gd name="connsiteY654" fmla="*/ 601832 h 999163"/>
              <a:gd name="connsiteX655" fmla="*/ 2200568 w 4587867"/>
              <a:gd name="connsiteY655" fmla="*/ 586358 h 999163"/>
              <a:gd name="connsiteX656" fmla="*/ 2201561 w 4587867"/>
              <a:gd name="connsiteY656" fmla="*/ 558149 h 999163"/>
              <a:gd name="connsiteX657" fmla="*/ 2201460 w 4587867"/>
              <a:gd name="connsiteY657" fmla="*/ 509848 h 999163"/>
              <a:gd name="connsiteX658" fmla="*/ 2198583 w 4587867"/>
              <a:gd name="connsiteY658" fmla="*/ 498992 h 999163"/>
              <a:gd name="connsiteX659" fmla="*/ 2214450 w 4587867"/>
              <a:gd name="connsiteY659" fmla="*/ 496583 h 999163"/>
              <a:gd name="connsiteX660" fmla="*/ 2242445 w 4587867"/>
              <a:gd name="connsiteY660" fmla="*/ 492467 h 999163"/>
              <a:gd name="connsiteX661" fmla="*/ 2246012 w 4587867"/>
              <a:gd name="connsiteY661" fmla="*/ 493901 h 999163"/>
              <a:gd name="connsiteX662" fmla="*/ 2225081 w 4587867"/>
              <a:gd name="connsiteY662" fmla="*/ 499092 h 999163"/>
              <a:gd name="connsiteX663" fmla="*/ 2207488 w 4587867"/>
              <a:gd name="connsiteY663" fmla="*/ 500770 h 999163"/>
              <a:gd name="connsiteX664" fmla="*/ 2203733 w 4587867"/>
              <a:gd name="connsiteY664" fmla="*/ 517521 h 999163"/>
              <a:gd name="connsiteX665" fmla="*/ 2202971 w 4587867"/>
              <a:gd name="connsiteY665" fmla="*/ 544353 h 999163"/>
              <a:gd name="connsiteX666" fmla="*/ 2185132 w 4587867"/>
              <a:gd name="connsiteY666" fmla="*/ 638660 h 999163"/>
              <a:gd name="connsiteX667" fmla="*/ 2175264 w 4587867"/>
              <a:gd name="connsiteY667" fmla="*/ 714266 h 999163"/>
              <a:gd name="connsiteX668" fmla="*/ 2185449 w 4587867"/>
              <a:gd name="connsiteY668" fmla="*/ 742876 h 999163"/>
              <a:gd name="connsiteX669" fmla="*/ 2197576 w 4587867"/>
              <a:gd name="connsiteY669" fmla="*/ 745214 h 999163"/>
              <a:gd name="connsiteX670" fmla="*/ 2152448 w 4587867"/>
              <a:gd name="connsiteY670" fmla="*/ 727216 h 999163"/>
              <a:gd name="connsiteX671" fmla="*/ 2149556 w 4587867"/>
              <a:gd name="connsiteY671" fmla="*/ 715772 h 999163"/>
              <a:gd name="connsiteX672" fmla="*/ 2155642 w 4587867"/>
              <a:gd name="connsiteY672" fmla="*/ 663599 h 999163"/>
              <a:gd name="connsiteX673" fmla="*/ 2173408 w 4587867"/>
              <a:gd name="connsiteY673" fmla="*/ 617291 h 999163"/>
              <a:gd name="connsiteX674" fmla="*/ 2166848 w 4587867"/>
              <a:gd name="connsiteY674" fmla="*/ 608214 h 999163"/>
              <a:gd name="connsiteX675" fmla="*/ 2144522 w 4587867"/>
              <a:gd name="connsiteY675" fmla="*/ 611239 h 999163"/>
              <a:gd name="connsiteX676" fmla="*/ 2130380 w 4587867"/>
              <a:gd name="connsiteY676" fmla="*/ 614265 h 999163"/>
              <a:gd name="connsiteX677" fmla="*/ 2130280 w 4587867"/>
              <a:gd name="connsiteY677" fmla="*/ 644038 h 999163"/>
              <a:gd name="connsiteX678" fmla="*/ 2126180 w 4587867"/>
              <a:gd name="connsiteY678" fmla="*/ 680779 h 999163"/>
              <a:gd name="connsiteX679" fmla="*/ 2122080 w 4587867"/>
              <a:gd name="connsiteY679" fmla="*/ 696411 h 999163"/>
              <a:gd name="connsiteX680" fmla="*/ 2118901 w 4587867"/>
              <a:gd name="connsiteY680" fmla="*/ 713893 h 999163"/>
              <a:gd name="connsiteX681" fmla="*/ 2134149 w 4587867"/>
              <a:gd name="connsiteY681" fmla="*/ 731016 h 999163"/>
              <a:gd name="connsiteX682" fmla="*/ 2152448 w 4587867"/>
              <a:gd name="connsiteY682" fmla="*/ 727216 h 999163"/>
              <a:gd name="connsiteX683" fmla="*/ 1997888 w 4587867"/>
              <a:gd name="connsiteY683" fmla="*/ 701574 h 999163"/>
              <a:gd name="connsiteX684" fmla="*/ 2006894 w 4587867"/>
              <a:gd name="connsiteY684" fmla="*/ 657059 h 999163"/>
              <a:gd name="connsiteX685" fmla="*/ 2009267 w 4587867"/>
              <a:gd name="connsiteY685" fmla="*/ 634730 h 999163"/>
              <a:gd name="connsiteX686" fmla="*/ 2009627 w 4587867"/>
              <a:gd name="connsiteY686" fmla="*/ 651810 h 999163"/>
              <a:gd name="connsiteX687" fmla="*/ 2003038 w 4587867"/>
              <a:gd name="connsiteY687" fmla="*/ 696268 h 999163"/>
              <a:gd name="connsiteX688" fmla="*/ 1997615 w 4587867"/>
              <a:gd name="connsiteY688" fmla="*/ 725165 h 999163"/>
              <a:gd name="connsiteX689" fmla="*/ 2016475 w 4587867"/>
              <a:gd name="connsiteY689" fmla="*/ 720260 h 999163"/>
              <a:gd name="connsiteX690" fmla="*/ 2041506 w 4587867"/>
              <a:gd name="connsiteY690" fmla="*/ 712330 h 999163"/>
              <a:gd name="connsiteX691" fmla="*/ 2049202 w 4587867"/>
              <a:gd name="connsiteY691" fmla="*/ 702678 h 999163"/>
              <a:gd name="connsiteX692" fmla="*/ 2054985 w 4587867"/>
              <a:gd name="connsiteY692" fmla="*/ 683203 h 999163"/>
              <a:gd name="connsiteX693" fmla="*/ 2055978 w 4587867"/>
              <a:gd name="connsiteY693" fmla="*/ 668403 h 999163"/>
              <a:gd name="connsiteX694" fmla="*/ 2052597 w 4587867"/>
              <a:gd name="connsiteY694" fmla="*/ 657490 h 999163"/>
              <a:gd name="connsiteX695" fmla="*/ 2047936 w 4587867"/>
              <a:gd name="connsiteY695" fmla="*/ 650075 h 999163"/>
              <a:gd name="connsiteX696" fmla="*/ 2033766 w 4587867"/>
              <a:gd name="connsiteY696" fmla="*/ 641671 h 999163"/>
              <a:gd name="connsiteX697" fmla="*/ 2030040 w 4587867"/>
              <a:gd name="connsiteY697" fmla="*/ 628908 h 999163"/>
              <a:gd name="connsiteX698" fmla="*/ 2038974 w 4587867"/>
              <a:gd name="connsiteY698" fmla="*/ 629123 h 999163"/>
              <a:gd name="connsiteX699" fmla="*/ 2046066 w 4587867"/>
              <a:gd name="connsiteY699" fmla="*/ 632149 h 999163"/>
              <a:gd name="connsiteX700" fmla="*/ 2053374 w 4587867"/>
              <a:gd name="connsiteY700" fmla="*/ 592869 h 999163"/>
              <a:gd name="connsiteX701" fmla="*/ 2069543 w 4587867"/>
              <a:gd name="connsiteY701" fmla="*/ 489613 h 999163"/>
              <a:gd name="connsiteX702" fmla="*/ 2070737 w 4587867"/>
              <a:gd name="connsiteY702" fmla="*/ 493801 h 999163"/>
              <a:gd name="connsiteX703" fmla="*/ 2067443 w 4587867"/>
              <a:gd name="connsiteY703" fmla="*/ 509145 h 999163"/>
              <a:gd name="connsiteX704" fmla="*/ 2071270 w 4587867"/>
              <a:gd name="connsiteY704" fmla="*/ 507554 h 999163"/>
              <a:gd name="connsiteX705" fmla="*/ 2085598 w 4587867"/>
              <a:gd name="connsiteY705" fmla="*/ 491936 h 999163"/>
              <a:gd name="connsiteX706" fmla="*/ 2078779 w 4587867"/>
              <a:gd name="connsiteY706" fmla="*/ 503552 h 999163"/>
              <a:gd name="connsiteX707" fmla="*/ 2061775 w 4587867"/>
              <a:gd name="connsiteY707" fmla="*/ 555137 h 999163"/>
              <a:gd name="connsiteX708" fmla="*/ 2070191 w 4587867"/>
              <a:gd name="connsiteY708" fmla="*/ 557991 h 999163"/>
              <a:gd name="connsiteX709" fmla="*/ 2076607 w 4587867"/>
              <a:gd name="connsiteY709" fmla="*/ 555195 h 999163"/>
              <a:gd name="connsiteX710" fmla="*/ 2071255 w 4587867"/>
              <a:gd name="connsiteY710" fmla="*/ 561992 h 999163"/>
              <a:gd name="connsiteX711" fmla="*/ 2056021 w 4587867"/>
              <a:gd name="connsiteY711" fmla="*/ 593170 h 999163"/>
              <a:gd name="connsiteX712" fmla="*/ 2057877 w 4587867"/>
              <a:gd name="connsiteY712" fmla="*/ 600555 h 999163"/>
              <a:gd name="connsiteX713" fmla="*/ 2064221 w 4587867"/>
              <a:gd name="connsiteY713" fmla="*/ 594618 h 999163"/>
              <a:gd name="connsiteX714" fmla="*/ 2076204 w 4587867"/>
              <a:gd name="connsiteY714" fmla="*/ 588681 h 999163"/>
              <a:gd name="connsiteX715" fmla="*/ 2090705 w 4587867"/>
              <a:gd name="connsiteY715" fmla="*/ 575057 h 999163"/>
              <a:gd name="connsiteX716" fmla="*/ 2095380 w 4587867"/>
              <a:gd name="connsiteY716" fmla="*/ 549587 h 999163"/>
              <a:gd name="connsiteX717" fmla="*/ 2098502 w 4587867"/>
              <a:gd name="connsiteY717" fmla="*/ 509490 h 999163"/>
              <a:gd name="connsiteX718" fmla="*/ 2102702 w 4587867"/>
              <a:gd name="connsiteY718" fmla="*/ 491965 h 999163"/>
              <a:gd name="connsiteX719" fmla="*/ 2099595 w 4587867"/>
              <a:gd name="connsiteY719" fmla="*/ 479675 h 999163"/>
              <a:gd name="connsiteX720" fmla="*/ 2096991 w 4587867"/>
              <a:gd name="connsiteY720" fmla="*/ 469335 h 999163"/>
              <a:gd name="connsiteX721" fmla="*/ 2093150 w 4587867"/>
              <a:gd name="connsiteY721" fmla="*/ 460300 h 999163"/>
              <a:gd name="connsiteX722" fmla="*/ 2081512 w 4587867"/>
              <a:gd name="connsiteY722" fmla="*/ 452355 h 999163"/>
              <a:gd name="connsiteX723" fmla="*/ 2064883 w 4587867"/>
              <a:gd name="connsiteY723" fmla="*/ 454463 h 999163"/>
              <a:gd name="connsiteX724" fmla="*/ 2055172 w 4587867"/>
              <a:gd name="connsiteY724" fmla="*/ 460314 h 999163"/>
              <a:gd name="connsiteX725" fmla="*/ 2042052 w 4587867"/>
              <a:gd name="connsiteY725" fmla="*/ 467987 h 999163"/>
              <a:gd name="connsiteX726" fmla="*/ 2032400 w 4587867"/>
              <a:gd name="connsiteY726" fmla="*/ 492481 h 999163"/>
              <a:gd name="connsiteX727" fmla="*/ 2037996 w 4587867"/>
              <a:gd name="connsiteY727" fmla="*/ 514079 h 999163"/>
              <a:gd name="connsiteX728" fmla="*/ 2043606 w 4587867"/>
              <a:gd name="connsiteY728" fmla="*/ 523587 h 999163"/>
              <a:gd name="connsiteX729" fmla="*/ 2049547 w 4587867"/>
              <a:gd name="connsiteY729" fmla="*/ 534630 h 999163"/>
              <a:gd name="connsiteX730" fmla="*/ 2044498 w 4587867"/>
              <a:gd name="connsiteY730" fmla="*/ 556471 h 999163"/>
              <a:gd name="connsiteX731" fmla="*/ 2029609 w 4587867"/>
              <a:gd name="connsiteY731" fmla="*/ 576118 h 999163"/>
              <a:gd name="connsiteX732" fmla="*/ 2016964 w 4587867"/>
              <a:gd name="connsiteY732" fmla="*/ 590775 h 999163"/>
              <a:gd name="connsiteX733" fmla="*/ 1983790 w 4587867"/>
              <a:gd name="connsiteY733" fmla="*/ 591277 h 999163"/>
              <a:gd name="connsiteX734" fmla="*/ 1976281 w 4587867"/>
              <a:gd name="connsiteY734" fmla="*/ 598447 h 999163"/>
              <a:gd name="connsiteX735" fmla="*/ 1970958 w 4587867"/>
              <a:gd name="connsiteY735" fmla="*/ 631346 h 999163"/>
              <a:gd name="connsiteX736" fmla="*/ 1965218 w 4587867"/>
              <a:gd name="connsiteY736" fmla="*/ 681210 h 999163"/>
              <a:gd name="connsiteX737" fmla="*/ 1965218 w 4587867"/>
              <a:gd name="connsiteY737" fmla="*/ 706536 h 999163"/>
              <a:gd name="connsiteX738" fmla="*/ 1975605 w 4587867"/>
              <a:gd name="connsiteY738" fmla="*/ 716015 h 999163"/>
              <a:gd name="connsiteX739" fmla="*/ 1988624 w 4587867"/>
              <a:gd name="connsiteY739" fmla="*/ 724634 h 999163"/>
              <a:gd name="connsiteX740" fmla="*/ 1997888 w 4587867"/>
              <a:gd name="connsiteY740" fmla="*/ 701574 h 999163"/>
              <a:gd name="connsiteX741" fmla="*/ 1962413 w 4587867"/>
              <a:gd name="connsiteY741" fmla="*/ 686358 h 999163"/>
              <a:gd name="connsiteX742" fmla="*/ 1960255 w 4587867"/>
              <a:gd name="connsiteY742" fmla="*/ 669622 h 999163"/>
              <a:gd name="connsiteX743" fmla="*/ 1952789 w 4587867"/>
              <a:gd name="connsiteY743" fmla="*/ 679417 h 999163"/>
              <a:gd name="connsiteX744" fmla="*/ 1947495 w 4587867"/>
              <a:gd name="connsiteY744" fmla="*/ 689212 h 999163"/>
              <a:gd name="connsiteX745" fmla="*/ 1954041 w 4587867"/>
              <a:gd name="connsiteY745" fmla="*/ 696153 h 999163"/>
              <a:gd name="connsiteX746" fmla="*/ 1961507 w 4587867"/>
              <a:gd name="connsiteY746" fmla="*/ 703108 h 999163"/>
              <a:gd name="connsiteX747" fmla="*/ 1962413 w 4587867"/>
              <a:gd name="connsiteY747" fmla="*/ 686358 h 999163"/>
              <a:gd name="connsiteX748" fmla="*/ 1840452 w 4587867"/>
              <a:gd name="connsiteY748" fmla="*/ 694805 h 999163"/>
              <a:gd name="connsiteX749" fmla="*/ 1847414 w 4587867"/>
              <a:gd name="connsiteY749" fmla="*/ 663398 h 999163"/>
              <a:gd name="connsiteX750" fmla="*/ 1847199 w 4587867"/>
              <a:gd name="connsiteY750" fmla="*/ 634730 h 999163"/>
              <a:gd name="connsiteX751" fmla="*/ 1828008 w 4587867"/>
              <a:gd name="connsiteY751" fmla="*/ 617119 h 999163"/>
              <a:gd name="connsiteX752" fmla="*/ 1808803 w 4587867"/>
              <a:gd name="connsiteY752" fmla="*/ 599523 h 999163"/>
              <a:gd name="connsiteX753" fmla="*/ 1800373 w 4587867"/>
              <a:gd name="connsiteY753" fmla="*/ 603868 h 999163"/>
              <a:gd name="connsiteX754" fmla="*/ 1777644 w 4587867"/>
              <a:gd name="connsiteY754" fmla="*/ 631977 h 999163"/>
              <a:gd name="connsiteX755" fmla="*/ 1790749 w 4587867"/>
              <a:gd name="connsiteY755" fmla="*/ 647293 h 999163"/>
              <a:gd name="connsiteX756" fmla="*/ 1796273 w 4587867"/>
              <a:gd name="connsiteY756" fmla="*/ 655711 h 999163"/>
              <a:gd name="connsiteX757" fmla="*/ 1806358 w 4587867"/>
              <a:gd name="connsiteY757" fmla="*/ 671185 h 999163"/>
              <a:gd name="connsiteX758" fmla="*/ 1813421 w 4587867"/>
              <a:gd name="connsiteY758" fmla="*/ 679532 h 999163"/>
              <a:gd name="connsiteX759" fmla="*/ 1793267 w 4587867"/>
              <a:gd name="connsiteY759" fmla="*/ 659956 h 999163"/>
              <a:gd name="connsiteX760" fmla="*/ 1779600 w 4587867"/>
              <a:gd name="connsiteY760" fmla="*/ 648971 h 999163"/>
              <a:gd name="connsiteX761" fmla="*/ 1749649 w 4587867"/>
              <a:gd name="connsiteY761" fmla="*/ 663929 h 999163"/>
              <a:gd name="connsiteX762" fmla="*/ 1784650 w 4587867"/>
              <a:gd name="connsiteY762" fmla="*/ 694920 h 999163"/>
              <a:gd name="connsiteX763" fmla="*/ 1840452 w 4587867"/>
              <a:gd name="connsiteY763" fmla="*/ 694805 h 999163"/>
              <a:gd name="connsiteX764" fmla="*/ 1953264 w 4587867"/>
              <a:gd name="connsiteY764" fmla="*/ 671013 h 999163"/>
              <a:gd name="connsiteX765" fmla="*/ 1965017 w 4587867"/>
              <a:gd name="connsiteY765" fmla="*/ 633210 h 999163"/>
              <a:gd name="connsiteX766" fmla="*/ 1968038 w 4587867"/>
              <a:gd name="connsiteY766" fmla="*/ 620733 h 999163"/>
              <a:gd name="connsiteX767" fmla="*/ 1968110 w 4587867"/>
              <a:gd name="connsiteY767" fmla="*/ 586688 h 999163"/>
              <a:gd name="connsiteX768" fmla="*/ 1936116 w 4587867"/>
              <a:gd name="connsiteY768" fmla="*/ 562595 h 999163"/>
              <a:gd name="connsiteX769" fmla="*/ 1932462 w 4587867"/>
              <a:gd name="connsiteY769" fmla="*/ 559009 h 999163"/>
              <a:gd name="connsiteX770" fmla="*/ 1949883 w 4587867"/>
              <a:gd name="connsiteY770" fmla="*/ 565907 h 999163"/>
              <a:gd name="connsiteX771" fmla="*/ 1965665 w 4587867"/>
              <a:gd name="connsiteY771" fmla="*/ 574440 h 999163"/>
              <a:gd name="connsiteX772" fmla="*/ 1960816 w 4587867"/>
              <a:gd name="connsiteY772" fmla="*/ 566911 h 999163"/>
              <a:gd name="connsiteX773" fmla="*/ 1899721 w 4587867"/>
              <a:gd name="connsiteY773" fmla="*/ 532421 h 999163"/>
              <a:gd name="connsiteX774" fmla="*/ 1879408 w 4587867"/>
              <a:gd name="connsiteY774" fmla="*/ 551007 h 999163"/>
              <a:gd name="connsiteX775" fmla="*/ 1859038 w 4587867"/>
              <a:gd name="connsiteY775" fmla="*/ 556772 h 999163"/>
              <a:gd name="connsiteX776" fmla="*/ 1843861 w 4587867"/>
              <a:gd name="connsiteY776" fmla="*/ 556586 h 999163"/>
              <a:gd name="connsiteX777" fmla="*/ 1814730 w 4587867"/>
              <a:gd name="connsiteY777" fmla="*/ 565219 h 999163"/>
              <a:gd name="connsiteX778" fmla="*/ 1786059 w 4587867"/>
              <a:gd name="connsiteY778" fmla="*/ 587376 h 999163"/>
              <a:gd name="connsiteX779" fmla="*/ 1799956 w 4587867"/>
              <a:gd name="connsiteY779" fmla="*/ 599896 h 999163"/>
              <a:gd name="connsiteX780" fmla="*/ 1804157 w 4587867"/>
              <a:gd name="connsiteY780" fmla="*/ 594131 h 999163"/>
              <a:gd name="connsiteX781" fmla="*/ 1827404 w 4587867"/>
              <a:gd name="connsiteY781" fmla="*/ 611555 h 999163"/>
              <a:gd name="connsiteX782" fmla="*/ 1848177 w 4587867"/>
              <a:gd name="connsiteY782" fmla="*/ 631632 h 999163"/>
              <a:gd name="connsiteX783" fmla="*/ 1854693 w 4587867"/>
              <a:gd name="connsiteY783" fmla="*/ 618152 h 999163"/>
              <a:gd name="connsiteX784" fmla="*/ 1898613 w 4587867"/>
              <a:gd name="connsiteY784" fmla="*/ 577653 h 999163"/>
              <a:gd name="connsiteX785" fmla="*/ 1923227 w 4587867"/>
              <a:gd name="connsiteY785" fmla="*/ 577179 h 999163"/>
              <a:gd name="connsiteX786" fmla="*/ 1906381 w 4587867"/>
              <a:gd name="connsiteY786" fmla="*/ 580851 h 999163"/>
              <a:gd name="connsiteX787" fmla="*/ 1894124 w 4587867"/>
              <a:gd name="connsiteY787" fmla="*/ 592811 h 999163"/>
              <a:gd name="connsiteX788" fmla="*/ 1909316 w 4587867"/>
              <a:gd name="connsiteY788" fmla="*/ 631059 h 999163"/>
              <a:gd name="connsiteX789" fmla="*/ 1901145 w 4587867"/>
              <a:gd name="connsiteY789" fmla="*/ 653130 h 999163"/>
              <a:gd name="connsiteX790" fmla="*/ 1947308 w 4587867"/>
              <a:gd name="connsiteY790" fmla="*/ 637469 h 999163"/>
              <a:gd name="connsiteX791" fmla="*/ 1945553 w 4587867"/>
              <a:gd name="connsiteY791" fmla="*/ 595550 h 999163"/>
              <a:gd name="connsiteX792" fmla="*/ 1940777 w 4587867"/>
              <a:gd name="connsiteY792" fmla="*/ 584207 h 999163"/>
              <a:gd name="connsiteX793" fmla="*/ 1948805 w 4587867"/>
              <a:gd name="connsiteY793" fmla="*/ 593414 h 999163"/>
              <a:gd name="connsiteX794" fmla="*/ 1955321 w 4587867"/>
              <a:gd name="connsiteY794" fmla="*/ 619758 h 999163"/>
              <a:gd name="connsiteX795" fmla="*/ 1959292 w 4587867"/>
              <a:gd name="connsiteY795" fmla="*/ 633942 h 999163"/>
              <a:gd name="connsiteX796" fmla="*/ 1961306 w 4587867"/>
              <a:gd name="connsiteY796" fmla="*/ 635648 h 999163"/>
              <a:gd name="connsiteX797" fmla="*/ 1955681 w 4587867"/>
              <a:gd name="connsiteY797" fmla="*/ 638918 h 999163"/>
              <a:gd name="connsiteX798" fmla="*/ 1946762 w 4587867"/>
              <a:gd name="connsiteY798" fmla="*/ 644898 h 999163"/>
              <a:gd name="connsiteX799" fmla="*/ 1929772 w 4587867"/>
              <a:gd name="connsiteY799" fmla="*/ 656084 h 999163"/>
              <a:gd name="connsiteX800" fmla="*/ 1918120 w 4587867"/>
              <a:gd name="connsiteY800" fmla="*/ 661290 h 999163"/>
              <a:gd name="connsiteX801" fmla="*/ 1923313 w 4587867"/>
              <a:gd name="connsiteY801" fmla="*/ 674527 h 999163"/>
              <a:gd name="connsiteX802" fmla="*/ 1930290 w 4587867"/>
              <a:gd name="connsiteY802" fmla="*/ 693342 h 999163"/>
              <a:gd name="connsiteX803" fmla="*/ 1940461 w 4587867"/>
              <a:gd name="connsiteY803" fmla="*/ 689154 h 999163"/>
              <a:gd name="connsiteX804" fmla="*/ 1953264 w 4587867"/>
              <a:gd name="connsiteY804" fmla="*/ 671013 h 999163"/>
              <a:gd name="connsiteX805" fmla="*/ 1747520 w 4587867"/>
              <a:gd name="connsiteY805" fmla="*/ 655668 h 999163"/>
              <a:gd name="connsiteX806" fmla="*/ 1770911 w 4587867"/>
              <a:gd name="connsiteY806" fmla="*/ 644496 h 999163"/>
              <a:gd name="connsiteX807" fmla="*/ 1774249 w 4587867"/>
              <a:gd name="connsiteY807" fmla="*/ 637311 h 999163"/>
              <a:gd name="connsiteX808" fmla="*/ 1725740 w 4587867"/>
              <a:gd name="connsiteY808" fmla="*/ 629022 h 999163"/>
              <a:gd name="connsiteX809" fmla="*/ 1728171 w 4587867"/>
              <a:gd name="connsiteY809" fmla="*/ 666826 h 999163"/>
              <a:gd name="connsiteX810" fmla="*/ 1747520 w 4587867"/>
              <a:gd name="connsiteY810" fmla="*/ 655668 h 999163"/>
              <a:gd name="connsiteX811" fmla="*/ 2064192 w 4587867"/>
              <a:gd name="connsiteY811" fmla="*/ 654707 h 999163"/>
              <a:gd name="connsiteX812" fmla="*/ 2078491 w 4587867"/>
              <a:gd name="connsiteY812" fmla="*/ 603338 h 999163"/>
              <a:gd name="connsiteX813" fmla="*/ 2063688 w 4587867"/>
              <a:gd name="connsiteY813" fmla="*/ 600742 h 999163"/>
              <a:gd name="connsiteX814" fmla="*/ 2052568 w 4587867"/>
              <a:gd name="connsiteY814" fmla="*/ 622340 h 999163"/>
              <a:gd name="connsiteX815" fmla="*/ 2037794 w 4587867"/>
              <a:gd name="connsiteY815" fmla="*/ 632995 h 999163"/>
              <a:gd name="connsiteX816" fmla="*/ 2033407 w 4587867"/>
              <a:gd name="connsiteY816" fmla="*/ 631403 h 999163"/>
              <a:gd name="connsiteX817" fmla="*/ 2038873 w 4587867"/>
              <a:gd name="connsiteY817" fmla="*/ 641055 h 999163"/>
              <a:gd name="connsiteX818" fmla="*/ 2055373 w 4587867"/>
              <a:gd name="connsiteY818" fmla="*/ 632264 h 999163"/>
              <a:gd name="connsiteX819" fmla="*/ 2057474 w 4587867"/>
              <a:gd name="connsiteY819" fmla="*/ 622167 h 999163"/>
              <a:gd name="connsiteX820" fmla="*/ 2060696 w 4587867"/>
              <a:gd name="connsiteY820" fmla="*/ 628449 h 999163"/>
              <a:gd name="connsiteX821" fmla="*/ 2064034 w 4587867"/>
              <a:gd name="connsiteY821" fmla="*/ 627058 h 999163"/>
              <a:gd name="connsiteX822" fmla="*/ 2069069 w 4587867"/>
              <a:gd name="connsiteY822" fmla="*/ 619385 h 999163"/>
              <a:gd name="connsiteX823" fmla="*/ 2064580 w 4587867"/>
              <a:gd name="connsiteY823" fmla="*/ 636121 h 999163"/>
              <a:gd name="connsiteX824" fmla="*/ 2059387 w 4587867"/>
              <a:gd name="connsiteY824" fmla="*/ 647723 h 999163"/>
              <a:gd name="connsiteX825" fmla="*/ 2055906 w 4587867"/>
              <a:gd name="connsiteY825" fmla="*/ 659583 h 999163"/>
              <a:gd name="connsiteX826" fmla="*/ 2064192 w 4587867"/>
              <a:gd name="connsiteY826" fmla="*/ 654707 h 999163"/>
              <a:gd name="connsiteX827" fmla="*/ 1786289 w 4587867"/>
              <a:gd name="connsiteY827" fmla="*/ 601760 h 999163"/>
              <a:gd name="connsiteX828" fmla="*/ 1788260 w 4587867"/>
              <a:gd name="connsiteY828" fmla="*/ 571070 h 999163"/>
              <a:gd name="connsiteX829" fmla="*/ 1812587 w 4587867"/>
              <a:gd name="connsiteY829" fmla="*/ 562078 h 999163"/>
              <a:gd name="connsiteX830" fmla="*/ 1834683 w 4587867"/>
              <a:gd name="connsiteY830" fmla="*/ 528162 h 999163"/>
              <a:gd name="connsiteX831" fmla="*/ 1828181 w 4587867"/>
              <a:gd name="connsiteY831" fmla="*/ 489814 h 999163"/>
              <a:gd name="connsiteX832" fmla="*/ 1824599 w 4587867"/>
              <a:gd name="connsiteY832" fmla="*/ 466567 h 999163"/>
              <a:gd name="connsiteX833" fmla="*/ 1813047 w 4587867"/>
              <a:gd name="connsiteY833" fmla="*/ 458694 h 999163"/>
              <a:gd name="connsiteX834" fmla="*/ 1781341 w 4587867"/>
              <a:gd name="connsiteY834" fmla="*/ 460314 h 999163"/>
              <a:gd name="connsiteX835" fmla="*/ 1757734 w 4587867"/>
              <a:gd name="connsiteY835" fmla="*/ 460314 h 999163"/>
              <a:gd name="connsiteX836" fmla="*/ 1751951 w 4587867"/>
              <a:gd name="connsiteY836" fmla="*/ 473350 h 999163"/>
              <a:gd name="connsiteX837" fmla="*/ 1748527 w 4587867"/>
              <a:gd name="connsiteY837" fmla="*/ 513118 h 999163"/>
              <a:gd name="connsiteX838" fmla="*/ 1748484 w 4587867"/>
              <a:gd name="connsiteY838" fmla="*/ 586358 h 999163"/>
              <a:gd name="connsiteX839" fmla="*/ 1756008 w 4587867"/>
              <a:gd name="connsiteY839" fmla="*/ 619471 h 999163"/>
              <a:gd name="connsiteX840" fmla="*/ 1767545 w 4587867"/>
              <a:gd name="connsiteY840" fmla="*/ 623544 h 999163"/>
              <a:gd name="connsiteX841" fmla="*/ 1781082 w 4587867"/>
              <a:gd name="connsiteY841" fmla="*/ 616173 h 999163"/>
              <a:gd name="connsiteX842" fmla="*/ 1786304 w 4587867"/>
              <a:gd name="connsiteY842" fmla="*/ 601760 h 999163"/>
              <a:gd name="connsiteX843" fmla="*/ 1743737 w 4587867"/>
              <a:gd name="connsiteY843" fmla="*/ 600541 h 999163"/>
              <a:gd name="connsiteX844" fmla="*/ 1746355 w 4587867"/>
              <a:gd name="connsiteY844" fmla="*/ 569321 h 999163"/>
              <a:gd name="connsiteX845" fmla="*/ 1746614 w 4587867"/>
              <a:gd name="connsiteY845" fmla="*/ 535834 h 999163"/>
              <a:gd name="connsiteX846" fmla="*/ 1748254 w 4587867"/>
              <a:gd name="connsiteY846" fmla="*/ 471471 h 999163"/>
              <a:gd name="connsiteX847" fmla="*/ 1743607 w 4587867"/>
              <a:gd name="connsiteY847" fmla="*/ 459239 h 999163"/>
              <a:gd name="connsiteX848" fmla="*/ 1720763 w 4587867"/>
              <a:gd name="connsiteY848" fmla="*/ 472834 h 999163"/>
              <a:gd name="connsiteX849" fmla="*/ 1715915 w 4587867"/>
              <a:gd name="connsiteY849" fmla="*/ 528678 h 999163"/>
              <a:gd name="connsiteX850" fmla="*/ 1706694 w 4587867"/>
              <a:gd name="connsiteY850" fmla="*/ 593571 h 999163"/>
              <a:gd name="connsiteX851" fmla="*/ 1699170 w 4587867"/>
              <a:gd name="connsiteY851" fmla="*/ 608214 h 999163"/>
              <a:gd name="connsiteX852" fmla="*/ 1705687 w 4587867"/>
              <a:gd name="connsiteY852" fmla="*/ 608214 h 999163"/>
              <a:gd name="connsiteX853" fmla="*/ 1717627 w 4587867"/>
              <a:gd name="connsiteY853" fmla="*/ 612315 h 999163"/>
              <a:gd name="connsiteX854" fmla="*/ 1733408 w 4587867"/>
              <a:gd name="connsiteY854" fmla="*/ 616503 h 999163"/>
              <a:gd name="connsiteX855" fmla="*/ 1743737 w 4587867"/>
              <a:gd name="connsiteY855" fmla="*/ 616589 h 999163"/>
              <a:gd name="connsiteX856" fmla="*/ 1743737 w 4587867"/>
              <a:gd name="connsiteY856" fmla="*/ 600541 h 999163"/>
              <a:gd name="connsiteX857" fmla="*/ 1704205 w 4587867"/>
              <a:gd name="connsiteY857" fmla="*/ 589384 h 999163"/>
              <a:gd name="connsiteX858" fmla="*/ 1712232 w 4587867"/>
              <a:gd name="connsiteY858" fmla="*/ 528678 h 999163"/>
              <a:gd name="connsiteX859" fmla="*/ 1723439 w 4587867"/>
              <a:gd name="connsiteY859" fmla="*/ 462680 h 999163"/>
              <a:gd name="connsiteX860" fmla="*/ 1716907 w 4587867"/>
              <a:gd name="connsiteY860" fmla="*/ 457977 h 999163"/>
              <a:gd name="connsiteX861" fmla="*/ 1700609 w 4587867"/>
              <a:gd name="connsiteY861" fmla="*/ 523099 h 999163"/>
              <a:gd name="connsiteX862" fmla="*/ 1680296 w 4587867"/>
              <a:gd name="connsiteY862" fmla="*/ 600312 h 999163"/>
              <a:gd name="connsiteX863" fmla="*/ 1693128 w 4587867"/>
              <a:gd name="connsiteY863" fmla="*/ 605102 h 999163"/>
              <a:gd name="connsiteX864" fmla="*/ 1704205 w 4587867"/>
              <a:gd name="connsiteY864" fmla="*/ 589384 h 999163"/>
              <a:gd name="connsiteX865" fmla="*/ 1689028 w 4587867"/>
              <a:gd name="connsiteY865" fmla="*/ 572533 h 999163"/>
              <a:gd name="connsiteX866" fmla="*/ 1696724 w 4587867"/>
              <a:gd name="connsiteY866" fmla="*/ 523214 h 999163"/>
              <a:gd name="connsiteX867" fmla="*/ 1710678 w 4587867"/>
              <a:gd name="connsiteY867" fmla="*/ 458780 h 999163"/>
              <a:gd name="connsiteX868" fmla="*/ 1713268 w 4587867"/>
              <a:gd name="connsiteY868" fmla="*/ 454219 h 999163"/>
              <a:gd name="connsiteX869" fmla="*/ 1700235 w 4587867"/>
              <a:gd name="connsiteY869" fmla="*/ 467901 h 999163"/>
              <a:gd name="connsiteX870" fmla="*/ 1693444 w 4587867"/>
              <a:gd name="connsiteY870" fmla="*/ 505575 h 999163"/>
              <a:gd name="connsiteX871" fmla="*/ 1669866 w 4587867"/>
              <a:gd name="connsiteY871" fmla="*/ 568403 h 999163"/>
              <a:gd name="connsiteX872" fmla="*/ 1660070 w 4587867"/>
              <a:gd name="connsiteY872" fmla="*/ 582643 h 999163"/>
              <a:gd name="connsiteX873" fmla="*/ 1667651 w 4587867"/>
              <a:gd name="connsiteY873" fmla="*/ 591420 h 999163"/>
              <a:gd name="connsiteX874" fmla="*/ 1675218 w 4587867"/>
              <a:gd name="connsiteY874" fmla="*/ 597357 h 999163"/>
              <a:gd name="connsiteX875" fmla="*/ 1679721 w 4587867"/>
              <a:gd name="connsiteY875" fmla="*/ 591406 h 999163"/>
              <a:gd name="connsiteX876" fmla="*/ 1689028 w 4587867"/>
              <a:gd name="connsiteY876" fmla="*/ 572533 h 999163"/>
              <a:gd name="connsiteX877" fmla="*/ 2005556 w 4587867"/>
              <a:gd name="connsiteY877" fmla="*/ 592582 h 999163"/>
              <a:gd name="connsiteX878" fmla="*/ 2008131 w 4587867"/>
              <a:gd name="connsiteY878" fmla="*/ 587921 h 999163"/>
              <a:gd name="connsiteX879" fmla="*/ 2010951 w 4587867"/>
              <a:gd name="connsiteY879" fmla="*/ 586731 h 999163"/>
              <a:gd name="connsiteX880" fmla="*/ 2015612 w 4587867"/>
              <a:gd name="connsiteY880" fmla="*/ 584221 h 999163"/>
              <a:gd name="connsiteX881" fmla="*/ 2021207 w 4587867"/>
              <a:gd name="connsiteY881" fmla="*/ 581711 h 999163"/>
              <a:gd name="connsiteX882" fmla="*/ 2026804 w 4587867"/>
              <a:gd name="connsiteY882" fmla="*/ 574885 h 999163"/>
              <a:gd name="connsiteX883" fmla="*/ 2030199 w 4587867"/>
              <a:gd name="connsiteY883" fmla="*/ 560859 h 999163"/>
              <a:gd name="connsiteX884" fmla="*/ 2032097 w 4587867"/>
              <a:gd name="connsiteY884" fmla="*/ 553961 h 999163"/>
              <a:gd name="connsiteX885" fmla="*/ 2004779 w 4587867"/>
              <a:gd name="connsiteY885" fmla="*/ 567385 h 999163"/>
              <a:gd name="connsiteX886" fmla="*/ 1989703 w 4587867"/>
              <a:gd name="connsiteY886" fmla="*/ 573408 h 999163"/>
              <a:gd name="connsiteX887" fmla="*/ 1986078 w 4587867"/>
              <a:gd name="connsiteY887" fmla="*/ 587419 h 999163"/>
              <a:gd name="connsiteX888" fmla="*/ 2005556 w 4587867"/>
              <a:gd name="connsiteY888" fmla="*/ 592582 h 999163"/>
              <a:gd name="connsiteX889" fmla="*/ 2012806 w 4587867"/>
              <a:gd name="connsiteY889" fmla="*/ 568016 h 999163"/>
              <a:gd name="connsiteX890" fmla="*/ 2018402 w 4587867"/>
              <a:gd name="connsiteY890" fmla="*/ 565549 h 999163"/>
              <a:gd name="connsiteX891" fmla="*/ 2023998 w 4587867"/>
              <a:gd name="connsiteY891" fmla="*/ 569478 h 999163"/>
              <a:gd name="connsiteX892" fmla="*/ 2018402 w 4587867"/>
              <a:gd name="connsiteY892" fmla="*/ 571931 h 999163"/>
              <a:gd name="connsiteX893" fmla="*/ 2012806 w 4587867"/>
              <a:gd name="connsiteY893" fmla="*/ 568016 h 999163"/>
              <a:gd name="connsiteX894" fmla="*/ 1976411 w 4587867"/>
              <a:gd name="connsiteY894" fmla="*/ 580306 h 999163"/>
              <a:gd name="connsiteX895" fmla="*/ 1973447 w 4587867"/>
              <a:gd name="connsiteY895" fmla="*/ 577524 h 999163"/>
              <a:gd name="connsiteX896" fmla="*/ 1972210 w 4587867"/>
              <a:gd name="connsiteY896" fmla="*/ 580306 h 999163"/>
              <a:gd name="connsiteX897" fmla="*/ 1975173 w 4587867"/>
              <a:gd name="connsiteY897" fmla="*/ 583102 h 999163"/>
              <a:gd name="connsiteX898" fmla="*/ 1976411 w 4587867"/>
              <a:gd name="connsiteY898" fmla="*/ 580306 h 999163"/>
              <a:gd name="connsiteX899" fmla="*/ 2001974 w 4587867"/>
              <a:gd name="connsiteY899" fmla="*/ 564516 h 999163"/>
              <a:gd name="connsiteX900" fmla="*/ 2038082 w 4587867"/>
              <a:gd name="connsiteY900" fmla="*/ 551351 h 999163"/>
              <a:gd name="connsiteX901" fmla="*/ 2046843 w 4587867"/>
              <a:gd name="connsiteY901" fmla="*/ 537311 h 999163"/>
              <a:gd name="connsiteX902" fmla="*/ 2039708 w 4587867"/>
              <a:gd name="connsiteY902" fmla="*/ 523802 h 999163"/>
              <a:gd name="connsiteX903" fmla="*/ 2034399 w 4587867"/>
              <a:gd name="connsiteY903" fmla="*/ 516115 h 999163"/>
              <a:gd name="connsiteX904" fmla="*/ 2019769 w 4587867"/>
              <a:gd name="connsiteY904" fmla="*/ 510049 h 999163"/>
              <a:gd name="connsiteX905" fmla="*/ 1994608 w 4587867"/>
              <a:gd name="connsiteY905" fmla="*/ 501961 h 999163"/>
              <a:gd name="connsiteX906" fmla="*/ 1969419 w 4587867"/>
              <a:gd name="connsiteY906" fmla="*/ 507195 h 999163"/>
              <a:gd name="connsiteX907" fmla="*/ 1958213 w 4587867"/>
              <a:gd name="connsiteY907" fmla="*/ 556442 h 999163"/>
              <a:gd name="connsiteX908" fmla="*/ 1970815 w 4587867"/>
              <a:gd name="connsiteY908" fmla="*/ 574053 h 999163"/>
              <a:gd name="connsiteX909" fmla="*/ 1984107 w 4587867"/>
              <a:gd name="connsiteY909" fmla="*/ 571285 h 999163"/>
              <a:gd name="connsiteX910" fmla="*/ 2001974 w 4587867"/>
              <a:gd name="connsiteY910" fmla="*/ 564516 h 999163"/>
              <a:gd name="connsiteX911" fmla="*/ 1876818 w 4587867"/>
              <a:gd name="connsiteY911" fmla="*/ 544941 h 999163"/>
              <a:gd name="connsiteX912" fmla="*/ 1898915 w 4587867"/>
              <a:gd name="connsiteY912" fmla="*/ 529295 h 999163"/>
              <a:gd name="connsiteX913" fmla="*/ 1894369 w 4587867"/>
              <a:gd name="connsiteY913" fmla="*/ 520475 h 999163"/>
              <a:gd name="connsiteX914" fmla="*/ 1869928 w 4587867"/>
              <a:gd name="connsiteY914" fmla="*/ 471973 h 999163"/>
              <a:gd name="connsiteX915" fmla="*/ 1861095 w 4587867"/>
              <a:gd name="connsiteY915" fmla="*/ 432062 h 999163"/>
              <a:gd name="connsiteX916" fmla="*/ 1855082 w 4587867"/>
              <a:gd name="connsiteY916" fmla="*/ 413576 h 999163"/>
              <a:gd name="connsiteX917" fmla="*/ 1861153 w 4587867"/>
              <a:gd name="connsiteY917" fmla="*/ 400684 h 999163"/>
              <a:gd name="connsiteX918" fmla="*/ 1867238 w 4587867"/>
              <a:gd name="connsiteY918" fmla="*/ 384952 h 999163"/>
              <a:gd name="connsiteX919" fmla="*/ 1881508 w 4587867"/>
              <a:gd name="connsiteY919" fmla="*/ 368718 h 999163"/>
              <a:gd name="connsiteX920" fmla="*/ 1897218 w 4587867"/>
              <a:gd name="connsiteY920" fmla="*/ 342703 h 999163"/>
              <a:gd name="connsiteX921" fmla="*/ 1876962 w 4587867"/>
              <a:gd name="connsiteY921" fmla="*/ 306492 h 999163"/>
              <a:gd name="connsiteX922" fmla="*/ 1845717 w 4587867"/>
              <a:gd name="connsiteY922" fmla="*/ 304111 h 999163"/>
              <a:gd name="connsiteX923" fmla="*/ 1795151 w 4587867"/>
              <a:gd name="connsiteY923" fmla="*/ 327372 h 999163"/>
              <a:gd name="connsiteX924" fmla="*/ 1791857 w 4587867"/>
              <a:gd name="connsiteY924" fmla="*/ 359339 h 999163"/>
              <a:gd name="connsiteX925" fmla="*/ 1815665 w 4587867"/>
              <a:gd name="connsiteY925" fmla="*/ 376562 h 999163"/>
              <a:gd name="connsiteX926" fmla="*/ 1822024 w 4587867"/>
              <a:gd name="connsiteY926" fmla="*/ 362178 h 999163"/>
              <a:gd name="connsiteX927" fmla="*/ 1843919 w 4587867"/>
              <a:gd name="connsiteY927" fmla="*/ 318926 h 999163"/>
              <a:gd name="connsiteX928" fmla="*/ 1835086 w 4587867"/>
              <a:gd name="connsiteY928" fmla="*/ 339476 h 999163"/>
              <a:gd name="connsiteX929" fmla="*/ 1822398 w 4587867"/>
              <a:gd name="connsiteY929" fmla="*/ 392452 h 999163"/>
              <a:gd name="connsiteX930" fmla="*/ 1842926 w 4587867"/>
              <a:gd name="connsiteY930" fmla="*/ 490646 h 999163"/>
              <a:gd name="connsiteX931" fmla="*/ 1856204 w 4587867"/>
              <a:gd name="connsiteY931" fmla="*/ 529753 h 999163"/>
              <a:gd name="connsiteX932" fmla="*/ 1859412 w 4587867"/>
              <a:gd name="connsiteY932" fmla="*/ 551624 h 999163"/>
              <a:gd name="connsiteX933" fmla="*/ 1876818 w 4587867"/>
              <a:gd name="connsiteY933" fmla="*/ 544941 h 999163"/>
              <a:gd name="connsiteX934" fmla="*/ 1851486 w 4587867"/>
              <a:gd name="connsiteY934" fmla="*/ 534156 h 999163"/>
              <a:gd name="connsiteX935" fmla="*/ 1836697 w 4587867"/>
              <a:gd name="connsiteY935" fmla="*/ 488208 h 999163"/>
              <a:gd name="connsiteX936" fmla="*/ 1830900 w 4587867"/>
              <a:gd name="connsiteY936" fmla="*/ 487132 h 999163"/>
              <a:gd name="connsiteX937" fmla="*/ 1847457 w 4587867"/>
              <a:gd name="connsiteY937" fmla="*/ 551122 h 999163"/>
              <a:gd name="connsiteX938" fmla="*/ 1851486 w 4587867"/>
              <a:gd name="connsiteY938" fmla="*/ 534156 h 999163"/>
              <a:gd name="connsiteX939" fmla="*/ 2151384 w 4587867"/>
              <a:gd name="connsiteY939" fmla="*/ 544855 h 999163"/>
              <a:gd name="connsiteX940" fmla="*/ 2165712 w 4587867"/>
              <a:gd name="connsiteY940" fmla="*/ 528090 h 999163"/>
              <a:gd name="connsiteX941" fmla="*/ 2150046 w 4587867"/>
              <a:gd name="connsiteY941" fmla="*/ 526642 h 999163"/>
              <a:gd name="connsiteX942" fmla="*/ 2132337 w 4587867"/>
              <a:gd name="connsiteY942" fmla="*/ 520002 h 999163"/>
              <a:gd name="connsiteX943" fmla="*/ 2118340 w 4587867"/>
              <a:gd name="connsiteY943" fmla="*/ 508027 h 999163"/>
              <a:gd name="connsiteX944" fmla="*/ 2107838 w 4587867"/>
              <a:gd name="connsiteY944" fmla="*/ 502692 h 999163"/>
              <a:gd name="connsiteX945" fmla="*/ 2100904 w 4587867"/>
              <a:gd name="connsiteY945" fmla="*/ 512846 h 999163"/>
              <a:gd name="connsiteX946" fmla="*/ 2097020 w 4587867"/>
              <a:gd name="connsiteY946" fmla="*/ 542245 h 999163"/>
              <a:gd name="connsiteX947" fmla="*/ 2100027 w 4587867"/>
              <a:gd name="connsiteY947" fmla="*/ 553015 h 999163"/>
              <a:gd name="connsiteX948" fmla="*/ 2121303 w 4587867"/>
              <a:gd name="connsiteY948" fmla="*/ 551036 h 999163"/>
              <a:gd name="connsiteX949" fmla="*/ 2151384 w 4587867"/>
              <a:gd name="connsiteY949" fmla="*/ 544855 h 999163"/>
              <a:gd name="connsiteX950" fmla="*/ 1942820 w 4587867"/>
              <a:gd name="connsiteY950" fmla="*/ 528707 h 999163"/>
              <a:gd name="connsiteX951" fmla="*/ 1960313 w 4587867"/>
              <a:gd name="connsiteY951" fmla="*/ 509074 h 999163"/>
              <a:gd name="connsiteX952" fmla="*/ 1993213 w 4587867"/>
              <a:gd name="connsiteY952" fmla="*/ 498160 h 999163"/>
              <a:gd name="connsiteX953" fmla="*/ 2017870 w 4587867"/>
              <a:gd name="connsiteY953" fmla="*/ 505245 h 999163"/>
              <a:gd name="connsiteX954" fmla="*/ 2028357 w 4587867"/>
              <a:gd name="connsiteY954" fmla="*/ 510536 h 999163"/>
              <a:gd name="connsiteX955" fmla="*/ 2029609 w 4587867"/>
              <a:gd name="connsiteY955" fmla="*/ 492510 h 999163"/>
              <a:gd name="connsiteX956" fmla="*/ 2029609 w 4587867"/>
              <a:gd name="connsiteY956" fmla="*/ 474497 h 999163"/>
              <a:gd name="connsiteX957" fmla="*/ 2003197 w 4587867"/>
              <a:gd name="connsiteY957" fmla="*/ 475071 h 999163"/>
              <a:gd name="connsiteX958" fmla="*/ 1970901 w 4587867"/>
              <a:gd name="connsiteY958" fmla="*/ 469378 h 999163"/>
              <a:gd name="connsiteX959" fmla="*/ 1954645 w 4587867"/>
              <a:gd name="connsiteY959" fmla="*/ 469421 h 999163"/>
              <a:gd name="connsiteX960" fmla="*/ 1936807 w 4587867"/>
              <a:gd name="connsiteY960" fmla="*/ 527990 h 999163"/>
              <a:gd name="connsiteX961" fmla="*/ 1942820 w 4587867"/>
              <a:gd name="connsiteY961" fmla="*/ 528721 h 999163"/>
              <a:gd name="connsiteX962" fmla="*/ 2155225 w 4587867"/>
              <a:gd name="connsiteY962" fmla="*/ 520231 h 999163"/>
              <a:gd name="connsiteX963" fmla="*/ 2159957 w 4587867"/>
              <a:gd name="connsiteY963" fmla="*/ 521407 h 999163"/>
              <a:gd name="connsiteX964" fmla="*/ 2172717 w 4587867"/>
              <a:gd name="connsiteY964" fmla="*/ 516818 h 999163"/>
              <a:gd name="connsiteX965" fmla="*/ 2181478 w 4587867"/>
              <a:gd name="connsiteY965" fmla="*/ 484020 h 999163"/>
              <a:gd name="connsiteX966" fmla="*/ 2158130 w 4587867"/>
              <a:gd name="connsiteY966" fmla="*/ 483647 h 999163"/>
              <a:gd name="connsiteX967" fmla="*/ 2164820 w 4587867"/>
              <a:gd name="connsiteY967" fmla="*/ 449902 h 999163"/>
              <a:gd name="connsiteX968" fmla="*/ 2166417 w 4587867"/>
              <a:gd name="connsiteY968" fmla="*/ 433640 h 999163"/>
              <a:gd name="connsiteX969" fmla="*/ 2131531 w 4587867"/>
              <a:gd name="connsiteY969" fmla="*/ 430442 h 999163"/>
              <a:gd name="connsiteX970" fmla="*/ 2105191 w 4587867"/>
              <a:gd name="connsiteY970" fmla="*/ 485468 h 999163"/>
              <a:gd name="connsiteX971" fmla="*/ 2126482 w 4587867"/>
              <a:gd name="connsiteY971" fmla="*/ 507754 h 999163"/>
              <a:gd name="connsiteX972" fmla="*/ 2134653 w 4587867"/>
              <a:gd name="connsiteY972" fmla="*/ 516259 h 999163"/>
              <a:gd name="connsiteX973" fmla="*/ 2143831 w 4587867"/>
              <a:gd name="connsiteY973" fmla="*/ 523458 h 999163"/>
              <a:gd name="connsiteX974" fmla="*/ 2155225 w 4587867"/>
              <a:gd name="connsiteY974" fmla="*/ 520231 h 999163"/>
              <a:gd name="connsiteX975" fmla="*/ 2136537 w 4587867"/>
              <a:gd name="connsiteY975" fmla="*/ 506263 h 999163"/>
              <a:gd name="connsiteX976" fmla="*/ 2155584 w 4587867"/>
              <a:gd name="connsiteY976" fmla="*/ 502061 h 999163"/>
              <a:gd name="connsiteX977" fmla="*/ 2151153 w 4587867"/>
              <a:gd name="connsiteY977" fmla="*/ 506062 h 999163"/>
              <a:gd name="connsiteX978" fmla="*/ 2136537 w 4587867"/>
              <a:gd name="connsiteY978" fmla="*/ 506263 h 999163"/>
              <a:gd name="connsiteX979" fmla="*/ 2288436 w 4587867"/>
              <a:gd name="connsiteY979" fmla="*/ 489269 h 999163"/>
              <a:gd name="connsiteX980" fmla="*/ 2275460 w 4587867"/>
              <a:gd name="connsiteY980" fmla="*/ 478800 h 999163"/>
              <a:gd name="connsiteX981" fmla="*/ 2251551 w 4587867"/>
              <a:gd name="connsiteY981" fmla="*/ 460587 h 999163"/>
              <a:gd name="connsiteX982" fmla="*/ 2263563 w 4587867"/>
              <a:gd name="connsiteY982" fmla="*/ 396367 h 999163"/>
              <a:gd name="connsiteX983" fmla="*/ 2260484 w 4587867"/>
              <a:gd name="connsiteY983" fmla="*/ 386615 h 999163"/>
              <a:gd name="connsiteX984" fmla="*/ 2219960 w 4587867"/>
              <a:gd name="connsiteY984" fmla="*/ 442646 h 999163"/>
              <a:gd name="connsiteX985" fmla="*/ 2235324 w 4587867"/>
              <a:gd name="connsiteY985" fmla="*/ 465606 h 999163"/>
              <a:gd name="connsiteX986" fmla="*/ 2288436 w 4587867"/>
              <a:gd name="connsiteY986" fmla="*/ 489269 h 999163"/>
              <a:gd name="connsiteX987" fmla="*/ 2180241 w 4587867"/>
              <a:gd name="connsiteY987" fmla="*/ 479775 h 999163"/>
              <a:gd name="connsiteX988" fmla="*/ 2195231 w 4587867"/>
              <a:gd name="connsiteY988" fmla="*/ 450992 h 999163"/>
              <a:gd name="connsiteX989" fmla="*/ 2190786 w 4587867"/>
              <a:gd name="connsiteY989" fmla="*/ 439190 h 999163"/>
              <a:gd name="connsiteX990" fmla="*/ 2169840 w 4587867"/>
              <a:gd name="connsiteY990" fmla="*/ 424691 h 999163"/>
              <a:gd name="connsiteX991" fmla="*/ 2142651 w 4587867"/>
              <a:gd name="connsiteY991" fmla="*/ 420919 h 999163"/>
              <a:gd name="connsiteX992" fmla="*/ 2149513 w 4587867"/>
              <a:gd name="connsiteY992" fmla="*/ 424576 h 999163"/>
              <a:gd name="connsiteX993" fmla="*/ 2170056 w 4587867"/>
              <a:gd name="connsiteY993" fmla="*/ 431632 h 999163"/>
              <a:gd name="connsiteX994" fmla="*/ 2175666 w 4587867"/>
              <a:gd name="connsiteY994" fmla="*/ 437239 h 999163"/>
              <a:gd name="connsiteX995" fmla="*/ 2169337 w 4587867"/>
              <a:gd name="connsiteY995" fmla="*/ 449472 h 999163"/>
              <a:gd name="connsiteX996" fmla="*/ 2162446 w 4587867"/>
              <a:gd name="connsiteY996" fmla="*/ 473565 h 999163"/>
              <a:gd name="connsiteX997" fmla="*/ 2180241 w 4587867"/>
              <a:gd name="connsiteY997" fmla="*/ 479775 h 999163"/>
              <a:gd name="connsiteX998" fmla="*/ 2202568 w 4587867"/>
              <a:gd name="connsiteY998" fmla="*/ 478284 h 999163"/>
              <a:gd name="connsiteX999" fmla="*/ 2217169 w 4587867"/>
              <a:gd name="connsiteY999" fmla="*/ 451050 h 999163"/>
              <a:gd name="connsiteX1000" fmla="*/ 2198770 w 4587867"/>
              <a:gd name="connsiteY1000" fmla="*/ 429610 h 999163"/>
              <a:gd name="connsiteX1001" fmla="*/ 2191966 w 4587867"/>
              <a:gd name="connsiteY1001" fmla="*/ 432406 h 999163"/>
              <a:gd name="connsiteX1002" fmla="*/ 2194958 w 4587867"/>
              <a:gd name="connsiteY1002" fmla="*/ 435189 h 999163"/>
              <a:gd name="connsiteX1003" fmla="*/ 2196238 w 4587867"/>
              <a:gd name="connsiteY1003" fmla="*/ 440538 h 999163"/>
              <a:gd name="connsiteX1004" fmla="*/ 2197461 w 4587867"/>
              <a:gd name="connsiteY1004" fmla="*/ 447680 h 999163"/>
              <a:gd name="connsiteX1005" fmla="*/ 2194929 w 4587867"/>
              <a:gd name="connsiteY1005" fmla="*/ 469105 h 999163"/>
              <a:gd name="connsiteX1006" fmla="*/ 2202568 w 4587867"/>
              <a:gd name="connsiteY1006" fmla="*/ 478284 h 999163"/>
              <a:gd name="connsiteX1007" fmla="*/ 2310949 w 4587867"/>
              <a:gd name="connsiteY1007" fmla="*/ 477308 h 999163"/>
              <a:gd name="connsiteX1008" fmla="*/ 2361486 w 4587867"/>
              <a:gd name="connsiteY1008" fmla="*/ 425810 h 999163"/>
              <a:gd name="connsiteX1009" fmla="*/ 2349618 w 4587867"/>
              <a:gd name="connsiteY1009" fmla="*/ 396912 h 999163"/>
              <a:gd name="connsiteX1010" fmla="*/ 2327594 w 4587867"/>
              <a:gd name="connsiteY1010" fmla="*/ 394144 h 999163"/>
              <a:gd name="connsiteX1011" fmla="*/ 2304591 w 4587867"/>
              <a:gd name="connsiteY1011" fmla="*/ 391750 h 999163"/>
              <a:gd name="connsiteX1012" fmla="*/ 2286738 w 4587867"/>
              <a:gd name="connsiteY1012" fmla="*/ 387763 h 999163"/>
              <a:gd name="connsiteX1013" fmla="*/ 2267476 w 4587867"/>
              <a:gd name="connsiteY1013" fmla="*/ 398031 h 999163"/>
              <a:gd name="connsiteX1014" fmla="*/ 2275589 w 4587867"/>
              <a:gd name="connsiteY1014" fmla="*/ 474827 h 999163"/>
              <a:gd name="connsiteX1015" fmla="*/ 2310949 w 4587867"/>
              <a:gd name="connsiteY1015" fmla="*/ 477308 h 999163"/>
              <a:gd name="connsiteX1016" fmla="*/ 2297369 w 4587867"/>
              <a:gd name="connsiteY1016" fmla="*/ 420044 h 999163"/>
              <a:gd name="connsiteX1017" fmla="*/ 2301973 w 4587867"/>
              <a:gd name="connsiteY1017" fmla="*/ 419844 h 999163"/>
              <a:gd name="connsiteX1018" fmla="*/ 2291773 w 4587867"/>
              <a:gd name="connsiteY1018" fmla="*/ 429610 h 999163"/>
              <a:gd name="connsiteX1019" fmla="*/ 2297369 w 4587867"/>
              <a:gd name="connsiteY1019" fmla="*/ 420044 h 999163"/>
              <a:gd name="connsiteX1020" fmla="*/ 2007354 w 4587867"/>
              <a:gd name="connsiteY1020" fmla="*/ 468402 h 999163"/>
              <a:gd name="connsiteX1021" fmla="*/ 1998651 w 4587867"/>
              <a:gd name="connsiteY1021" fmla="*/ 408041 h 999163"/>
              <a:gd name="connsiteX1022" fmla="*/ 1998119 w 4587867"/>
              <a:gd name="connsiteY1022" fmla="*/ 392868 h 999163"/>
              <a:gd name="connsiteX1023" fmla="*/ 1991386 w 4587867"/>
              <a:gd name="connsiteY1023" fmla="*/ 388293 h 999163"/>
              <a:gd name="connsiteX1024" fmla="*/ 1977418 w 4587867"/>
              <a:gd name="connsiteY1024" fmla="*/ 418696 h 999163"/>
              <a:gd name="connsiteX1025" fmla="*/ 1966542 w 4587867"/>
              <a:gd name="connsiteY1025" fmla="*/ 446432 h 999163"/>
              <a:gd name="connsiteX1026" fmla="*/ 1970110 w 4587867"/>
              <a:gd name="connsiteY1026" fmla="*/ 463297 h 999163"/>
              <a:gd name="connsiteX1027" fmla="*/ 2007354 w 4587867"/>
              <a:gd name="connsiteY1027" fmla="*/ 468402 h 999163"/>
              <a:gd name="connsiteX1028" fmla="*/ 2039348 w 4587867"/>
              <a:gd name="connsiteY1028" fmla="*/ 465190 h 999163"/>
              <a:gd name="connsiteX1029" fmla="*/ 2044742 w 4587867"/>
              <a:gd name="connsiteY1029" fmla="*/ 449845 h 999163"/>
              <a:gd name="connsiteX1030" fmla="*/ 2034155 w 4587867"/>
              <a:gd name="connsiteY1030" fmla="*/ 440739 h 999163"/>
              <a:gd name="connsiteX1031" fmla="*/ 2019769 w 4587867"/>
              <a:gd name="connsiteY1031" fmla="*/ 439190 h 999163"/>
              <a:gd name="connsiteX1032" fmla="*/ 2013727 w 4587867"/>
              <a:gd name="connsiteY1032" fmla="*/ 454578 h 999163"/>
              <a:gd name="connsiteX1033" fmla="*/ 2013339 w 4587867"/>
              <a:gd name="connsiteY1033" fmla="*/ 471471 h 999163"/>
              <a:gd name="connsiteX1034" fmla="*/ 2022718 w 4587867"/>
              <a:gd name="connsiteY1034" fmla="*/ 471471 h 999163"/>
              <a:gd name="connsiteX1035" fmla="*/ 2039348 w 4587867"/>
              <a:gd name="connsiteY1035" fmla="*/ 465190 h 999163"/>
              <a:gd name="connsiteX1036" fmla="*/ 2117476 w 4587867"/>
              <a:gd name="connsiteY1036" fmla="*/ 435834 h 999163"/>
              <a:gd name="connsiteX1037" fmla="*/ 2130941 w 4587867"/>
              <a:gd name="connsiteY1037" fmla="*/ 426813 h 999163"/>
              <a:gd name="connsiteX1038" fmla="*/ 2132481 w 4587867"/>
              <a:gd name="connsiteY1038" fmla="*/ 425193 h 999163"/>
              <a:gd name="connsiteX1039" fmla="*/ 2111291 w 4587867"/>
              <a:gd name="connsiteY1039" fmla="*/ 437297 h 999163"/>
              <a:gd name="connsiteX1040" fmla="*/ 2098804 w 4587867"/>
              <a:gd name="connsiteY1040" fmla="*/ 458593 h 999163"/>
              <a:gd name="connsiteX1041" fmla="*/ 2103896 w 4587867"/>
              <a:gd name="connsiteY1041" fmla="*/ 452627 h 999163"/>
              <a:gd name="connsiteX1042" fmla="*/ 2117476 w 4587867"/>
              <a:gd name="connsiteY1042" fmla="*/ 435834 h 999163"/>
              <a:gd name="connsiteX1043" fmla="*/ 1806660 w 4587867"/>
              <a:gd name="connsiteY1043" fmla="*/ 455739 h 999163"/>
              <a:gd name="connsiteX1044" fmla="*/ 1817924 w 4587867"/>
              <a:gd name="connsiteY1044" fmla="*/ 432894 h 999163"/>
              <a:gd name="connsiteX1045" fmla="*/ 1816197 w 4587867"/>
              <a:gd name="connsiteY1045" fmla="*/ 424304 h 999163"/>
              <a:gd name="connsiteX1046" fmla="*/ 1801869 w 4587867"/>
              <a:gd name="connsiteY1046" fmla="*/ 433941 h 999163"/>
              <a:gd name="connsiteX1047" fmla="*/ 1783858 w 4587867"/>
              <a:gd name="connsiteY1047" fmla="*/ 443564 h 999163"/>
              <a:gd name="connsiteX1048" fmla="*/ 1767401 w 4587867"/>
              <a:gd name="connsiteY1048" fmla="*/ 436781 h 999163"/>
              <a:gd name="connsiteX1049" fmla="*/ 1735408 w 4587867"/>
              <a:gd name="connsiteY1049" fmla="*/ 431589 h 999163"/>
              <a:gd name="connsiteX1050" fmla="*/ 1711930 w 4587867"/>
              <a:gd name="connsiteY1050" fmla="*/ 429667 h 999163"/>
              <a:gd name="connsiteX1051" fmla="*/ 1707672 w 4587867"/>
              <a:gd name="connsiteY1051" fmla="*/ 432923 h 999163"/>
              <a:gd name="connsiteX1052" fmla="*/ 1731725 w 4587867"/>
              <a:gd name="connsiteY1052" fmla="*/ 453516 h 999163"/>
              <a:gd name="connsiteX1053" fmla="*/ 1806660 w 4587867"/>
              <a:gd name="connsiteY1053" fmla="*/ 455739 h 999163"/>
              <a:gd name="connsiteX1054" fmla="*/ 2062638 w 4587867"/>
              <a:gd name="connsiteY1054" fmla="*/ 451380 h 999163"/>
              <a:gd name="connsiteX1055" fmla="*/ 2063228 w 4587867"/>
              <a:gd name="connsiteY1055" fmla="*/ 426813 h 999163"/>
              <a:gd name="connsiteX1056" fmla="*/ 2058654 w 4587867"/>
              <a:gd name="connsiteY1056" fmla="*/ 415584 h 999163"/>
              <a:gd name="connsiteX1057" fmla="*/ 2043793 w 4587867"/>
              <a:gd name="connsiteY1057" fmla="*/ 390459 h 999163"/>
              <a:gd name="connsiteX1058" fmla="*/ 2026660 w 4587867"/>
              <a:gd name="connsiteY1058" fmla="*/ 376634 h 999163"/>
              <a:gd name="connsiteX1059" fmla="*/ 2031091 w 4587867"/>
              <a:gd name="connsiteY1059" fmla="*/ 382098 h 999163"/>
              <a:gd name="connsiteX1060" fmla="*/ 2053733 w 4587867"/>
              <a:gd name="connsiteY1060" fmla="*/ 419614 h 999163"/>
              <a:gd name="connsiteX1061" fmla="*/ 2050971 w 4587867"/>
              <a:gd name="connsiteY1061" fmla="*/ 436823 h 999163"/>
              <a:gd name="connsiteX1062" fmla="*/ 2056194 w 4587867"/>
              <a:gd name="connsiteY1062" fmla="*/ 454721 h 999163"/>
              <a:gd name="connsiteX1063" fmla="*/ 2062638 w 4587867"/>
              <a:gd name="connsiteY1063" fmla="*/ 451380 h 999163"/>
              <a:gd name="connsiteX1064" fmla="*/ 2096790 w 4587867"/>
              <a:gd name="connsiteY1064" fmla="*/ 448927 h 999163"/>
              <a:gd name="connsiteX1065" fmla="*/ 2131977 w 4587867"/>
              <a:gd name="connsiteY1065" fmla="*/ 420145 h 999163"/>
              <a:gd name="connsiteX1066" fmla="*/ 2153728 w 4587867"/>
              <a:gd name="connsiteY1066" fmla="*/ 408500 h 999163"/>
              <a:gd name="connsiteX1067" fmla="*/ 2161684 w 4587867"/>
              <a:gd name="connsiteY1067" fmla="*/ 401544 h 999163"/>
              <a:gd name="connsiteX1068" fmla="*/ 2153167 w 4587867"/>
              <a:gd name="connsiteY1068" fmla="*/ 392854 h 999163"/>
              <a:gd name="connsiteX1069" fmla="*/ 2142853 w 4587867"/>
              <a:gd name="connsiteY1069" fmla="*/ 376017 h 999163"/>
              <a:gd name="connsiteX1070" fmla="*/ 2137314 w 4587867"/>
              <a:gd name="connsiteY1070" fmla="*/ 372920 h 999163"/>
              <a:gd name="connsiteX1071" fmla="*/ 2130093 w 4587867"/>
              <a:gd name="connsiteY1071" fmla="*/ 374569 h 999163"/>
              <a:gd name="connsiteX1072" fmla="*/ 2129589 w 4587867"/>
              <a:gd name="connsiteY1072" fmla="*/ 355036 h 999163"/>
              <a:gd name="connsiteX1073" fmla="*/ 2131718 w 4587867"/>
              <a:gd name="connsiteY1073" fmla="*/ 337985 h 999163"/>
              <a:gd name="connsiteX1074" fmla="*/ 2125202 w 4587867"/>
              <a:gd name="connsiteY1074" fmla="*/ 340079 h 999163"/>
              <a:gd name="connsiteX1075" fmla="*/ 2096991 w 4587867"/>
              <a:gd name="connsiteY1075" fmla="*/ 335747 h 999163"/>
              <a:gd name="connsiteX1076" fmla="*/ 2091194 w 4587867"/>
              <a:gd name="connsiteY1076" fmla="*/ 328391 h 999163"/>
              <a:gd name="connsiteX1077" fmla="*/ 2091194 w 4587867"/>
              <a:gd name="connsiteY1077" fmla="*/ 339634 h 999163"/>
              <a:gd name="connsiteX1078" fmla="*/ 2080347 w 4587867"/>
              <a:gd name="connsiteY1078" fmla="*/ 354262 h 999163"/>
              <a:gd name="connsiteX1079" fmla="*/ 2070536 w 4587867"/>
              <a:gd name="connsiteY1079" fmla="*/ 313691 h 999163"/>
              <a:gd name="connsiteX1080" fmla="*/ 2075729 w 4587867"/>
              <a:gd name="connsiteY1080" fmla="*/ 285798 h 999163"/>
              <a:gd name="connsiteX1081" fmla="*/ 2080807 w 4587867"/>
              <a:gd name="connsiteY1081" fmla="*/ 263999 h 999163"/>
              <a:gd name="connsiteX1082" fmla="*/ 2053403 w 4587867"/>
              <a:gd name="connsiteY1082" fmla="*/ 267369 h 999163"/>
              <a:gd name="connsiteX1083" fmla="*/ 2024114 w 4587867"/>
              <a:gd name="connsiteY1083" fmla="*/ 297701 h 999163"/>
              <a:gd name="connsiteX1084" fmla="*/ 2038470 w 4587867"/>
              <a:gd name="connsiteY1084" fmla="*/ 312085 h 999163"/>
              <a:gd name="connsiteX1085" fmla="*/ 2057244 w 4587867"/>
              <a:gd name="connsiteY1085" fmla="*/ 326713 h 999163"/>
              <a:gd name="connsiteX1086" fmla="*/ 2063041 w 4587867"/>
              <a:gd name="connsiteY1086" fmla="*/ 325838 h 999163"/>
              <a:gd name="connsiteX1087" fmla="*/ 2064465 w 4587867"/>
              <a:gd name="connsiteY1087" fmla="*/ 318280 h 999163"/>
              <a:gd name="connsiteX1088" fmla="*/ 2074391 w 4587867"/>
              <a:gd name="connsiteY1088" fmla="*/ 367327 h 999163"/>
              <a:gd name="connsiteX1089" fmla="*/ 2067731 w 4587867"/>
              <a:gd name="connsiteY1089" fmla="*/ 394230 h 999163"/>
              <a:gd name="connsiteX1090" fmla="*/ 2061070 w 4587867"/>
              <a:gd name="connsiteY1090" fmla="*/ 409245 h 999163"/>
              <a:gd name="connsiteX1091" fmla="*/ 2067141 w 4587867"/>
              <a:gd name="connsiteY1091" fmla="*/ 426684 h 999163"/>
              <a:gd name="connsiteX1092" fmla="*/ 2080103 w 4587867"/>
              <a:gd name="connsiteY1092" fmla="*/ 447938 h 999163"/>
              <a:gd name="connsiteX1093" fmla="*/ 2096790 w 4587867"/>
              <a:gd name="connsiteY1093" fmla="*/ 448927 h 999163"/>
              <a:gd name="connsiteX1094" fmla="*/ 1944028 w 4587867"/>
              <a:gd name="connsiteY1094" fmla="*/ 439864 h 999163"/>
              <a:gd name="connsiteX1095" fmla="*/ 1949423 w 4587867"/>
              <a:gd name="connsiteY1095" fmla="*/ 424505 h 999163"/>
              <a:gd name="connsiteX1096" fmla="*/ 1955364 w 4587867"/>
              <a:gd name="connsiteY1096" fmla="*/ 412630 h 999163"/>
              <a:gd name="connsiteX1097" fmla="*/ 1952689 w 4587867"/>
              <a:gd name="connsiteY1097" fmla="*/ 409905 h 999163"/>
              <a:gd name="connsiteX1098" fmla="*/ 1942043 w 4587867"/>
              <a:gd name="connsiteY1098" fmla="*/ 411540 h 999163"/>
              <a:gd name="connsiteX1099" fmla="*/ 1928823 w 4587867"/>
              <a:gd name="connsiteY1099" fmla="*/ 412946 h 999163"/>
              <a:gd name="connsiteX1100" fmla="*/ 1933023 w 4587867"/>
              <a:gd name="connsiteY1100" fmla="*/ 411856 h 999163"/>
              <a:gd name="connsiteX1101" fmla="*/ 1937224 w 4587867"/>
              <a:gd name="connsiteY1101" fmla="*/ 410565 h 999163"/>
              <a:gd name="connsiteX1102" fmla="*/ 1920522 w 4587867"/>
              <a:gd name="connsiteY1102" fmla="*/ 407223 h 999163"/>
              <a:gd name="connsiteX1103" fmla="*/ 1914826 w 4587867"/>
              <a:gd name="connsiteY1103" fmla="*/ 421378 h 999163"/>
              <a:gd name="connsiteX1104" fmla="*/ 1923917 w 4587867"/>
              <a:gd name="connsiteY1104" fmla="*/ 438014 h 999163"/>
              <a:gd name="connsiteX1105" fmla="*/ 1944028 w 4587867"/>
              <a:gd name="connsiteY1105" fmla="*/ 439864 h 999163"/>
              <a:gd name="connsiteX1106" fmla="*/ 1799366 w 4587867"/>
              <a:gd name="connsiteY1106" fmla="*/ 431101 h 999163"/>
              <a:gd name="connsiteX1107" fmla="*/ 1808444 w 4587867"/>
              <a:gd name="connsiteY1107" fmla="*/ 423802 h 999163"/>
              <a:gd name="connsiteX1108" fmla="*/ 1785498 w 4587867"/>
              <a:gd name="connsiteY1108" fmla="*/ 414408 h 999163"/>
              <a:gd name="connsiteX1109" fmla="*/ 1739392 w 4587867"/>
              <a:gd name="connsiteY1109" fmla="*/ 370582 h 999163"/>
              <a:gd name="connsiteX1110" fmla="*/ 1738659 w 4587867"/>
              <a:gd name="connsiteY1110" fmla="*/ 357044 h 999163"/>
              <a:gd name="connsiteX1111" fmla="*/ 1708362 w 4587867"/>
              <a:gd name="connsiteY1111" fmla="*/ 390028 h 999163"/>
              <a:gd name="connsiteX1112" fmla="*/ 1699271 w 4587867"/>
              <a:gd name="connsiteY1112" fmla="*/ 406808 h 999163"/>
              <a:gd name="connsiteX1113" fmla="*/ 1709441 w 4587867"/>
              <a:gd name="connsiteY1113" fmla="*/ 421192 h 999163"/>
              <a:gd name="connsiteX1114" fmla="*/ 1738716 w 4587867"/>
              <a:gd name="connsiteY1114" fmla="*/ 428190 h 999163"/>
              <a:gd name="connsiteX1115" fmla="*/ 1765632 w 4587867"/>
              <a:gd name="connsiteY1115" fmla="*/ 431732 h 999163"/>
              <a:gd name="connsiteX1116" fmla="*/ 1799366 w 4587867"/>
              <a:gd name="connsiteY1116" fmla="*/ 431101 h 999163"/>
              <a:gd name="connsiteX1117" fmla="*/ 1910625 w 4587867"/>
              <a:gd name="connsiteY1117" fmla="*/ 423802 h 999163"/>
              <a:gd name="connsiteX1118" fmla="*/ 1924320 w 4587867"/>
              <a:gd name="connsiteY1118" fmla="*/ 400584 h 999163"/>
              <a:gd name="connsiteX1119" fmla="*/ 1922364 w 4587867"/>
              <a:gd name="connsiteY1119" fmla="*/ 395177 h 999163"/>
              <a:gd name="connsiteX1120" fmla="*/ 1879135 w 4587867"/>
              <a:gd name="connsiteY1120" fmla="*/ 406392 h 999163"/>
              <a:gd name="connsiteX1121" fmla="*/ 1896023 w 4587867"/>
              <a:gd name="connsiteY1121" fmla="*/ 436020 h 999163"/>
              <a:gd name="connsiteX1122" fmla="*/ 1910625 w 4587867"/>
              <a:gd name="connsiteY1122" fmla="*/ 423802 h 999163"/>
              <a:gd name="connsiteX1123" fmla="*/ 2047562 w 4587867"/>
              <a:gd name="connsiteY1123" fmla="*/ 434314 h 999163"/>
              <a:gd name="connsiteX1124" fmla="*/ 2043534 w 4587867"/>
              <a:gd name="connsiteY1124" fmla="*/ 420503 h 999163"/>
              <a:gd name="connsiteX1125" fmla="*/ 2036600 w 4587867"/>
              <a:gd name="connsiteY1125" fmla="*/ 421163 h 999163"/>
              <a:gd name="connsiteX1126" fmla="*/ 2042901 w 4587867"/>
              <a:gd name="connsiteY1126" fmla="*/ 417979 h 999163"/>
              <a:gd name="connsiteX1127" fmla="*/ 2044297 w 4587867"/>
              <a:gd name="connsiteY1127" fmla="*/ 412085 h 999163"/>
              <a:gd name="connsiteX1128" fmla="*/ 2043318 w 4587867"/>
              <a:gd name="connsiteY1128" fmla="*/ 409117 h 999163"/>
              <a:gd name="connsiteX1129" fmla="*/ 2041909 w 4587867"/>
              <a:gd name="connsiteY1129" fmla="*/ 400311 h 999163"/>
              <a:gd name="connsiteX1130" fmla="*/ 2034500 w 4587867"/>
              <a:gd name="connsiteY1130" fmla="*/ 396209 h 999163"/>
              <a:gd name="connsiteX1131" fmla="*/ 2032400 w 4587867"/>
              <a:gd name="connsiteY1131" fmla="*/ 392280 h 999163"/>
              <a:gd name="connsiteX1132" fmla="*/ 2001873 w 4587867"/>
              <a:gd name="connsiteY1132" fmla="*/ 392481 h 999163"/>
              <a:gd name="connsiteX1133" fmla="*/ 2002535 w 4587867"/>
              <a:gd name="connsiteY1133" fmla="*/ 408485 h 999163"/>
              <a:gd name="connsiteX1134" fmla="*/ 2009066 w 4587867"/>
              <a:gd name="connsiteY1134" fmla="*/ 425408 h 999163"/>
              <a:gd name="connsiteX1135" fmla="*/ 2019870 w 4587867"/>
              <a:gd name="connsiteY1135" fmla="*/ 435547 h 999163"/>
              <a:gd name="connsiteX1136" fmla="*/ 2047562 w 4587867"/>
              <a:gd name="connsiteY1136" fmla="*/ 434314 h 999163"/>
              <a:gd name="connsiteX1137" fmla="*/ 2014907 w 4587867"/>
              <a:gd name="connsiteY1137" fmla="*/ 398361 h 999163"/>
              <a:gd name="connsiteX1138" fmla="*/ 2023221 w 4587867"/>
              <a:gd name="connsiteY1138" fmla="*/ 394417 h 999163"/>
              <a:gd name="connsiteX1139" fmla="*/ 2019970 w 4587867"/>
              <a:gd name="connsiteY1139" fmla="*/ 400541 h 999163"/>
              <a:gd name="connsiteX1140" fmla="*/ 2014907 w 4587867"/>
              <a:gd name="connsiteY1140" fmla="*/ 398361 h 999163"/>
              <a:gd name="connsiteX1141" fmla="*/ 2239438 w 4587867"/>
              <a:gd name="connsiteY1141" fmla="*/ 395908 h 999163"/>
              <a:gd name="connsiteX1142" fmla="*/ 2249897 w 4587867"/>
              <a:gd name="connsiteY1142" fmla="*/ 384952 h 999163"/>
              <a:gd name="connsiteX1143" fmla="*/ 2236029 w 4587867"/>
              <a:gd name="connsiteY1143" fmla="*/ 384952 h 999163"/>
              <a:gd name="connsiteX1144" fmla="*/ 2173696 w 4587867"/>
              <a:gd name="connsiteY1144" fmla="*/ 400698 h 999163"/>
              <a:gd name="connsiteX1145" fmla="*/ 2170013 w 4587867"/>
              <a:gd name="connsiteY1145" fmla="*/ 420948 h 999163"/>
              <a:gd name="connsiteX1146" fmla="*/ 2197763 w 4587867"/>
              <a:gd name="connsiteY1146" fmla="*/ 426813 h 999163"/>
              <a:gd name="connsiteX1147" fmla="*/ 2211703 w 4587867"/>
              <a:gd name="connsiteY1147" fmla="*/ 431173 h 999163"/>
              <a:gd name="connsiteX1148" fmla="*/ 2222161 w 4587867"/>
              <a:gd name="connsiteY1148" fmla="*/ 421192 h 999163"/>
              <a:gd name="connsiteX1149" fmla="*/ 2239438 w 4587867"/>
              <a:gd name="connsiteY1149" fmla="*/ 395908 h 999163"/>
              <a:gd name="connsiteX1150" fmla="*/ 1818441 w 4587867"/>
              <a:gd name="connsiteY1150" fmla="*/ 386128 h 999163"/>
              <a:gd name="connsiteX1151" fmla="*/ 1811580 w 4587867"/>
              <a:gd name="connsiteY1151" fmla="*/ 379373 h 999163"/>
              <a:gd name="connsiteX1152" fmla="*/ 1793166 w 4587867"/>
              <a:gd name="connsiteY1152" fmla="*/ 365262 h 999163"/>
              <a:gd name="connsiteX1153" fmla="*/ 1790648 w 4587867"/>
              <a:gd name="connsiteY1153" fmla="*/ 326985 h 999163"/>
              <a:gd name="connsiteX1154" fmla="*/ 1821765 w 4587867"/>
              <a:gd name="connsiteY1154" fmla="*/ 305201 h 999163"/>
              <a:gd name="connsiteX1155" fmla="*/ 1801855 w 4587867"/>
              <a:gd name="connsiteY1155" fmla="*/ 305603 h 999163"/>
              <a:gd name="connsiteX1156" fmla="*/ 1773457 w 4587867"/>
              <a:gd name="connsiteY1156" fmla="*/ 320819 h 999163"/>
              <a:gd name="connsiteX1157" fmla="*/ 1754425 w 4587867"/>
              <a:gd name="connsiteY1157" fmla="*/ 338085 h 999163"/>
              <a:gd name="connsiteX1158" fmla="*/ 1744082 w 4587867"/>
              <a:gd name="connsiteY1158" fmla="*/ 362365 h 999163"/>
              <a:gd name="connsiteX1159" fmla="*/ 1745420 w 4587867"/>
              <a:gd name="connsiteY1159" fmla="*/ 387677 h 999163"/>
              <a:gd name="connsiteX1160" fmla="*/ 1786045 w 4587867"/>
              <a:gd name="connsiteY1160" fmla="*/ 410723 h 999163"/>
              <a:gd name="connsiteX1161" fmla="*/ 1815449 w 4587867"/>
              <a:gd name="connsiteY1161" fmla="*/ 420288 h 999163"/>
              <a:gd name="connsiteX1162" fmla="*/ 1817794 w 4587867"/>
              <a:gd name="connsiteY1162" fmla="*/ 406592 h 999163"/>
              <a:gd name="connsiteX1163" fmla="*/ 1818441 w 4587867"/>
              <a:gd name="connsiteY1163" fmla="*/ 386128 h 999163"/>
              <a:gd name="connsiteX1164" fmla="*/ 1883019 w 4587867"/>
              <a:gd name="connsiteY1164" fmla="*/ 401501 h 999163"/>
              <a:gd name="connsiteX1165" fmla="*/ 1911330 w 4587867"/>
              <a:gd name="connsiteY1165" fmla="*/ 388982 h 999163"/>
              <a:gd name="connsiteX1166" fmla="*/ 1920422 w 4587867"/>
              <a:gd name="connsiteY1166" fmla="*/ 382112 h 999163"/>
              <a:gd name="connsiteX1167" fmla="*/ 1915013 w 4587867"/>
              <a:gd name="connsiteY1167" fmla="*/ 382069 h 999163"/>
              <a:gd name="connsiteX1168" fmla="*/ 1914020 w 4587867"/>
              <a:gd name="connsiteY1168" fmla="*/ 377279 h 999163"/>
              <a:gd name="connsiteX1169" fmla="*/ 1922709 w 4587867"/>
              <a:gd name="connsiteY1169" fmla="*/ 357102 h 999163"/>
              <a:gd name="connsiteX1170" fmla="*/ 1906252 w 4587867"/>
              <a:gd name="connsiteY1170" fmla="*/ 360601 h 999163"/>
              <a:gd name="connsiteX1171" fmla="*/ 1867741 w 4587867"/>
              <a:gd name="connsiteY1171" fmla="*/ 395421 h 999163"/>
              <a:gd name="connsiteX1172" fmla="*/ 1862994 w 4587867"/>
              <a:gd name="connsiteY1172" fmla="*/ 410077 h 999163"/>
              <a:gd name="connsiteX1173" fmla="*/ 1883019 w 4587867"/>
              <a:gd name="connsiteY1173" fmla="*/ 401501 h 999163"/>
              <a:gd name="connsiteX1174" fmla="*/ 2197130 w 4587867"/>
              <a:gd name="connsiteY1174" fmla="*/ 388279 h 999163"/>
              <a:gd name="connsiteX1175" fmla="*/ 2220492 w 4587867"/>
              <a:gd name="connsiteY1175" fmla="*/ 380320 h 999163"/>
              <a:gd name="connsiteX1176" fmla="*/ 2212422 w 4587867"/>
              <a:gd name="connsiteY1176" fmla="*/ 373565 h 999163"/>
              <a:gd name="connsiteX1177" fmla="*/ 2197446 w 4587867"/>
              <a:gd name="connsiteY1177" fmla="*/ 361777 h 999163"/>
              <a:gd name="connsiteX1178" fmla="*/ 2205546 w 4587867"/>
              <a:gd name="connsiteY1178" fmla="*/ 361906 h 999163"/>
              <a:gd name="connsiteX1179" fmla="*/ 2188168 w 4587867"/>
              <a:gd name="connsiteY1179" fmla="*/ 332406 h 999163"/>
              <a:gd name="connsiteX1180" fmla="*/ 2159914 w 4587867"/>
              <a:gd name="connsiteY1180" fmla="*/ 312386 h 999163"/>
              <a:gd name="connsiteX1181" fmla="*/ 2158375 w 4587867"/>
              <a:gd name="connsiteY1181" fmla="*/ 319313 h 999163"/>
              <a:gd name="connsiteX1182" fmla="*/ 2154519 w 4587867"/>
              <a:gd name="connsiteY1182" fmla="*/ 336751 h 999163"/>
              <a:gd name="connsiteX1183" fmla="*/ 2148622 w 4587867"/>
              <a:gd name="connsiteY1183" fmla="*/ 380463 h 999163"/>
              <a:gd name="connsiteX1184" fmla="*/ 2169581 w 4587867"/>
              <a:gd name="connsiteY1184" fmla="*/ 397672 h 999163"/>
              <a:gd name="connsiteX1185" fmla="*/ 2197130 w 4587867"/>
              <a:gd name="connsiteY1185" fmla="*/ 388279 h 999163"/>
              <a:gd name="connsiteX1186" fmla="*/ 2145644 w 4587867"/>
              <a:gd name="connsiteY1186" fmla="*/ 352168 h 999163"/>
              <a:gd name="connsiteX1187" fmla="*/ 2153484 w 4587867"/>
              <a:gd name="connsiteY1187" fmla="*/ 327086 h 999163"/>
              <a:gd name="connsiteX1188" fmla="*/ 2154620 w 4587867"/>
              <a:gd name="connsiteY1188" fmla="*/ 319528 h 999163"/>
              <a:gd name="connsiteX1189" fmla="*/ 2155714 w 4587867"/>
              <a:gd name="connsiteY1189" fmla="*/ 298920 h 999163"/>
              <a:gd name="connsiteX1190" fmla="*/ 2138307 w 4587867"/>
              <a:gd name="connsiteY1190" fmla="*/ 257990 h 999163"/>
              <a:gd name="connsiteX1191" fmla="*/ 2113808 w 4587867"/>
              <a:gd name="connsiteY1191" fmla="*/ 252756 h 999163"/>
              <a:gd name="connsiteX1192" fmla="*/ 2092301 w 4587867"/>
              <a:gd name="connsiteY1192" fmla="*/ 262909 h 999163"/>
              <a:gd name="connsiteX1193" fmla="*/ 2074391 w 4587867"/>
              <a:gd name="connsiteY1193" fmla="*/ 311296 h 999163"/>
              <a:gd name="connsiteX1194" fmla="*/ 2084879 w 4587867"/>
              <a:gd name="connsiteY1194" fmla="*/ 348683 h 999163"/>
              <a:gd name="connsiteX1195" fmla="*/ 2088173 w 4587867"/>
              <a:gd name="connsiteY1195" fmla="*/ 338214 h 999163"/>
              <a:gd name="connsiteX1196" fmla="*/ 2098559 w 4587867"/>
              <a:gd name="connsiteY1196" fmla="*/ 294947 h 999163"/>
              <a:gd name="connsiteX1197" fmla="*/ 2111881 w 4587867"/>
              <a:gd name="connsiteY1197" fmla="*/ 287275 h 999163"/>
              <a:gd name="connsiteX1198" fmla="*/ 2128352 w 4587867"/>
              <a:gd name="connsiteY1198" fmla="*/ 281696 h 999163"/>
              <a:gd name="connsiteX1199" fmla="*/ 2138782 w 4587867"/>
              <a:gd name="connsiteY1199" fmla="*/ 280563 h 999163"/>
              <a:gd name="connsiteX1200" fmla="*/ 2144378 w 4587867"/>
              <a:gd name="connsiteY1200" fmla="*/ 292093 h 999163"/>
              <a:gd name="connsiteX1201" fmla="*/ 2143385 w 4587867"/>
              <a:gd name="connsiteY1201" fmla="*/ 322382 h 999163"/>
              <a:gd name="connsiteX1202" fmla="*/ 2134883 w 4587867"/>
              <a:gd name="connsiteY1202" fmla="*/ 346102 h 999163"/>
              <a:gd name="connsiteX1203" fmla="*/ 2131229 w 4587867"/>
              <a:gd name="connsiteY1203" fmla="*/ 365419 h 999163"/>
              <a:gd name="connsiteX1204" fmla="*/ 2129532 w 4587867"/>
              <a:gd name="connsiteY1204" fmla="*/ 372403 h 999163"/>
              <a:gd name="connsiteX1205" fmla="*/ 2137343 w 4587867"/>
              <a:gd name="connsiteY1205" fmla="*/ 364717 h 999163"/>
              <a:gd name="connsiteX1206" fmla="*/ 2145644 w 4587867"/>
              <a:gd name="connsiteY1206" fmla="*/ 352168 h 999163"/>
              <a:gd name="connsiteX1207" fmla="*/ 1953235 w 4587867"/>
              <a:gd name="connsiteY1207" fmla="*/ 359496 h 999163"/>
              <a:gd name="connsiteX1208" fmla="*/ 1954789 w 4587867"/>
              <a:gd name="connsiteY1208" fmla="*/ 351824 h 999163"/>
              <a:gd name="connsiteX1209" fmla="*/ 1956601 w 4587867"/>
              <a:gd name="connsiteY1209" fmla="*/ 350419 h 999163"/>
              <a:gd name="connsiteX1210" fmla="*/ 1976339 w 4587867"/>
              <a:gd name="connsiteY1210" fmla="*/ 337569 h 999163"/>
              <a:gd name="connsiteX1211" fmla="*/ 1980971 w 4587867"/>
              <a:gd name="connsiteY1211" fmla="*/ 324433 h 999163"/>
              <a:gd name="connsiteX1212" fmla="*/ 1974843 w 4587867"/>
              <a:gd name="connsiteY1212" fmla="*/ 317205 h 999163"/>
              <a:gd name="connsiteX1213" fmla="*/ 1960543 w 4587867"/>
              <a:gd name="connsiteY1213" fmla="*/ 319556 h 999163"/>
              <a:gd name="connsiteX1214" fmla="*/ 1919602 w 4587867"/>
              <a:gd name="connsiteY1214" fmla="*/ 334715 h 999163"/>
              <a:gd name="connsiteX1215" fmla="*/ 1902396 w 4587867"/>
              <a:gd name="connsiteY1215" fmla="*/ 342402 h 999163"/>
              <a:gd name="connsiteX1216" fmla="*/ 1899145 w 4587867"/>
              <a:gd name="connsiteY1216" fmla="*/ 354850 h 999163"/>
              <a:gd name="connsiteX1217" fmla="*/ 1911704 w 4587867"/>
              <a:gd name="connsiteY1217" fmla="*/ 355495 h 999163"/>
              <a:gd name="connsiteX1218" fmla="*/ 1934951 w 4587867"/>
              <a:gd name="connsiteY1218" fmla="*/ 356972 h 999163"/>
              <a:gd name="connsiteX1219" fmla="*/ 1953235 w 4587867"/>
              <a:gd name="connsiteY1219" fmla="*/ 359496 h 999163"/>
              <a:gd name="connsiteX1220" fmla="*/ 1961090 w 4587867"/>
              <a:gd name="connsiteY1220" fmla="*/ 332506 h 999163"/>
              <a:gd name="connsiteX1221" fmla="*/ 1966614 w 4587867"/>
              <a:gd name="connsiteY1221" fmla="*/ 329653 h 999163"/>
              <a:gd name="connsiteX1222" fmla="*/ 1968081 w 4587867"/>
              <a:gd name="connsiteY1222" fmla="*/ 336321 h 999163"/>
              <a:gd name="connsiteX1223" fmla="*/ 1961090 w 4587867"/>
              <a:gd name="connsiteY1223" fmla="*/ 332506 h 999163"/>
              <a:gd name="connsiteX1224" fmla="*/ 2033665 w 4587867"/>
              <a:gd name="connsiteY1224" fmla="*/ 353803 h 999163"/>
              <a:gd name="connsiteX1225" fmla="*/ 2040801 w 4587867"/>
              <a:gd name="connsiteY1225" fmla="*/ 346647 h 999163"/>
              <a:gd name="connsiteX1226" fmla="*/ 2032198 w 4587867"/>
              <a:gd name="connsiteY1226" fmla="*/ 331933 h 999163"/>
              <a:gd name="connsiteX1227" fmla="*/ 2032400 w 4587867"/>
              <a:gd name="connsiteY1227" fmla="*/ 337511 h 999163"/>
              <a:gd name="connsiteX1228" fmla="*/ 2027810 w 4587867"/>
              <a:gd name="connsiteY1228" fmla="*/ 338917 h 999163"/>
              <a:gd name="connsiteX1229" fmla="*/ 2017179 w 4587867"/>
              <a:gd name="connsiteY1229" fmla="*/ 333123 h 999163"/>
              <a:gd name="connsiteX1230" fmla="*/ 1987603 w 4587867"/>
              <a:gd name="connsiteY1230" fmla="*/ 340738 h 999163"/>
              <a:gd name="connsiteX1231" fmla="*/ 1992738 w 4587867"/>
              <a:gd name="connsiteY1231" fmla="*/ 342416 h 999163"/>
              <a:gd name="connsiteX1232" fmla="*/ 2007426 w 4587867"/>
              <a:gd name="connsiteY1232" fmla="*/ 348984 h 999163"/>
              <a:gd name="connsiteX1233" fmla="*/ 2033665 w 4587867"/>
              <a:gd name="connsiteY1233" fmla="*/ 353803 h 999163"/>
              <a:gd name="connsiteX1234" fmla="*/ 2054683 w 4587867"/>
              <a:gd name="connsiteY1234" fmla="*/ 341828 h 999163"/>
              <a:gd name="connsiteX1235" fmla="*/ 2056165 w 4587867"/>
              <a:gd name="connsiteY1235" fmla="*/ 331832 h 999163"/>
              <a:gd name="connsiteX1236" fmla="*/ 2024861 w 4587867"/>
              <a:gd name="connsiteY1236" fmla="*/ 309604 h 999163"/>
              <a:gd name="connsiteX1237" fmla="*/ 2010001 w 4587867"/>
              <a:gd name="connsiteY1237" fmla="*/ 324633 h 999163"/>
              <a:gd name="connsiteX1238" fmla="*/ 2027882 w 4587867"/>
              <a:gd name="connsiteY1238" fmla="*/ 329108 h 999163"/>
              <a:gd name="connsiteX1239" fmla="*/ 2043606 w 4587867"/>
              <a:gd name="connsiteY1239" fmla="*/ 340624 h 999163"/>
              <a:gd name="connsiteX1240" fmla="*/ 2054683 w 4587867"/>
              <a:gd name="connsiteY1240" fmla="*/ 341828 h 999163"/>
              <a:gd name="connsiteX1241" fmla="*/ 2129532 w 4587867"/>
              <a:gd name="connsiteY1241" fmla="*/ 333224 h 999163"/>
              <a:gd name="connsiteX1242" fmla="*/ 2133502 w 4587867"/>
              <a:gd name="connsiteY1242" fmla="*/ 321966 h 999163"/>
              <a:gd name="connsiteX1243" fmla="*/ 2127561 w 4587867"/>
              <a:gd name="connsiteY1243" fmla="*/ 319341 h 999163"/>
              <a:gd name="connsiteX1244" fmla="*/ 2132754 w 4587867"/>
              <a:gd name="connsiteY1244" fmla="*/ 316918 h 999163"/>
              <a:gd name="connsiteX1245" fmla="*/ 2144766 w 4587867"/>
              <a:gd name="connsiteY1245" fmla="*/ 311268 h 999163"/>
              <a:gd name="connsiteX1246" fmla="*/ 2142062 w 4587867"/>
              <a:gd name="connsiteY1246" fmla="*/ 295707 h 999163"/>
              <a:gd name="connsiteX1247" fmla="*/ 2135977 w 4587867"/>
              <a:gd name="connsiteY1247" fmla="*/ 284450 h 999163"/>
              <a:gd name="connsiteX1248" fmla="*/ 2129762 w 4587867"/>
              <a:gd name="connsiteY1248" fmla="*/ 285726 h 999163"/>
              <a:gd name="connsiteX1249" fmla="*/ 2114441 w 4587867"/>
              <a:gd name="connsiteY1249" fmla="*/ 290071 h 999163"/>
              <a:gd name="connsiteX1250" fmla="*/ 2100688 w 4587867"/>
              <a:gd name="connsiteY1250" fmla="*/ 299020 h 999163"/>
              <a:gd name="connsiteX1251" fmla="*/ 2114772 w 4587867"/>
              <a:gd name="connsiteY1251" fmla="*/ 339089 h 999163"/>
              <a:gd name="connsiteX1252" fmla="*/ 2129532 w 4587867"/>
              <a:gd name="connsiteY1252" fmla="*/ 333224 h 999163"/>
              <a:gd name="connsiteX1253" fmla="*/ 2107982 w 4587867"/>
              <a:gd name="connsiteY1253" fmla="*/ 334729 h 999163"/>
              <a:gd name="connsiteX1254" fmla="*/ 2108687 w 4587867"/>
              <a:gd name="connsiteY1254" fmla="*/ 331976 h 999163"/>
              <a:gd name="connsiteX1255" fmla="*/ 2113592 w 4587867"/>
              <a:gd name="connsiteY1255" fmla="*/ 334729 h 999163"/>
              <a:gd name="connsiteX1256" fmla="*/ 2107982 w 4587867"/>
              <a:gd name="connsiteY1256" fmla="*/ 334729 h 999163"/>
              <a:gd name="connsiteX1257" fmla="*/ 2102055 w 4587867"/>
              <a:gd name="connsiteY1257" fmla="*/ 307811 h 999163"/>
              <a:gd name="connsiteX1258" fmla="*/ 2105206 w 4587867"/>
              <a:gd name="connsiteY1258" fmla="*/ 305330 h 999163"/>
              <a:gd name="connsiteX1259" fmla="*/ 2111693 w 4587867"/>
              <a:gd name="connsiteY1259" fmla="*/ 312400 h 999163"/>
              <a:gd name="connsiteX1260" fmla="*/ 2102055 w 4587867"/>
              <a:gd name="connsiteY1260" fmla="*/ 307811 h 999163"/>
              <a:gd name="connsiteX1261" fmla="*/ 1950819 w 4587867"/>
              <a:gd name="connsiteY1261" fmla="*/ 322095 h 999163"/>
              <a:gd name="connsiteX1262" fmla="*/ 1962413 w 4587867"/>
              <a:gd name="connsiteY1262" fmla="*/ 310636 h 999163"/>
              <a:gd name="connsiteX1263" fmla="*/ 1977863 w 4587867"/>
              <a:gd name="connsiteY1263" fmla="*/ 314250 h 999163"/>
              <a:gd name="connsiteX1264" fmla="*/ 1995026 w 4587867"/>
              <a:gd name="connsiteY1264" fmla="*/ 316488 h 999163"/>
              <a:gd name="connsiteX1265" fmla="*/ 1971750 w 4587867"/>
              <a:gd name="connsiteY1265" fmla="*/ 282413 h 999163"/>
              <a:gd name="connsiteX1266" fmla="*/ 1920091 w 4587867"/>
              <a:gd name="connsiteY1266" fmla="*/ 276046 h 999163"/>
              <a:gd name="connsiteX1267" fmla="*/ 1893146 w 4587867"/>
              <a:gd name="connsiteY1267" fmla="*/ 291405 h 999163"/>
              <a:gd name="connsiteX1268" fmla="*/ 1886500 w 4587867"/>
              <a:gd name="connsiteY1268" fmla="*/ 306822 h 999163"/>
              <a:gd name="connsiteX1269" fmla="*/ 1898397 w 4587867"/>
              <a:gd name="connsiteY1269" fmla="*/ 319528 h 999163"/>
              <a:gd name="connsiteX1270" fmla="*/ 1907820 w 4587867"/>
              <a:gd name="connsiteY1270" fmla="*/ 332234 h 999163"/>
              <a:gd name="connsiteX1271" fmla="*/ 1923529 w 4587867"/>
              <a:gd name="connsiteY1271" fmla="*/ 330986 h 999163"/>
              <a:gd name="connsiteX1272" fmla="*/ 1950819 w 4587867"/>
              <a:gd name="connsiteY1272" fmla="*/ 322095 h 999163"/>
              <a:gd name="connsiteX1273" fmla="*/ 436715 w 4587867"/>
              <a:gd name="connsiteY1273" fmla="*/ 825897 h 999163"/>
              <a:gd name="connsiteX1274" fmla="*/ 436715 w 4587867"/>
              <a:gd name="connsiteY1274" fmla="*/ 814739 h 999163"/>
              <a:gd name="connsiteX1275" fmla="*/ 467509 w 4587867"/>
              <a:gd name="connsiteY1275" fmla="*/ 814739 h 999163"/>
              <a:gd name="connsiteX1276" fmla="*/ 498303 w 4587867"/>
              <a:gd name="connsiteY1276" fmla="*/ 814739 h 999163"/>
              <a:gd name="connsiteX1277" fmla="*/ 498303 w 4587867"/>
              <a:gd name="connsiteY1277" fmla="*/ 825897 h 999163"/>
              <a:gd name="connsiteX1278" fmla="*/ 498303 w 4587867"/>
              <a:gd name="connsiteY1278" fmla="*/ 837068 h 999163"/>
              <a:gd name="connsiteX1279" fmla="*/ 467509 w 4587867"/>
              <a:gd name="connsiteY1279" fmla="*/ 837068 h 999163"/>
              <a:gd name="connsiteX1280" fmla="*/ 436715 w 4587867"/>
              <a:gd name="connsiteY1280" fmla="*/ 837068 h 999163"/>
              <a:gd name="connsiteX1281" fmla="*/ 2363040 w 4587867"/>
              <a:gd name="connsiteY1281" fmla="*/ 825624 h 999163"/>
              <a:gd name="connsiteX1282" fmla="*/ 2364450 w 4587867"/>
              <a:gd name="connsiteY1282" fmla="*/ 818052 h 999163"/>
              <a:gd name="connsiteX1283" fmla="*/ 2379986 w 4587867"/>
              <a:gd name="connsiteY1283" fmla="*/ 835390 h 999163"/>
              <a:gd name="connsiteX1284" fmla="*/ 2363054 w 4587867"/>
              <a:gd name="connsiteY1284" fmla="*/ 825624 h 999163"/>
              <a:gd name="connsiteX1285" fmla="*/ 1688194 w 4587867"/>
              <a:gd name="connsiteY1285" fmla="*/ 825438 h 999163"/>
              <a:gd name="connsiteX1286" fmla="*/ 1717210 w 4587867"/>
              <a:gd name="connsiteY1286" fmla="*/ 800785 h 999163"/>
              <a:gd name="connsiteX1287" fmla="*/ 1705514 w 4587867"/>
              <a:gd name="connsiteY1287" fmla="*/ 817521 h 999163"/>
              <a:gd name="connsiteX1288" fmla="*/ 1688194 w 4587867"/>
              <a:gd name="connsiteY1288" fmla="*/ 825438 h 999163"/>
              <a:gd name="connsiteX1289" fmla="*/ 2376030 w 4587867"/>
              <a:gd name="connsiteY1289" fmla="*/ 810193 h 999163"/>
              <a:gd name="connsiteX1290" fmla="*/ 2364464 w 4587867"/>
              <a:gd name="connsiteY1290" fmla="*/ 795207 h 999163"/>
              <a:gd name="connsiteX1291" fmla="*/ 2393523 w 4587867"/>
              <a:gd name="connsiteY1291" fmla="*/ 817765 h 999163"/>
              <a:gd name="connsiteX1292" fmla="*/ 2376030 w 4587867"/>
              <a:gd name="connsiteY1292" fmla="*/ 810193 h 999163"/>
              <a:gd name="connsiteX1293" fmla="*/ 1675721 w 4587867"/>
              <a:gd name="connsiteY1293" fmla="*/ 809562 h 999163"/>
              <a:gd name="connsiteX1294" fmla="*/ 1705773 w 4587867"/>
              <a:gd name="connsiteY1294" fmla="*/ 786832 h 999163"/>
              <a:gd name="connsiteX1295" fmla="*/ 1693660 w 4587867"/>
              <a:gd name="connsiteY1295" fmla="*/ 801918 h 999163"/>
              <a:gd name="connsiteX1296" fmla="*/ 1675721 w 4587867"/>
              <a:gd name="connsiteY1296" fmla="*/ 809562 h 999163"/>
              <a:gd name="connsiteX1297" fmla="*/ 2387035 w 4587867"/>
              <a:gd name="connsiteY1297" fmla="*/ 793945 h 999163"/>
              <a:gd name="connsiteX1298" fmla="*/ 2374433 w 4587867"/>
              <a:gd name="connsiteY1298" fmla="*/ 782242 h 999163"/>
              <a:gd name="connsiteX1299" fmla="*/ 2393739 w 4587867"/>
              <a:gd name="connsiteY1299" fmla="*/ 790632 h 999163"/>
              <a:gd name="connsiteX1300" fmla="*/ 2405650 w 4587867"/>
              <a:gd name="connsiteY1300" fmla="*/ 801718 h 999163"/>
              <a:gd name="connsiteX1301" fmla="*/ 2387035 w 4587867"/>
              <a:gd name="connsiteY1301" fmla="*/ 793945 h 999163"/>
              <a:gd name="connsiteX1302" fmla="*/ 2671224 w 4587867"/>
              <a:gd name="connsiteY1302" fmla="*/ 798692 h 999163"/>
              <a:gd name="connsiteX1303" fmla="*/ 2651099 w 4587867"/>
              <a:gd name="connsiteY1303" fmla="*/ 748426 h 999163"/>
              <a:gd name="connsiteX1304" fmla="*/ 2632311 w 4587867"/>
              <a:gd name="connsiteY1304" fmla="*/ 704141 h 999163"/>
              <a:gd name="connsiteX1305" fmla="*/ 2614688 w 4587867"/>
              <a:gd name="connsiteY1305" fmla="*/ 799997 h 999163"/>
              <a:gd name="connsiteX1306" fmla="*/ 2604892 w 4587867"/>
              <a:gd name="connsiteY1306" fmla="*/ 800785 h 999163"/>
              <a:gd name="connsiteX1307" fmla="*/ 2595095 w 4587867"/>
              <a:gd name="connsiteY1307" fmla="*/ 796196 h 999163"/>
              <a:gd name="connsiteX1308" fmla="*/ 2623492 w 4587867"/>
              <a:gd name="connsiteY1308" fmla="*/ 648827 h 999163"/>
              <a:gd name="connsiteX1309" fmla="*/ 2653817 w 4587867"/>
              <a:gd name="connsiteY1309" fmla="*/ 705073 h 999163"/>
              <a:gd name="connsiteX1310" fmla="*/ 2677885 w 4587867"/>
              <a:gd name="connsiteY1310" fmla="*/ 756486 h 999163"/>
              <a:gd name="connsiteX1311" fmla="*/ 2701261 w 4587867"/>
              <a:gd name="connsiteY1311" fmla="*/ 703467 h 999163"/>
              <a:gd name="connsiteX1312" fmla="*/ 2725055 w 4587867"/>
              <a:gd name="connsiteY1312" fmla="*/ 649487 h 999163"/>
              <a:gd name="connsiteX1313" fmla="*/ 2731184 w 4587867"/>
              <a:gd name="connsiteY1313" fmla="*/ 650878 h 999163"/>
              <a:gd name="connsiteX1314" fmla="*/ 2746116 w 4587867"/>
              <a:gd name="connsiteY1314" fmla="*/ 721250 h 999163"/>
              <a:gd name="connsiteX1315" fmla="*/ 2759451 w 4587867"/>
              <a:gd name="connsiteY1315" fmla="*/ 794691 h 999163"/>
              <a:gd name="connsiteX1316" fmla="*/ 2750115 w 4587867"/>
              <a:gd name="connsiteY1316" fmla="*/ 800269 h 999163"/>
              <a:gd name="connsiteX1317" fmla="*/ 2739268 w 4587867"/>
              <a:gd name="connsiteY1317" fmla="*/ 799380 h 999163"/>
              <a:gd name="connsiteX1318" fmla="*/ 2730680 w 4587867"/>
              <a:gd name="connsiteY1318" fmla="*/ 750549 h 999163"/>
              <a:gd name="connsiteX1319" fmla="*/ 2719243 w 4587867"/>
              <a:gd name="connsiteY1319" fmla="*/ 707282 h 999163"/>
              <a:gd name="connsiteX1320" fmla="*/ 2698701 w 4587867"/>
              <a:gd name="connsiteY1320" fmla="*/ 758221 h 999163"/>
              <a:gd name="connsiteX1321" fmla="*/ 2671224 w 4587867"/>
              <a:gd name="connsiteY1321" fmla="*/ 798692 h 999163"/>
              <a:gd name="connsiteX1322" fmla="*/ 3185770 w 4587867"/>
              <a:gd name="connsiteY1322" fmla="*/ 748541 h 999163"/>
              <a:gd name="connsiteX1323" fmla="*/ 3139578 w 4587867"/>
              <a:gd name="connsiteY1323" fmla="*/ 693600 h 999163"/>
              <a:gd name="connsiteX1324" fmla="*/ 3138183 w 4587867"/>
              <a:gd name="connsiteY1324" fmla="*/ 746490 h 999163"/>
              <a:gd name="connsiteX1325" fmla="*/ 3136787 w 4587867"/>
              <a:gd name="connsiteY1325" fmla="*/ 799380 h 999163"/>
              <a:gd name="connsiteX1326" fmla="*/ 3126991 w 4587867"/>
              <a:gd name="connsiteY1326" fmla="*/ 799380 h 999163"/>
              <a:gd name="connsiteX1327" fmla="*/ 3117194 w 4587867"/>
              <a:gd name="connsiteY1327" fmla="*/ 799380 h 999163"/>
              <a:gd name="connsiteX1328" fmla="*/ 3116446 w 4587867"/>
              <a:gd name="connsiteY1328" fmla="*/ 725050 h 999163"/>
              <a:gd name="connsiteX1329" fmla="*/ 3120445 w 4587867"/>
              <a:gd name="connsiteY1329" fmla="*/ 648899 h 999163"/>
              <a:gd name="connsiteX1330" fmla="*/ 3128444 w 4587867"/>
              <a:gd name="connsiteY1330" fmla="*/ 650677 h 999163"/>
              <a:gd name="connsiteX1331" fmla="*/ 3174837 w 4587867"/>
              <a:gd name="connsiteY1331" fmla="*/ 704485 h 999163"/>
              <a:gd name="connsiteX1332" fmla="*/ 3217966 w 4587867"/>
              <a:gd name="connsiteY1332" fmla="*/ 754693 h 999163"/>
              <a:gd name="connsiteX1333" fmla="*/ 3219361 w 4587867"/>
              <a:gd name="connsiteY1333" fmla="*/ 703080 h 999163"/>
              <a:gd name="connsiteX1334" fmla="*/ 3220771 w 4587867"/>
              <a:gd name="connsiteY1334" fmla="*/ 651481 h 999163"/>
              <a:gd name="connsiteX1335" fmla="*/ 3230567 w 4587867"/>
              <a:gd name="connsiteY1335" fmla="*/ 651481 h 999163"/>
              <a:gd name="connsiteX1336" fmla="*/ 3240364 w 4587867"/>
              <a:gd name="connsiteY1336" fmla="*/ 651481 h 999163"/>
              <a:gd name="connsiteX1337" fmla="*/ 3240364 w 4587867"/>
              <a:gd name="connsiteY1337" fmla="*/ 726786 h 999163"/>
              <a:gd name="connsiteX1338" fmla="*/ 3236164 w 4587867"/>
              <a:gd name="connsiteY1338" fmla="*/ 802793 h 999163"/>
              <a:gd name="connsiteX1339" fmla="*/ 3185770 w 4587867"/>
              <a:gd name="connsiteY1339" fmla="*/ 748541 h 999163"/>
              <a:gd name="connsiteX1340" fmla="*/ 3334561 w 4587867"/>
              <a:gd name="connsiteY1340" fmla="*/ 800628 h 999163"/>
              <a:gd name="connsiteX1341" fmla="*/ 3305373 w 4587867"/>
              <a:gd name="connsiteY1341" fmla="*/ 663298 h 999163"/>
              <a:gd name="connsiteX1342" fmla="*/ 3352817 w 4587867"/>
              <a:gd name="connsiteY1342" fmla="*/ 649688 h 999163"/>
              <a:gd name="connsiteX1343" fmla="*/ 3417279 w 4587867"/>
              <a:gd name="connsiteY1343" fmla="*/ 691363 h 999163"/>
              <a:gd name="connsiteX1344" fmla="*/ 3403512 w 4587867"/>
              <a:gd name="connsiteY1344" fmla="*/ 780364 h 999163"/>
              <a:gd name="connsiteX1345" fmla="*/ 3334561 w 4587867"/>
              <a:gd name="connsiteY1345" fmla="*/ 800628 h 999163"/>
              <a:gd name="connsiteX1346" fmla="*/ 3381013 w 4587867"/>
              <a:gd name="connsiteY1346" fmla="*/ 771974 h 999163"/>
              <a:gd name="connsiteX1347" fmla="*/ 3405526 w 4587867"/>
              <a:gd name="connsiteY1347" fmla="*/ 733555 h 999163"/>
              <a:gd name="connsiteX1348" fmla="*/ 3343653 w 4587867"/>
              <a:gd name="connsiteY1348" fmla="*/ 670339 h 999163"/>
              <a:gd name="connsiteX1349" fmla="*/ 3308423 w 4587867"/>
              <a:gd name="connsiteY1349" fmla="*/ 762767 h 999163"/>
              <a:gd name="connsiteX1350" fmla="*/ 3381013 w 4587867"/>
              <a:gd name="connsiteY1350" fmla="*/ 771974 h 999163"/>
              <a:gd name="connsiteX1351" fmla="*/ 3624505 w 4587867"/>
              <a:gd name="connsiteY1351" fmla="*/ 800326 h 999163"/>
              <a:gd name="connsiteX1352" fmla="*/ 3595762 w 4587867"/>
              <a:gd name="connsiteY1352" fmla="*/ 754249 h 999163"/>
              <a:gd name="connsiteX1353" fmla="*/ 3608249 w 4587867"/>
              <a:gd name="connsiteY1353" fmla="*/ 736179 h 999163"/>
              <a:gd name="connsiteX1354" fmla="*/ 3618851 w 4587867"/>
              <a:gd name="connsiteY1354" fmla="*/ 725610 h 999163"/>
              <a:gd name="connsiteX1355" fmla="*/ 3612004 w 4587867"/>
              <a:gd name="connsiteY1355" fmla="*/ 719242 h 999163"/>
              <a:gd name="connsiteX1356" fmla="*/ 3598222 w 4587867"/>
              <a:gd name="connsiteY1356" fmla="*/ 687290 h 999163"/>
              <a:gd name="connsiteX1357" fmla="*/ 3667230 w 4587867"/>
              <a:gd name="connsiteY1357" fmla="*/ 659153 h 999163"/>
              <a:gd name="connsiteX1358" fmla="*/ 3676912 w 4587867"/>
              <a:gd name="connsiteY1358" fmla="*/ 716388 h 999163"/>
              <a:gd name="connsiteX1359" fmla="*/ 3667388 w 4587867"/>
              <a:gd name="connsiteY1359" fmla="*/ 725882 h 999163"/>
              <a:gd name="connsiteX1360" fmla="*/ 3675833 w 4587867"/>
              <a:gd name="connsiteY1360" fmla="*/ 732967 h 999163"/>
              <a:gd name="connsiteX1361" fmla="*/ 3692477 w 4587867"/>
              <a:gd name="connsiteY1361" fmla="*/ 763943 h 999163"/>
              <a:gd name="connsiteX1362" fmla="*/ 3671474 w 4587867"/>
              <a:gd name="connsiteY1362" fmla="*/ 795580 h 999163"/>
              <a:gd name="connsiteX1363" fmla="*/ 3624505 w 4587867"/>
              <a:gd name="connsiteY1363" fmla="*/ 800326 h 999163"/>
              <a:gd name="connsiteX1364" fmla="*/ 3663476 w 4587867"/>
              <a:gd name="connsiteY1364" fmla="*/ 778084 h 999163"/>
              <a:gd name="connsiteX1365" fmla="*/ 3633525 w 4587867"/>
              <a:gd name="connsiteY1365" fmla="*/ 739449 h 999163"/>
              <a:gd name="connsiteX1366" fmla="*/ 3633683 w 4587867"/>
              <a:gd name="connsiteY1366" fmla="*/ 784982 h 999163"/>
              <a:gd name="connsiteX1367" fmla="*/ 3663476 w 4587867"/>
              <a:gd name="connsiteY1367" fmla="*/ 778084 h 999163"/>
              <a:gd name="connsiteX1368" fmla="*/ 3662367 w 4587867"/>
              <a:gd name="connsiteY1368" fmla="*/ 706665 h 999163"/>
              <a:gd name="connsiteX1369" fmla="*/ 3663461 w 4587867"/>
              <a:gd name="connsiteY1369" fmla="*/ 680191 h 999163"/>
              <a:gd name="connsiteX1370" fmla="*/ 3622462 w 4587867"/>
              <a:gd name="connsiteY1370" fmla="*/ 680822 h 999163"/>
              <a:gd name="connsiteX1371" fmla="*/ 3650471 w 4587867"/>
              <a:gd name="connsiteY1371" fmla="*/ 713563 h 999163"/>
              <a:gd name="connsiteX1372" fmla="*/ 3662367 w 4587867"/>
              <a:gd name="connsiteY1372" fmla="*/ 706665 h 999163"/>
              <a:gd name="connsiteX1373" fmla="*/ 3750379 w 4587867"/>
              <a:gd name="connsiteY1373" fmla="*/ 799523 h 999163"/>
              <a:gd name="connsiteX1374" fmla="*/ 3716674 w 4587867"/>
              <a:gd name="connsiteY1374" fmla="*/ 745027 h 999163"/>
              <a:gd name="connsiteX1375" fmla="*/ 3740151 w 4587867"/>
              <a:gd name="connsiteY1375" fmla="*/ 682615 h 999163"/>
              <a:gd name="connsiteX1376" fmla="*/ 3788875 w 4587867"/>
              <a:gd name="connsiteY1376" fmla="*/ 650505 h 999163"/>
              <a:gd name="connsiteX1377" fmla="*/ 3795579 w 4587867"/>
              <a:gd name="connsiteY1377" fmla="*/ 665320 h 999163"/>
              <a:gd name="connsiteX1378" fmla="*/ 3782632 w 4587867"/>
              <a:gd name="connsiteY1378" fmla="*/ 672189 h 999163"/>
              <a:gd name="connsiteX1379" fmla="*/ 3743805 w 4587867"/>
              <a:gd name="connsiteY1379" fmla="*/ 706794 h 999163"/>
              <a:gd name="connsiteX1380" fmla="*/ 3744682 w 4587867"/>
              <a:gd name="connsiteY1380" fmla="*/ 712889 h 999163"/>
              <a:gd name="connsiteX1381" fmla="*/ 3765254 w 4587867"/>
              <a:gd name="connsiteY1381" fmla="*/ 709519 h 999163"/>
              <a:gd name="connsiteX1382" fmla="*/ 3806512 w 4587867"/>
              <a:gd name="connsiteY1382" fmla="*/ 729912 h 999163"/>
              <a:gd name="connsiteX1383" fmla="*/ 3777065 w 4587867"/>
              <a:gd name="connsiteY1383" fmla="*/ 800656 h 999163"/>
              <a:gd name="connsiteX1384" fmla="*/ 3750379 w 4587867"/>
              <a:gd name="connsiteY1384" fmla="*/ 799523 h 999163"/>
              <a:gd name="connsiteX1385" fmla="*/ 3784646 w 4587867"/>
              <a:gd name="connsiteY1385" fmla="*/ 775445 h 999163"/>
              <a:gd name="connsiteX1386" fmla="*/ 3793249 w 4587867"/>
              <a:gd name="connsiteY1386" fmla="*/ 754808 h 999163"/>
              <a:gd name="connsiteX1387" fmla="*/ 3746366 w 4587867"/>
              <a:gd name="connsiteY1387" fmla="*/ 730987 h 999163"/>
              <a:gd name="connsiteX1388" fmla="*/ 3737260 w 4587867"/>
              <a:gd name="connsiteY1388" fmla="*/ 750792 h 999163"/>
              <a:gd name="connsiteX1389" fmla="*/ 3746783 w 4587867"/>
              <a:gd name="connsiteY1389" fmla="*/ 774541 h 999163"/>
              <a:gd name="connsiteX1390" fmla="*/ 3784646 w 4587867"/>
              <a:gd name="connsiteY1390" fmla="*/ 775445 h 999163"/>
              <a:gd name="connsiteX1391" fmla="*/ 3854704 w 4587867"/>
              <a:gd name="connsiteY1391" fmla="*/ 799409 h 999163"/>
              <a:gd name="connsiteX1392" fmla="*/ 3835111 w 4587867"/>
              <a:gd name="connsiteY1392" fmla="*/ 788065 h 999163"/>
              <a:gd name="connsiteX1393" fmla="*/ 3828249 w 4587867"/>
              <a:gd name="connsiteY1393" fmla="*/ 780765 h 999163"/>
              <a:gd name="connsiteX1394" fmla="*/ 3834780 w 4587867"/>
              <a:gd name="connsiteY1394" fmla="*/ 775488 h 999163"/>
              <a:gd name="connsiteX1395" fmla="*/ 3851525 w 4587867"/>
              <a:gd name="connsiteY1395" fmla="*/ 777123 h 999163"/>
              <a:gd name="connsiteX1396" fmla="*/ 3899630 w 4587867"/>
              <a:gd name="connsiteY1396" fmla="*/ 761993 h 999163"/>
              <a:gd name="connsiteX1397" fmla="*/ 3868802 w 4587867"/>
              <a:gd name="connsiteY1397" fmla="*/ 737125 h 999163"/>
              <a:gd name="connsiteX1398" fmla="*/ 3852042 w 4587867"/>
              <a:gd name="connsiteY1398" fmla="*/ 728205 h 999163"/>
              <a:gd name="connsiteX1399" fmla="*/ 3867292 w 4587867"/>
              <a:gd name="connsiteY1399" fmla="*/ 718597 h 999163"/>
              <a:gd name="connsiteX1400" fmla="*/ 3896840 w 4587867"/>
              <a:gd name="connsiteY1400" fmla="*/ 695794 h 999163"/>
              <a:gd name="connsiteX1401" fmla="*/ 3854646 w 4587867"/>
              <a:gd name="connsiteY1401" fmla="*/ 678427 h 999163"/>
              <a:gd name="connsiteX1402" fmla="*/ 3839570 w 4587867"/>
              <a:gd name="connsiteY1402" fmla="*/ 680880 h 999163"/>
              <a:gd name="connsiteX1403" fmla="*/ 3846245 w 4587867"/>
              <a:gd name="connsiteY1403" fmla="*/ 662437 h 999163"/>
              <a:gd name="connsiteX1404" fmla="*/ 3892625 w 4587867"/>
              <a:gd name="connsiteY1404" fmla="*/ 656902 h 999163"/>
              <a:gd name="connsiteX1405" fmla="*/ 3905486 w 4587867"/>
              <a:gd name="connsiteY1405" fmla="*/ 718210 h 999163"/>
              <a:gd name="connsiteX1406" fmla="*/ 3897746 w 4587867"/>
              <a:gd name="connsiteY1406" fmla="*/ 725610 h 999163"/>
              <a:gd name="connsiteX1407" fmla="*/ 3909888 w 4587867"/>
              <a:gd name="connsiteY1407" fmla="*/ 737713 h 999163"/>
              <a:gd name="connsiteX1408" fmla="*/ 3922015 w 4587867"/>
              <a:gd name="connsiteY1408" fmla="*/ 762036 h 999163"/>
              <a:gd name="connsiteX1409" fmla="*/ 3916749 w 4587867"/>
              <a:gd name="connsiteY1409" fmla="*/ 782859 h 999163"/>
              <a:gd name="connsiteX1410" fmla="*/ 3854704 w 4587867"/>
              <a:gd name="connsiteY1410" fmla="*/ 799409 h 999163"/>
              <a:gd name="connsiteX1411" fmla="*/ 2792308 w 4587867"/>
              <a:gd name="connsiteY1411" fmla="*/ 797243 h 999163"/>
              <a:gd name="connsiteX1412" fmla="*/ 2791704 w 4587867"/>
              <a:gd name="connsiteY1412" fmla="*/ 722598 h 999163"/>
              <a:gd name="connsiteX1413" fmla="*/ 2792452 w 4587867"/>
              <a:gd name="connsiteY1413" fmla="*/ 651481 h 999163"/>
              <a:gd name="connsiteX1414" fmla="*/ 2802249 w 4587867"/>
              <a:gd name="connsiteY1414" fmla="*/ 651481 h 999163"/>
              <a:gd name="connsiteX1415" fmla="*/ 2812045 w 4587867"/>
              <a:gd name="connsiteY1415" fmla="*/ 651481 h 999163"/>
              <a:gd name="connsiteX1416" fmla="*/ 2812793 w 4587867"/>
              <a:gd name="connsiteY1416" fmla="*/ 726126 h 999163"/>
              <a:gd name="connsiteX1417" fmla="*/ 2813541 w 4587867"/>
              <a:gd name="connsiteY1417" fmla="*/ 800785 h 999163"/>
              <a:gd name="connsiteX1418" fmla="*/ 2803601 w 4587867"/>
              <a:gd name="connsiteY1418" fmla="*/ 800785 h 999163"/>
              <a:gd name="connsiteX1419" fmla="*/ 2792308 w 4587867"/>
              <a:gd name="connsiteY1419" fmla="*/ 797243 h 999163"/>
              <a:gd name="connsiteX1420" fmla="*/ 2856698 w 4587867"/>
              <a:gd name="connsiteY1420" fmla="*/ 797243 h 999163"/>
              <a:gd name="connsiteX1421" fmla="*/ 2856094 w 4587867"/>
              <a:gd name="connsiteY1421" fmla="*/ 722598 h 999163"/>
              <a:gd name="connsiteX1422" fmla="*/ 2856842 w 4587867"/>
              <a:gd name="connsiteY1422" fmla="*/ 651481 h 999163"/>
              <a:gd name="connsiteX1423" fmla="*/ 2866639 w 4587867"/>
              <a:gd name="connsiteY1423" fmla="*/ 651481 h 999163"/>
              <a:gd name="connsiteX1424" fmla="*/ 2876435 w 4587867"/>
              <a:gd name="connsiteY1424" fmla="*/ 651481 h 999163"/>
              <a:gd name="connsiteX1425" fmla="*/ 2877183 w 4587867"/>
              <a:gd name="connsiteY1425" fmla="*/ 716360 h 999163"/>
              <a:gd name="connsiteX1426" fmla="*/ 2877932 w 4587867"/>
              <a:gd name="connsiteY1426" fmla="*/ 781253 h 999163"/>
              <a:gd name="connsiteX1427" fmla="*/ 2908674 w 4587867"/>
              <a:gd name="connsiteY1427" fmla="*/ 781253 h 999163"/>
              <a:gd name="connsiteX1428" fmla="*/ 2939430 w 4587867"/>
              <a:gd name="connsiteY1428" fmla="*/ 781253 h 999163"/>
              <a:gd name="connsiteX1429" fmla="*/ 2939430 w 4587867"/>
              <a:gd name="connsiteY1429" fmla="*/ 791019 h 999163"/>
              <a:gd name="connsiteX1430" fmla="*/ 2939430 w 4587867"/>
              <a:gd name="connsiteY1430" fmla="*/ 800785 h 999163"/>
              <a:gd name="connsiteX1431" fmla="*/ 2898748 w 4587867"/>
              <a:gd name="connsiteY1431" fmla="*/ 800785 h 999163"/>
              <a:gd name="connsiteX1432" fmla="*/ 2856698 w 4587867"/>
              <a:gd name="connsiteY1432" fmla="*/ 797243 h 999163"/>
              <a:gd name="connsiteX1433" fmla="*/ 2953413 w 4587867"/>
              <a:gd name="connsiteY1433" fmla="*/ 799380 h 999163"/>
              <a:gd name="connsiteX1434" fmla="*/ 3021385 w 4587867"/>
              <a:gd name="connsiteY1434" fmla="*/ 650663 h 999163"/>
              <a:gd name="connsiteX1435" fmla="*/ 3026507 w 4587867"/>
              <a:gd name="connsiteY1435" fmla="*/ 649258 h 999163"/>
              <a:gd name="connsiteX1436" fmla="*/ 3093386 w 4587867"/>
              <a:gd name="connsiteY1436" fmla="*/ 796971 h 999163"/>
              <a:gd name="connsiteX1437" fmla="*/ 3084107 w 4587867"/>
              <a:gd name="connsiteY1437" fmla="*/ 800785 h 999163"/>
              <a:gd name="connsiteX1438" fmla="*/ 3066801 w 4587867"/>
              <a:gd name="connsiteY1438" fmla="*/ 784035 h 999163"/>
              <a:gd name="connsiteX1439" fmla="*/ 3058774 w 4587867"/>
              <a:gd name="connsiteY1439" fmla="*/ 767299 h 999163"/>
              <a:gd name="connsiteX1440" fmla="*/ 3024335 w 4587867"/>
              <a:gd name="connsiteY1440" fmla="*/ 767299 h 999163"/>
              <a:gd name="connsiteX1441" fmla="*/ 2989895 w 4587867"/>
              <a:gd name="connsiteY1441" fmla="*/ 767299 h 999163"/>
              <a:gd name="connsiteX1442" fmla="*/ 2981408 w 4587867"/>
              <a:gd name="connsiteY1442" fmla="*/ 784035 h 999163"/>
              <a:gd name="connsiteX1443" fmla="*/ 2963181 w 4587867"/>
              <a:gd name="connsiteY1443" fmla="*/ 800785 h 999163"/>
              <a:gd name="connsiteX1444" fmla="*/ 2953413 w 4587867"/>
              <a:gd name="connsiteY1444" fmla="*/ 799380 h 999163"/>
              <a:gd name="connsiteX1445" fmla="*/ 3051394 w 4587867"/>
              <a:gd name="connsiteY1445" fmla="*/ 749545 h 999163"/>
              <a:gd name="connsiteX1446" fmla="*/ 3037699 w 4587867"/>
              <a:gd name="connsiteY1446" fmla="*/ 719543 h 999163"/>
              <a:gd name="connsiteX1447" fmla="*/ 3023989 w 4587867"/>
              <a:gd name="connsiteY1447" fmla="*/ 690546 h 999163"/>
              <a:gd name="connsiteX1448" fmla="*/ 3012826 w 4587867"/>
              <a:gd name="connsiteY1448" fmla="*/ 714538 h 999163"/>
              <a:gd name="connsiteX1449" fmla="*/ 3024622 w 4587867"/>
              <a:gd name="connsiteY1449" fmla="*/ 750549 h 999163"/>
              <a:gd name="connsiteX1450" fmla="*/ 3051394 w 4587867"/>
              <a:gd name="connsiteY1450" fmla="*/ 749545 h 999163"/>
              <a:gd name="connsiteX1451" fmla="*/ 3488114 w 4587867"/>
              <a:gd name="connsiteY1451" fmla="*/ 792482 h 999163"/>
              <a:gd name="connsiteX1452" fmla="*/ 3488114 w 4587867"/>
              <a:gd name="connsiteY1452" fmla="*/ 784035 h 999163"/>
              <a:gd name="connsiteX1453" fmla="*/ 3504917 w 4587867"/>
              <a:gd name="connsiteY1453" fmla="*/ 784035 h 999163"/>
              <a:gd name="connsiteX1454" fmla="*/ 3521705 w 4587867"/>
              <a:gd name="connsiteY1454" fmla="*/ 784035 h 999163"/>
              <a:gd name="connsiteX1455" fmla="*/ 3521705 w 4587867"/>
              <a:gd name="connsiteY1455" fmla="*/ 736595 h 999163"/>
              <a:gd name="connsiteX1456" fmla="*/ 3519604 w 4587867"/>
              <a:gd name="connsiteY1456" fmla="*/ 689255 h 999163"/>
              <a:gd name="connsiteX1457" fmla="*/ 3510512 w 4587867"/>
              <a:gd name="connsiteY1457" fmla="*/ 693342 h 999163"/>
              <a:gd name="connsiteX1458" fmla="*/ 3495508 w 4587867"/>
              <a:gd name="connsiteY1458" fmla="*/ 691248 h 999163"/>
              <a:gd name="connsiteX1459" fmla="*/ 3509880 w 4587867"/>
              <a:gd name="connsiteY1459" fmla="*/ 670440 h 999163"/>
              <a:gd name="connsiteX1460" fmla="*/ 3533602 w 4587867"/>
              <a:gd name="connsiteY1460" fmla="*/ 655783 h 999163"/>
              <a:gd name="connsiteX1461" fmla="*/ 3541298 w 4587867"/>
              <a:gd name="connsiteY1461" fmla="*/ 655668 h 999163"/>
              <a:gd name="connsiteX1462" fmla="*/ 3541298 w 4587867"/>
              <a:gd name="connsiteY1462" fmla="*/ 719701 h 999163"/>
              <a:gd name="connsiteX1463" fmla="*/ 3541298 w 4587867"/>
              <a:gd name="connsiteY1463" fmla="*/ 783734 h 999163"/>
              <a:gd name="connsiteX1464" fmla="*/ 3554604 w 4587867"/>
              <a:gd name="connsiteY1464" fmla="*/ 784580 h 999163"/>
              <a:gd name="connsiteX1465" fmla="*/ 3567897 w 4587867"/>
              <a:gd name="connsiteY1465" fmla="*/ 792410 h 999163"/>
              <a:gd name="connsiteX1466" fmla="*/ 3567897 w 4587867"/>
              <a:gd name="connsiteY1466" fmla="*/ 799380 h 999163"/>
              <a:gd name="connsiteX1467" fmla="*/ 3528005 w 4587867"/>
              <a:gd name="connsiteY1467" fmla="*/ 800154 h 999163"/>
              <a:gd name="connsiteX1468" fmla="*/ 3488114 w 4587867"/>
              <a:gd name="connsiteY1468" fmla="*/ 800929 h 999163"/>
              <a:gd name="connsiteX1469" fmla="*/ 1664457 w 4587867"/>
              <a:gd name="connsiteY1469" fmla="*/ 792711 h 999163"/>
              <a:gd name="connsiteX1470" fmla="*/ 1697472 w 4587867"/>
              <a:gd name="connsiteY1470" fmla="*/ 772103 h 999163"/>
              <a:gd name="connsiteX1471" fmla="*/ 1676369 w 4587867"/>
              <a:gd name="connsiteY1471" fmla="*/ 789542 h 999163"/>
              <a:gd name="connsiteX1472" fmla="*/ 1664457 w 4587867"/>
              <a:gd name="connsiteY1472" fmla="*/ 792711 h 999163"/>
              <a:gd name="connsiteX1473" fmla="*/ 1123139 w 4587867"/>
              <a:gd name="connsiteY1473" fmla="*/ 789054 h 999163"/>
              <a:gd name="connsiteX1474" fmla="*/ 1119787 w 4587867"/>
              <a:gd name="connsiteY1474" fmla="*/ 710924 h 999163"/>
              <a:gd name="connsiteX1475" fmla="*/ 1119787 w 4587867"/>
              <a:gd name="connsiteY1475" fmla="*/ 636121 h 999163"/>
              <a:gd name="connsiteX1476" fmla="*/ 1130979 w 4587867"/>
              <a:gd name="connsiteY1476" fmla="*/ 636121 h 999163"/>
              <a:gd name="connsiteX1477" fmla="*/ 1142171 w 4587867"/>
              <a:gd name="connsiteY1477" fmla="*/ 636121 h 999163"/>
              <a:gd name="connsiteX1478" fmla="*/ 1142171 w 4587867"/>
              <a:gd name="connsiteY1478" fmla="*/ 703108 h 999163"/>
              <a:gd name="connsiteX1479" fmla="*/ 1142171 w 4587867"/>
              <a:gd name="connsiteY1479" fmla="*/ 770081 h 999163"/>
              <a:gd name="connsiteX1480" fmla="*/ 1157578 w 4587867"/>
              <a:gd name="connsiteY1480" fmla="*/ 770081 h 999163"/>
              <a:gd name="connsiteX1481" fmla="*/ 1172971 w 4587867"/>
              <a:gd name="connsiteY1481" fmla="*/ 770081 h 999163"/>
              <a:gd name="connsiteX1482" fmla="*/ 1172971 w 4587867"/>
              <a:gd name="connsiteY1482" fmla="*/ 703108 h 999163"/>
              <a:gd name="connsiteX1483" fmla="*/ 1172971 w 4587867"/>
              <a:gd name="connsiteY1483" fmla="*/ 636121 h 999163"/>
              <a:gd name="connsiteX1484" fmla="*/ 1185702 w 4587867"/>
              <a:gd name="connsiteY1484" fmla="*/ 636121 h 999163"/>
              <a:gd name="connsiteX1485" fmla="*/ 1198419 w 4587867"/>
              <a:gd name="connsiteY1485" fmla="*/ 636121 h 999163"/>
              <a:gd name="connsiteX1486" fmla="*/ 1197599 w 4587867"/>
              <a:gd name="connsiteY1486" fmla="*/ 710308 h 999163"/>
              <a:gd name="connsiteX1487" fmla="*/ 1191327 w 4587867"/>
              <a:gd name="connsiteY1487" fmla="*/ 788452 h 999163"/>
              <a:gd name="connsiteX1488" fmla="*/ 1123139 w 4587867"/>
              <a:gd name="connsiteY1488" fmla="*/ 789069 h 999163"/>
              <a:gd name="connsiteX1489" fmla="*/ 2397033 w 4587867"/>
              <a:gd name="connsiteY1489" fmla="*/ 777696 h 999163"/>
              <a:gd name="connsiteX1490" fmla="*/ 2385827 w 4587867"/>
              <a:gd name="connsiteY1490" fmla="*/ 764560 h 999163"/>
              <a:gd name="connsiteX1491" fmla="*/ 2415922 w 4587867"/>
              <a:gd name="connsiteY1491" fmla="*/ 784049 h 999163"/>
              <a:gd name="connsiteX1492" fmla="*/ 2397033 w 4587867"/>
              <a:gd name="connsiteY1492" fmla="*/ 777696 h 999163"/>
              <a:gd name="connsiteX1493" fmla="*/ 1654474 w 4587867"/>
              <a:gd name="connsiteY1493" fmla="*/ 773322 h 999163"/>
              <a:gd name="connsiteX1494" fmla="*/ 1669147 w 4587867"/>
              <a:gd name="connsiteY1494" fmla="*/ 762853 h 999163"/>
              <a:gd name="connsiteX1495" fmla="*/ 1688021 w 4587867"/>
              <a:gd name="connsiteY1495" fmla="*/ 756601 h 999163"/>
              <a:gd name="connsiteX1496" fmla="*/ 1674024 w 4587867"/>
              <a:gd name="connsiteY1496" fmla="*/ 767987 h 999163"/>
              <a:gd name="connsiteX1497" fmla="*/ 1654474 w 4587867"/>
              <a:gd name="connsiteY1497" fmla="*/ 773322 h 999163"/>
              <a:gd name="connsiteX1498" fmla="*/ 2406571 w 4587867"/>
              <a:gd name="connsiteY1498" fmla="*/ 760286 h 999163"/>
              <a:gd name="connsiteX1499" fmla="*/ 2393163 w 4587867"/>
              <a:gd name="connsiteY1499" fmla="*/ 749373 h 999163"/>
              <a:gd name="connsiteX1500" fmla="*/ 2425574 w 4587867"/>
              <a:gd name="connsiteY1500" fmla="*/ 764259 h 999163"/>
              <a:gd name="connsiteX1501" fmla="*/ 2406571 w 4587867"/>
              <a:gd name="connsiteY1501" fmla="*/ 760286 h 999163"/>
              <a:gd name="connsiteX1502" fmla="*/ 1644994 w 4587867"/>
              <a:gd name="connsiteY1502" fmla="*/ 756658 h 999163"/>
              <a:gd name="connsiteX1503" fmla="*/ 1661638 w 4587867"/>
              <a:gd name="connsiteY1503" fmla="*/ 745515 h 999163"/>
              <a:gd name="connsiteX1504" fmla="*/ 1679663 w 4587867"/>
              <a:gd name="connsiteY1504" fmla="*/ 740223 h 999163"/>
              <a:gd name="connsiteX1505" fmla="*/ 1664213 w 4587867"/>
              <a:gd name="connsiteY1505" fmla="*/ 751366 h 999163"/>
              <a:gd name="connsiteX1506" fmla="*/ 1644994 w 4587867"/>
              <a:gd name="connsiteY1506" fmla="*/ 756658 h 999163"/>
              <a:gd name="connsiteX1507" fmla="*/ 2413821 w 4587867"/>
              <a:gd name="connsiteY1507" fmla="*/ 742819 h 999163"/>
              <a:gd name="connsiteX1508" fmla="*/ 2401579 w 4587867"/>
              <a:gd name="connsiteY1508" fmla="*/ 731016 h 999163"/>
              <a:gd name="connsiteX1509" fmla="*/ 2435515 w 4587867"/>
              <a:gd name="connsiteY1509" fmla="*/ 747723 h 999163"/>
              <a:gd name="connsiteX1510" fmla="*/ 2413821 w 4587867"/>
              <a:gd name="connsiteY1510" fmla="*/ 742819 h 999163"/>
              <a:gd name="connsiteX1511" fmla="*/ 1636190 w 4587867"/>
              <a:gd name="connsiteY1511" fmla="*/ 739248 h 999163"/>
              <a:gd name="connsiteX1512" fmla="*/ 1664371 w 4587867"/>
              <a:gd name="connsiteY1512" fmla="*/ 722598 h 999163"/>
              <a:gd name="connsiteX1513" fmla="*/ 1671276 w 4587867"/>
              <a:gd name="connsiteY1513" fmla="*/ 723444 h 999163"/>
              <a:gd name="connsiteX1514" fmla="*/ 1636190 w 4587867"/>
              <a:gd name="connsiteY1514" fmla="*/ 739248 h 999163"/>
              <a:gd name="connsiteX1515" fmla="*/ 2422222 w 4587867"/>
              <a:gd name="connsiteY1515" fmla="*/ 724878 h 999163"/>
              <a:gd name="connsiteX1516" fmla="*/ 2407520 w 4587867"/>
              <a:gd name="connsiteY1516" fmla="*/ 715255 h 999163"/>
              <a:gd name="connsiteX1517" fmla="*/ 2418022 w 4587867"/>
              <a:gd name="connsiteY1517" fmla="*/ 715901 h 999163"/>
              <a:gd name="connsiteX1518" fmla="*/ 2436220 w 4587867"/>
              <a:gd name="connsiteY1518" fmla="*/ 723186 h 999163"/>
              <a:gd name="connsiteX1519" fmla="*/ 2440420 w 4587867"/>
              <a:gd name="connsiteY1519" fmla="*/ 730830 h 999163"/>
              <a:gd name="connsiteX1520" fmla="*/ 2422222 w 4587867"/>
              <a:gd name="connsiteY1520" fmla="*/ 724878 h 999163"/>
              <a:gd name="connsiteX1521" fmla="*/ 1629285 w 4587867"/>
              <a:gd name="connsiteY1521" fmla="*/ 719744 h 999163"/>
              <a:gd name="connsiteX1522" fmla="*/ 1641757 w 4587867"/>
              <a:gd name="connsiteY1522" fmla="*/ 711527 h 999163"/>
              <a:gd name="connsiteX1523" fmla="*/ 1662875 w 4587867"/>
              <a:gd name="connsiteY1523" fmla="*/ 706866 h 999163"/>
              <a:gd name="connsiteX1524" fmla="*/ 1647698 w 4587867"/>
              <a:gd name="connsiteY1524" fmla="*/ 715915 h 999163"/>
              <a:gd name="connsiteX1525" fmla="*/ 1629285 w 4587867"/>
              <a:gd name="connsiteY1525" fmla="*/ 719744 h 999163"/>
              <a:gd name="connsiteX1526" fmla="*/ 2435515 w 4587867"/>
              <a:gd name="connsiteY1526" fmla="*/ 708831 h 999163"/>
              <a:gd name="connsiteX1527" fmla="*/ 2417849 w 4587867"/>
              <a:gd name="connsiteY1527" fmla="*/ 702176 h 999163"/>
              <a:gd name="connsiteX1528" fmla="*/ 2414469 w 4587867"/>
              <a:gd name="connsiteY1528" fmla="*/ 697630 h 999163"/>
              <a:gd name="connsiteX1529" fmla="*/ 2450462 w 4587867"/>
              <a:gd name="connsiteY1529" fmla="*/ 708716 h 999163"/>
              <a:gd name="connsiteX1530" fmla="*/ 2435515 w 4587867"/>
              <a:gd name="connsiteY1530" fmla="*/ 708831 h 999163"/>
              <a:gd name="connsiteX1531" fmla="*/ 1621473 w 4587867"/>
              <a:gd name="connsiteY1531" fmla="*/ 699925 h 999163"/>
              <a:gd name="connsiteX1532" fmla="*/ 1654013 w 4587867"/>
              <a:gd name="connsiteY1532" fmla="*/ 686573 h 999163"/>
              <a:gd name="connsiteX1533" fmla="*/ 1645914 w 4587867"/>
              <a:gd name="connsiteY1533" fmla="*/ 696167 h 999163"/>
              <a:gd name="connsiteX1534" fmla="*/ 1621473 w 4587867"/>
              <a:gd name="connsiteY1534" fmla="*/ 699925 h 999163"/>
              <a:gd name="connsiteX1535" fmla="*/ 2437615 w 4587867"/>
              <a:gd name="connsiteY1535" fmla="*/ 688696 h 999163"/>
              <a:gd name="connsiteX1536" fmla="*/ 2421518 w 4587867"/>
              <a:gd name="connsiteY1536" fmla="*/ 680550 h 999163"/>
              <a:gd name="connsiteX1537" fmla="*/ 2441168 w 4587867"/>
              <a:gd name="connsiteY1537" fmla="*/ 682629 h 999163"/>
              <a:gd name="connsiteX1538" fmla="*/ 2457913 w 4587867"/>
              <a:gd name="connsiteY1538" fmla="*/ 691004 h 999163"/>
              <a:gd name="connsiteX1539" fmla="*/ 2437615 w 4587867"/>
              <a:gd name="connsiteY1539" fmla="*/ 688696 h 999163"/>
              <a:gd name="connsiteX1540" fmla="*/ 1615877 w 4587867"/>
              <a:gd name="connsiteY1540" fmla="*/ 680378 h 999163"/>
              <a:gd name="connsiteX1541" fmla="*/ 1651683 w 4587867"/>
              <a:gd name="connsiteY1541" fmla="*/ 670898 h 999163"/>
              <a:gd name="connsiteX1542" fmla="*/ 1638376 w 4587867"/>
              <a:gd name="connsiteY1542" fmla="*/ 677782 h 999163"/>
              <a:gd name="connsiteX1543" fmla="*/ 1619847 w 4587867"/>
              <a:gd name="connsiteY1543" fmla="*/ 682586 h 999163"/>
              <a:gd name="connsiteX1544" fmla="*/ 1615877 w 4587867"/>
              <a:gd name="connsiteY1544" fmla="*/ 680378 h 999163"/>
              <a:gd name="connsiteX1545" fmla="*/ 2440420 w 4587867"/>
              <a:gd name="connsiteY1545" fmla="*/ 670196 h 999163"/>
              <a:gd name="connsiteX1546" fmla="*/ 2429228 w 4587867"/>
              <a:gd name="connsiteY1546" fmla="*/ 661304 h 999163"/>
              <a:gd name="connsiteX1547" fmla="*/ 2462862 w 4587867"/>
              <a:gd name="connsiteY1547" fmla="*/ 671845 h 999163"/>
              <a:gd name="connsiteX1548" fmla="*/ 2440420 w 4587867"/>
              <a:gd name="connsiteY1548" fmla="*/ 670196 h 999163"/>
              <a:gd name="connsiteX1549" fmla="*/ 1611144 w 4587867"/>
              <a:gd name="connsiteY1549" fmla="*/ 661333 h 999163"/>
              <a:gd name="connsiteX1550" fmla="*/ 1631529 w 4587867"/>
              <a:gd name="connsiteY1550" fmla="*/ 652771 h 999163"/>
              <a:gd name="connsiteX1551" fmla="*/ 1648101 w 4587867"/>
              <a:gd name="connsiteY1551" fmla="*/ 651165 h 999163"/>
              <a:gd name="connsiteX1552" fmla="*/ 1634391 w 4587867"/>
              <a:gd name="connsiteY1552" fmla="*/ 658809 h 999163"/>
              <a:gd name="connsiteX1553" fmla="*/ 1617618 w 4587867"/>
              <a:gd name="connsiteY1553" fmla="*/ 662853 h 999163"/>
              <a:gd name="connsiteX1554" fmla="*/ 1611144 w 4587867"/>
              <a:gd name="connsiteY1554" fmla="*/ 661333 h 999163"/>
              <a:gd name="connsiteX1555" fmla="*/ 2448721 w 4587867"/>
              <a:gd name="connsiteY1555" fmla="*/ 651552 h 999163"/>
              <a:gd name="connsiteX1556" fmla="*/ 2430753 w 4587867"/>
              <a:gd name="connsiteY1556" fmla="*/ 646260 h 999163"/>
              <a:gd name="connsiteX1557" fmla="*/ 2449009 w 4587867"/>
              <a:gd name="connsiteY1557" fmla="*/ 644841 h 999163"/>
              <a:gd name="connsiteX1558" fmla="*/ 2466315 w 4587867"/>
              <a:gd name="connsiteY1558" fmla="*/ 651767 h 999163"/>
              <a:gd name="connsiteX1559" fmla="*/ 2465610 w 4587867"/>
              <a:gd name="connsiteY1559" fmla="*/ 655381 h 999163"/>
              <a:gd name="connsiteX1560" fmla="*/ 2448721 w 4587867"/>
              <a:gd name="connsiteY1560" fmla="*/ 651552 h 999163"/>
              <a:gd name="connsiteX1561" fmla="*/ 1606886 w 4587867"/>
              <a:gd name="connsiteY1561" fmla="*/ 641098 h 999163"/>
              <a:gd name="connsiteX1562" fmla="*/ 1624221 w 4587867"/>
              <a:gd name="connsiteY1562" fmla="*/ 633898 h 999163"/>
              <a:gd name="connsiteX1563" fmla="*/ 1642692 w 4587867"/>
              <a:gd name="connsiteY1563" fmla="*/ 631819 h 999163"/>
              <a:gd name="connsiteX1564" fmla="*/ 1627558 w 4587867"/>
              <a:gd name="connsiteY1564" fmla="*/ 640209 h 999163"/>
              <a:gd name="connsiteX1565" fmla="*/ 1610727 w 4587867"/>
              <a:gd name="connsiteY1565" fmla="*/ 643622 h 999163"/>
              <a:gd name="connsiteX1566" fmla="*/ 1606886 w 4587867"/>
              <a:gd name="connsiteY1566" fmla="*/ 641098 h 999163"/>
              <a:gd name="connsiteX1567" fmla="*/ 2444146 w 4587867"/>
              <a:gd name="connsiteY1567" fmla="*/ 630872 h 999163"/>
              <a:gd name="connsiteX1568" fmla="*/ 2433285 w 4587867"/>
              <a:gd name="connsiteY1568" fmla="*/ 625265 h 999163"/>
              <a:gd name="connsiteX1569" fmla="*/ 2438651 w 4587867"/>
              <a:gd name="connsiteY1569" fmla="*/ 622970 h 999163"/>
              <a:gd name="connsiteX1570" fmla="*/ 2458618 w 4587867"/>
              <a:gd name="connsiteY1570" fmla="*/ 626470 h 999163"/>
              <a:gd name="connsiteX1571" fmla="*/ 2471911 w 4587867"/>
              <a:gd name="connsiteY1571" fmla="*/ 630858 h 999163"/>
              <a:gd name="connsiteX1572" fmla="*/ 2444146 w 4587867"/>
              <a:gd name="connsiteY1572" fmla="*/ 630872 h 999163"/>
              <a:gd name="connsiteX1573" fmla="*/ 1602541 w 4587867"/>
              <a:gd name="connsiteY1573" fmla="*/ 621938 h 999163"/>
              <a:gd name="connsiteX1574" fmla="*/ 1623084 w 4587867"/>
              <a:gd name="connsiteY1574" fmla="*/ 615040 h 999163"/>
              <a:gd name="connsiteX1575" fmla="*/ 1640477 w 4587867"/>
              <a:gd name="connsiteY1575" fmla="*/ 616230 h 999163"/>
              <a:gd name="connsiteX1576" fmla="*/ 1635585 w 4587867"/>
              <a:gd name="connsiteY1576" fmla="*/ 619543 h 999163"/>
              <a:gd name="connsiteX1577" fmla="*/ 1617287 w 4587867"/>
              <a:gd name="connsiteY1577" fmla="*/ 621909 h 999163"/>
              <a:gd name="connsiteX1578" fmla="*/ 1602541 w 4587867"/>
              <a:gd name="connsiteY1578" fmla="*/ 621938 h 999163"/>
              <a:gd name="connsiteX1579" fmla="*/ 2443225 w 4587867"/>
              <a:gd name="connsiteY1579" fmla="*/ 611799 h 999163"/>
              <a:gd name="connsiteX1580" fmla="*/ 2442132 w 4587867"/>
              <a:gd name="connsiteY1580" fmla="*/ 605431 h 999163"/>
              <a:gd name="connsiteX1581" fmla="*/ 2474716 w 4587867"/>
              <a:gd name="connsiteY1581" fmla="*/ 611383 h 999163"/>
              <a:gd name="connsiteX1582" fmla="*/ 2443225 w 4587867"/>
              <a:gd name="connsiteY1582" fmla="*/ 611799 h 999163"/>
              <a:gd name="connsiteX1583" fmla="*/ 1161779 w 4587867"/>
              <a:gd name="connsiteY1583" fmla="*/ 572246 h 999163"/>
              <a:gd name="connsiteX1584" fmla="*/ 1161779 w 4587867"/>
              <a:gd name="connsiteY1584" fmla="*/ 536279 h 999163"/>
              <a:gd name="connsiteX1585" fmla="*/ 1171288 w 4587867"/>
              <a:gd name="connsiteY1585" fmla="*/ 534500 h 999163"/>
              <a:gd name="connsiteX1586" fmla="*/ 1198865 w 4587867"/>
              <a:gd name="connsiteY1586" fmla="*/ 477108 h 999163"/>
              <a:gd name="connsiteX1587" fmla="*/ 1168353 w 4587867"/>
              <a:gd name="connsiteY1587" fmla="*/ 454721 h 999163"/>
              <a:gd name="connsiteX1588" fmla="*/ 1161779 w 4587867"/>
              <a:gd name="connsiteY1588" fmla="*/ 419471 h 999163"/>
              <a:gd name="connsiteX1589" fmla="*/ 1161779 w 4587867"/>
              <a:gd name="connsiteY1589" fmla="*/ 384220 h 999163"/>
              <a:gd name="connsiteX1590" fmla="*/ 1190593 w 4587867"/>
              <a:gd name="connsiteY1590" fmla="*/ 385497 h 999163"/>
              <a:gd name="connsiteX1591" fmla="*/ 1234355 w 4587867"/>
              <a:gd name="connsiteY1591" fmla="*/ 394876 h 999163"/>
              <a:gd name="connsiteX1592" fmla="*/ 1271081 w 4587867"/>
              <a:gd name="connsiteY1592" fmla="*/ 441671 h 999163"/>
              <a:gd name="connsiteX1593" fmla="*/ 1273325 w 4587867"/>
              <a:gd name="connsiteY1593" fmla="*/ 504958 h 999163"/>
              <a:gd name="connsiteX1594" fmla="*/ 1264075 w 4587867"/>
              <a:gd name="connsiteY1594" fmla="*/ 568661 h 999163"/>
              <a:gd name="connsiteX1595" fmla="*/ 1185127 w 4587867"/>
              <a:gd name="connsiteY1595" fmla="*/ 608214 h 999163"/>
              <a:gd name="connsiteX1596" fmla="*/ 1161779 w 4587867"/>
              <a:gd name="connsiteY1596" fmla="*/ 608214 h 999163"/>
              <a:gd name="connsiteX1597" fmla="*/ 1601290 w 4587867"/>
              <a:gd name="connsiteY1597" fmla="*/ 600211 h 999163"/>
              <a:gd name="connsiteX1598" fmla="*/ 1636851 w 4587867"/>
              <a:gd name="connsiteY1598" fmla="*/ 595307 h 999163"/>
              <a:gd name="connsiteX1599" fmla="*/ 1636391 w 4587867"/>
              <a:gd name="connsiteY1599" fmla="*/ 599666 h 999163"/>
              <a:gd name="connsiteX1600" fmla="*/ 1601290 w 4587867"/>
              <a:gd name="connsiteY1600" fmla="*/ 600211 h 999163"/>
              <a:gd name="connsiteX1601" fmla="*/ 2446016 w 4587867"/>
              <a:gd name="connsiteY1601" fmla="*/ 592266 h 999163"/>
              <a:gd name="connsiteX1602" fmla="*/ 2447771 w 4587867"/>
              <a:gd name="connsiteY1602" fmla="*/ 585899 h 999163"/>
              <a:gd name="connsiteX1603" fmla="*/ 2474716 w 4587867"/>
              <a:gd name="connsiteY1603" fmla="*/ 591822 h 999163"/>
              <a:gd name="connsiteX1604" fmla="*/ 2446016 w 4587867"/>
              <a:gd name="connsiteY1604" fmla="*/ 592266 h 999163"/>
              <a:gd name="connsiteX1605" fmla="*/ 1598485 w 4587867"/>
              <a:gd name="connsiteY1605" fmla="*/ 580306 h 999163"/>
              <a:gd name="connsiteX1606" fmla="*/ 1607591 w 4587867"/>
              <a:gd name="connsiteY1606" fmla="*/ 577495 h 999163"/>
              <a:gd name="connsiteX1607" fmla="*/ 1627184 w 4587867"/>
              <a:gd name="connsiteY1607" fmla="*/ 575731 h 999163"/>
              <a:gd name="connsiteX1608" fmla="*/ 1637686 w 4587867"/>
              <a:gd name="connsiteY1608" fmla="*/ 578556 h 999163"/>
              <a:gd name="connsiteX1609" fmla="*/ 1618078 w 4587867"/>
              <a:gd name="connsiteY1609" fmla="*/ 583102 h 999163"/>
              <a:gd name="connsiteX1610" fmla="*/ 1598485 w 4587867"/>
              <a:gd name="connsiteY1610" fmla="*/ 580306 h 999163"/>
              <a:gd name="connsiteX1611" fmla="*/ 2438320 w 4587867"/>
              <a:gd name="connsiteY1611" fmla="*/ 574727 h 999163"/>
              <a:gd name="connsiteX1612" fmla="*/ 2457913 w 4587867"/>
              <a:gd name="connsiteY1612" fmla="*/ 571945 h 999163"/>
              <a:gd name="connsiteX1613" fmla="*/ 2477507 w 4587867"/>
              <a:gd name="connsiteY1613" fmla="*/ 574727 h 999163"/>
              <a:gd name="connsiteX1614" fmla="*/ 2457913 w 4587867"/>
              <a:gd name="connsiteY1614" fmla="*/ 577524 h 999163"/>
              <a:gd name="connsiteX1615" fmla="*/ 2438320 w 4587867"/>
              <a:gd name="connsiteY1615" fmla="*/ 574727 h 999163"/>
              <a:gd name="connsiteX1616" fmla="*/ 1598485 w 4587867"/>
              <a:gd name="connsiteY1616" fmla="*/ 559382 h 999163"/>
              <a:gd name="connsiteX1617" fmla="*/ 1618078 w 4587867"/>
              <a:gd name="connsiteY1617" fmla="*/ 555195 h 999163"/>
              <a:gd name="connsiteX1618" fmla="*/ 1637686 w 4587867"/>
              <a:gd name="connsiteY1618" fmla="*/ 559382 h 999163"/>
              <a:gd name="connsiteX1619" fmla="*/ 1618078 w 4587867"/>
              <a:gd name="connsiteY1619" fmla="*/ 563570 h 999163"/>
              <a:gd name="connsiteX1620" fmla="*/ 1598485 w 4587867"/>
              <a:gd name="connsiteY1620" fmla="*/ 559382 h 999163"/>
              <a:gd name="connsiteX1621" fmla="*/ 2438320 w 4587867"/>
              <a:gd name="connsiteY1621" fmla="*/ 555195 h 999163"/>
              <a:gd name="connsiteX1622" fmla="*/ 2457913 w 4587867"/>
              <a:gd name="connsiteY1622" fmla="*/ 552398 h 999163"/>
              <a:gd name="connsiteX1623" fmla="*/ 2477507 w 4587867"/>
              <a:gd name="connsiteY1623" fmla="*/ 555195 h 999163"/>
              <a:gd name="connsiteX1624" fmla="*/ 2457913 w 4587867"/>
              <a:gd name="connsiteY1624" fmla="*/ 557991 h 999163"/>
              <a:gd name="connsiteX1625" fmla="*/ 2438320 w 4587867"/>
              <a:gd name="connsiteY1625" fmla="*/ 555195 h 999163"/>
              <a:gd name="connsiteX1626" fmla="*/ 2862438 w 4587867"/>
              <a:gd name="connsiteY1626" fmla="*/ 550648 h 999163"/>
              <a:gd name="connsiteX1627" fmla="*/ 2796422 w 4587867"/>
              <a:gd name="connsiteY1627" fmla="*/ 518094 h 999163"/>
              <a:gd name="connsiteX1628" fmla="*/ 2771247 w 4587867"/>
              <a:gd name="connsiteY1628" fmla="*/ 406736 h 999163"/>
              <a:gd name="connsiteX1629" fmla="*/ 2967569 w 4587867"/>
              <a:gd name="connsiteY1629" fmla="*/ 382385 h 999163"/>
              <a:gd name="connsiteX1630" fmla="*/ 2983753 w 4587867"/>
              <a:gd name="connsiteY1630" fmla="*/ 447579 h 999163"/>
              <a:gd name="connsiteX1631" fmla="*/ 2908084 w 4587867"/>
              <a:gd name="connsiteY1631" fmla="*/ 545701 h 999163"/>
              <a:gd name="connsiteX1632" fmla="*/ 2862438 w 4587867"/>
              <a:gd name="connsiteY1632" fmla="*/ 550648 h 999163"/>
              <a:gd name="connsiteX1633" fmla="*/ 2904430 w 4587867"/>
              <a:gd name="connsiteY1633" fmla="*/ 505116 h 999163"/>
              <a:gd name="connsiteX1634" fmla="*/ 2944897 w 4587867"/>
              <a:gd name="connsiteY1634" fmla="*/ 442173 h 999163"/>
              <a:gd name="connsiteX1635" fmla="*/ 2845636 w 4587867"/>
              <a:gd name="connsiteY1635" fmla="*/ 377652 h 999163"/>
              <a:gd name="connsiteX1636" fmla="*/ 2805169 w 4587867"/>
              <a:gd name="connsiteY1636" fmla="*/ 442173 h 999163"/>
              <a:gd name="connsiteX1637" fmla="*/ 2904430 w 4587867"/>
              <a:gd name="connsiteY1637" fmla="*/ 505116 h 999163"/>
              <a:gd name="connsiteX1638" fmla="*/ 3699109 w 4587867"/>
              <a:gd name="connsiteY1638" fmla="*/ 548239 h 999163"/>
              <a:gd name="connsiteX1639" fmla="*/ 3629439 w 4587867"/>
              <a:gd name="connsiteY1639" fmla="*/ 500885 h 999163"/>
              <a:gd name="connsiteX1640" fmla="*/ 3723536 w 4587867"/>
              <a:gd name="connsiteY1640" fmla="*/ 331962 h 999163"/>
              <a:gd name="connsiteX1641" fmla="*/ 3784660 w 4587867"/>
              <a:gd name="connsiteY1641" fmla="*/ 349931 h 999163"/>
              <a:gd name="connsiteX1642" fmla="*/ 3791436 w 4587867"/>
              <a:gd name="connsiteY1642" fmla="*/ 373780 h 999163"/>
              <a:gd name="connsiteX1643" fmla="*/ 3758824 w 4587867"/>
              <a:gd name="connsiteY1643" fmla="*/ 379459 h 999163"/>
              <a:gd name="connsiteX1644" fmla="*/ 3668309 w 4587867"/>
              <a:gd name="connsiteY1644" fmla="*/ 398189 h 999163"/>
              <a:gd name="connsiteX1645" fmla="*/ 3694405 w 4587867"/>
              <a:gd name="connsiteY1645" fmla="*/ 504169 h 999163"/>
              <a:gd name="connsiteX1646" fmla="*/ 3762161 w 4587867"/>
              <a:gd name="connsiteY1646" fmla="*/ 500484 h 999163"/>
              <a:gd name="connsiteX1647" fmla="*/ 3776719 w 4587867"/>
              <a:gd name="connsiteY1647" fmla="*/ 492395 h 999163"/>
              <a:gd name="connsiteX1648" fmla="*/ 3787753 w 4587867"/>
              <a:gd name="connsiteY1648" fmla="*/ 504126 h 999163"/>
              <a:gd name="connsiteX1649" fmla="*/ 3797392 w 4587867"/>
              <a:gd name="connsiteY1649" fmla="*/ 519471 h 999163"/>
              <a:gd name="connsiteX1650" fmla="*/ 3782459 w 4587867"/>
              <a:gd name="connsiteY1650" fmla="*/ 532321 h 999163"/>
              <a:gd name="connsiteX1651" fmla="*/ 3699109 w 4587867"/>
              <a:gd name="connsiteY1651" fmla="*/ 548239 h 999163"/>
              <a:gd name="connsiteX1652" fmla="*/ 3942802 w 4587867"/>
              <a:gd name="connsiteY1652" fmla="*/ 482027 h 999163"/>
              <a:gd name="connsiteX1653" fmla="*/ 3878642 w 4587867"/>
              <a:gd name="connsiteY1653" fmla="*/ 411655 h 999163"/>
              <a:gd name="connsiteX1654" fmla="*/ 3877879 w 4587867"/>
              <a:gd name="connsiteY1654" fmla="*/ 478398 h 999163"/>
              <a:gd name="connsiteX1655" fmla="*/ 3873693 w 4587867"/>
              <a:gd name="connsiteY1655" fmla="*/ 547350 h 999163"/>
              <a:gd name="connsiteX1656" fmla="*/ 3842476 w 4587867"/>
              <a:gd name="connsiteY1656" fmla="*/ 547924 h 999163"/>
              <a:gd name="connsiteX1657" fmla="*/ 3838045 w 4587867"/>
              <a:gd name="connsiteY1657" fmla="*/ 439075 h 999163"/>
              <a:gd name="connsiteX1658" fmla="*/ 3838045 w 4587867"/>
              <a:gd name="connsiteY1658" fmla="*/ 331933 h 999163"/>
              <a:gd name="connsiteX1659" fmla="*/ 3844706 w 4587867"/>
              <a:gd name="connsiteY1659" fmla="*/ 331933 h 999163"/>
              <a:gd name="connsiteX1660" fmla="*/ 3915383 w 4587867"/>
              <a:gd name="connsiteY1660" fmla="*/ 399408 h 999163"/>
              <a:gd name="connsiteX1661" fmla="*/ 3979413 w 4587867"/>
              <a:gd name="connsiteY1661" fmla="*/ 466897 h 999163"/>
              <a:gd name="connsiteX1662" fmla="*/ 3980176 w 4587867"/>
              <a:gd name="connsiteY1662" fmla="*/ 400684 h 999163"/>
              <a:gd name="connsiteX1663" fmla="*/ 3980924 w 4587867"/>
              <a:gd name="connsiteY1663" fmla="*/ 334471 h 999163"/>
              <a:gd name="connsiteX1664" fmla="*/ 3999769 w 4587867"/>
              <a:gd name="connsiteY1664" fmla="*/ 335289 h 999163"/>
              <a:gd name="connsiteX1665" fmla="*/ 4018614 w 4587867"/>
              <a:gd name="connsiteY1665" fmla="*/ 336120 h 999163"/>
              <a:gd name="connsiteX1666" fmla="*/ 4019348 w 4587867"/>
              <a:gd name="connsiteY1666" fmla="*/ 440437 h 999163"/>
              <a:gd name="connsiteX1667" fmla="*/ 4010357 w 4587867"/>
              <a:gd name="connsiteY1667" fmla="*/ 552398 h 999163"/>
              <a:gd name="connsiteX1668" fmla="*/ 3942802 w 4587867"/>
              <a:gd name="connsiteY1668" fmla="*/ 482027 h 999163"/>
              <a:gd name="connsiteX1669" fmla="*/ 4246153 w 4587867"/>
              <a:gd name="connsiteY1669" fmla="*/ 549559 h 999163"/>
              <a:gd name="connsiteX1670" fmla="*/ 4163680 w 4587867"/>
              <a:gd name="connsiteY1670" fmla="*/ 487118 h 999163"/>
              <a:gd name="connsiteX1671" fmla="*/ 4155782 w 4587867"/>
              <a:gd name="connsiteY1671" fmla="*/ 440767 h 999163"/>
              <a:gd name="connsiteX1672" fmla="*/ 4165032 w 4587867"/>
              <a:gd name="connsiteY1672" fmla="*/ 393800 h 999163"/>
              <a:gd name="connsiteX1673" fmla="*/ 4323130 w 4587867"/>
              <a:gd name="connsiteY1673" fmla="*/ 348554 h 999163"/>
              <a:gd name="connsiteX1674" fmla="*/ 4329158 w 4587867"/>
              <a:gd name="connsiteY1674" fmla="*/ 376777 h 999163"/>
              <a:gd name="connsiteX1675" fmla="*/ 4316124 w 4587867"/>
              <a:gd name="connsiteY1675" fmla="*/ 387748 h 999163"/>
              <a:gd name="connsiteX1676" fmla="*/ 4303393 w 4587867"/>
              <a:gd name="connsiteY1676" fmla="*/ 380936 h 999163"/>
              <a:gd name="connsiteX1677" fmla="*/ 4206002 w 4587867"/>
              <a:gd name="connsiteY1677" fmla="*/ 405044 h 999163"/>
              <a:gd name="connsiteX1678" fmla="*/ 4197846 w 4587867"/>
              <a:gd name="connsiteY1678" fmla="*/ 440767 h 999163"/>
              <a:gd name="connsiteX1679" fmla="*/ 4220503 w 4587867"/>
              <a:gd name="connsiteY1679" fmla="*/ 493715 h 999163"/>
              <a:gd name="connsiteX1680" fmla="*/ 4299796 w 4587867"/>
              <a:gd name="connsiteY1680" fmla="*/ 501803 h 999163"/>
              <a:gd name="connsiteX1681" fmla="*/ 4317333 w 4587867"/>
              <a:gd name="connsiteY1681" fmla="*/ 493069 h 999163"/>
              <a:gd name="connsiteX1682" fmla="*/ 4328913 w 4587867"/>
              <a:gd name="connsiteY1682" fmla="*/ 504614 h 999163"/>
              <a:gd name="connsiteX1683" fmla="*/ 4319318 w 4587867"/>
              <a:gd name="connsiteY1683" fmla="*/ 535045 h 999163"/>
              <a:gd name="connsiteX1684" fmla="*/ 4246153 w 4587867"/>
              <a:gd name="connsiteY1684" fmla="*/ 549559 h 999163"/>
              <a:gd name="connsiteX1685" fmla="*/ 4455018 w 4587867"/>
              <a:gd name="connsiteY1685" fmla="*/ 548254 h 999163"/>
              <a:gd name="connsiteX1686" fmla="*/ 4379738 w 4587867"/>
              <a:gd name="connsiteY1686" fmla="*/ 490129 h 999163"/>
              <a:gd name="connsiteX1687" fmla="*/ 4485746 w 4587867"/>
              <a:gd name="connsiteY1687" fmla="*/ 332521 h 999163"/>
              <a:gd name="connsiteX1688" fmla="*/ 4570362 w 4587867"/>
              <a:gd name="connsiteY1688" fmla="*/ 500541 h 999163"/>
              <a:gd name="connsiteX1689" fmla="*/ 4494017 w 4587867"/>
              <a:gd name="connsiteY1689" fmla="*/ 549716 h 999163"/>
              <a:gd name="connsiteX1690" fmla="*/ 4455018 w 4587867"/>
              <a:gd name="connsiteY1690" fmla="*/ 548254 h 999163"/>
              <a:gd name="connsiteX1691" fmla="*/ 4509209 w 4587867"/>
              <a:gd name="connsiteY1691" fmla="*/ 504470 h 999163"/>
              <a:gd name="connsiteX1692" fmla="*/ 4549100 w 4587867"/>
              <a:gd name="connsiteY1692" fmla="*/ 442173 h 999163"/>
              <a:gd name="connsiteX1693" fmla="*/ 4525752 w 4587867"/>
              <a:gd name="connsiteY1693" fmla="*/ 391878 h 999163"/>
              <a:gd name="connsiteX1694" fmla="*/ 4449724 w 4587867"/>
              <a:gd name="connsiteY1694" fmla="*/ 377666 h 999163"/>
              <a:gd name="connsiteX1695" fmla="*/ 4408437 w 4587867"/>
              <a:gd name="connsiteY1695" fmla="*/ 442732 h 999163"/>
              <a:gd name="connsiteX1696" fmla="*/ 4444128 w 4587867"/>
              <a:gd name="connsiteY1696" fmla="*/ 502936 h 999163"/>
              <a:gd name="connsiteX1697" fmla="*/ 4509209 w 4587867"/>
              <a:gd name="connsiteY1697" fmla="*/ 504470 h 999163"/>
              <a:gd name="connsiteX1698" fmla="*/ 2596951 w 4587867"/>
              <a:gd name="connsiteY1698" fmla="*/ 547752 h 999163"/>
              <a:gd name="connsiteX1699" fmla="*/ 2595095 w 4587867"/>
              <a:gd name="connsiteY1699" fmla="*/ 440308 h 999163"/>
              <a:gd name="connsiteX1700" fmla="*/ 2595095 w 4587867"/>
              <a:gd name="connsiteY1700" fmla="*/ 334729 h 999163"/>
              <a:gd name="connsiteX1701" fmla="*/ 2638856 w 4587867"/>
              <a:gd name="connsiteY1701" fmla="*/ 334729 h 999163"/>
              <a:gd name="connsiteX1702" fmla="*/ 2719761 w 4587867"/>
              <a:gd name="connsiteY1702" fmla="*/ 355553 h 999163"/>
              <a:gd name="connsiteX1703" fmla="*/ 2736578 w 4587867"/>
              <a:gd name="connsiteY1703" fmla="*/ 423716 h 999163"/>
              <a:gd name="connsiteX1704" fmla="*/ 2661125 w 4587867"/>
              <a:gd name="connsiteY1704" fmla="*/ 470697 h 999163"/>
              <a:gd name="connsiteX1705" fmla="*/ 2634282 w 4587867"/>
              <a:gd name="connsiteY1705" fmla="*/ 472289 h 999163"/>
              <a:gd name="connsiteX1706" fmla="*/ 2634282 w 4587867"/>
              <a:gd name="connsiteY1706" fmla="*/ 507597 h 999163"/>
              <a:gd name="connsiteX1707" fmla="*/ 2630930 w 4587867"/>
              <a:gd name="connsiteY1707" fmla="*/ 546260 h 999163"/>
              <a:gd name="connsiteX1708" fmla="*/ 2596951 w 4587867"/>
              <a:gd name="connsiteY1708" fmla="*/ 547752 h 999163"/>
              <a:gd name="connsiteX1709" fmla="*/ 2690328 w 4587867"/>
              <a:gd name="connsiteY1709" fmla="*/ 424720 h 999163"/>
              <a:gd name="connsiteX1710" fmla="*/ 2686847 w 4587867"/>
              <a:gd name="connsiteY1710" fmla="*/ 376591 h 999163"/>
              <a:gd name="connsiteX1711" fmla="*/ 2655975 w 4587867"/>
              <a:gd name="connsiteY1711" fmla="*/ 371012 h 999163"/>
              <a:gd name="connsiteX1712" fmla="*/ 2634282 w 4587867"/>
              <a:gd name="connsiteY1712" fmla="*/ 370998 h 999163"/>
              <a:gd name="connsiteX1713" fmla="*/ 2634282 w 4587867"/>
              <a:gd name="connsiteY1713" fmla="*/ 401702 h 999163"/>
              <a:gd name="connsiteX1714" fmla="*/ 2634282 w 4587867"/>
              <a:gd name="connsiteY1714" fmla="*/ 432406 h 999163"/>
              <a:gd name="connsiteX1715" fmla="*/ 2658032 w 4587867"/>
              <a:gd name="connsiteY1715" fmla="*/ 432406 h 999163"/>
              <a:gd name="connsiteX1716" fmla="*/ 2690328 w 4587867"/>
              <a:gd name="connsiteY1716" fmla="*/ 424720 h 999163"/>
              <a:gd name="connsiteX1717" fmla="*/ 3020954 w 4587867"/>
              <a:gd name="connsiteY1717" fmla="*/ 545858 h 999163"/>
              <a:gd name="connsiteX1718" fmla="*/ 3018465 w 4587867"/>
              <a:gd name="connsiteY1718" fmla="*/ 439046 h 999163"/>
              <a:gd name="connsiteX1719" fmla="*/ 3019213 w 4587867"/>
              <a:gd name="connsiteY1719" fmla="*/ 336120 h 999163"/>
              <a:gd name="connsiteX1720" fmla="*/ 3038058 w 4587867"/>
              <a:gd name="connsiteY1720" fmla="*/ 335289 h 999163"/>
              <a:gd name="connsiteX1721" fmla="*/ 3056918 w 4587867"/>
              <a:gd name="connsiteY1721" fmla="*/ 334471 h 999163"/>
              <a:gd name="connsiteX1722" fmla="*/ 3057666 w 4587867"/>
              <a:gd name="connsiteY1722" fmla="*/ 423199 h 999163"/>
              <a:gd name="connsiteX1723" fmla="*/ 3058400 w 4587867"/>
              <a:gd name="connsiteY1723" fmla="*/ 511942 h 999163"/>
              <a:gd name="connsiteX1724" fmla="*/ 3099816 w 4587867"/>
              <a:gd name="connsiteY1724" fmla="*/ 512716 h 999163"/>
              <a:gd name="connsiteX1725" fmla="*/ 3141247 w 4587867"/>
              <a:gd name="connsiteY1725" fmla="*/ 513491 h 999163"/>
              <a:gd name="connsiteX1726" fmla="*/ 3140412 w 4587867"/>
              <a:gd name="connsiteY1726" fmla="*/ 530858 h 999163"/>
              <a:gd name="connsiteX1727" fmla="*/ 3139578 w 4587867"/>
              <a:gd name="connsiteY1727" fmla="*/ 548225 h 999163"/>
              <a:gd name="connsiteX1728" fmla="*/ 3081877 w 4587867"/>
              <a:gd name="connsiteY1728" fmla="*/ 548971 h 999163"/>
              <a:gd name="connsiteX1729" fmla="*/ 3020954 w 4587867"/>
              <a:gd name="connsiteY1729" fmla="*/ 545858 h 999163"/>
              <a:gd name="connsiteX1730" fmla="*/ 3186432 w 4587867"/>
              <a:gd name="connsiteY1730" fmla="*/ 547293 h 999163"/>
              <a:gd name="connsiteX1731" fmla="*/ 3183641 w 4587867"/>
              <a:gd name="connsiteY1731" fmla="*/ 440581 h 999163"/>
              <a:gd name="connsiteX1732" fmla="*/ 3184375 w 4587867"/>
              <a:gd name="connsiteY1732" fmla="*/ 336120 h 999163"/>
              <a:gd name="connsiteX1733" fmla="*/ 3202573 w 4587867"/>
              <a:gd name="connsiteY1733" fmla="*/ 336120 h 999163"/>
              <a:gd name="connsiteX1734" fmla="*/ 3220771 w 4587867"/>
              <a:gd name="connsiteY1734" fmla="*/ 336120 h 999163"/>
              <a:gd name="connsiteX1735" fmla="*/ 3221505 w 4587867"/>
              <a:gd name="connsiteY1735" fmla="*/ 440581 h 999163"/>
              <a:gd name="connsiteX1736" fmla="*/ 3218699 w 4587867"/>
              <a:gd name="connsiteY1736" fmla="*/ 547293 h 999163"/>
              <a:gd name="connsiteX1737" fmla="*/ 3202573 w 4587867"/>
              <a:gd name="connsiteY1737" fmla="*/ 549530 h 999163"/>
              <a:gd name="connsiteX1738" fmla="*/ 3186447 w 4587867"/>
              <a:gd name="connsiteY1738" fmla="*/ 547293 h 999163"/>
              <a:gd name="connsiteX1739" fmla="*/ 3318047 w 4587867"/>
              <a:gd name="connsiteY1739" fmla="*/ 547823 h 999163"/>
              <a:gd name="connsiteX1740" fmla="*/ 3314551 w 4587867"/>
              <a:gd name="connsiteY1740" fmla="*/ 458679 h 999163"/>
              <a:gd name="connsiteX1741" fmla="*/ 3314551 w 4587867"/>
              <a:gd name="connsiteY1741" fmla="*/ 370998 h 999163"/>
              <a:gd name="connsiteX1742" fmla="*/ 3291102 w 4587867"/>
              <a:gd name="connsiteY1742" fmla="*/ 370998 h 999163"/>
              <a:gd name="connsiteX1743" fmla="*/ 3261900 w 4587867"/>
              <a:gd name="connsiteY1743" fmla="*/ 349587 h 999163"/>
              <a:gd name="connsiteX1744" fmla="*/ 3262763 w 4587867"/>
              <a:gd name="connsiteY1744" fmla="*/ 336120 h 999163"/>
              <a:gd name="connsiteX1745" fmla="*/ 3334979 w 4587867"/>
              <a:gd name="connsiteY1745" fmla="*/ 335375 h 999163"/>
              <a:gd name="connsiteX1746" fmla="*/ 3407195 w 4587867"/>
              <a:gd name="connsiteY1746" fmla="*/ 334629 h 999163"/>
              <a:gd name="connsiteX1747" fmla="*/ 3406360 w 4587867"/>
              <a:gd name="connsiteY1747" fmla="*/ 352111 h 999163"/>
              <a:gd name="connsiteX1748" fmla="*/ 3405526 w 4587867"/>
              <a:gd name="connsiteY1748" fmla="*/ 369607 h 999163"/>
              <a:gd name="connsiteX1749" fmla="*/ 3379675 w 4587867"/>
              <a:gd name="connsiteY1749" fmla="*/ 370410 h 999163"/>
              <a:gd name="connsiteX1750" fmla="*/ 3353824 w 4587867"/>
              <a:gd name="connsiteY1750" fmla="*/ 371213 h 999163"/>
              <a:gd name="connsiteX1751" fmla="*/ 3353076 w 4587867"/>
              <a:gd name="connsiteY1751" fmla="*/ 459712 h 999163"/>
              <a:gd name="connsiteX1752" fmla="*/ 3352342 w 4587867"/>
              <a:gd name="connsiteY1752" fmla="*/ 548210 h 999163"/>
              <a:gd name="connsiteX1753" fmla="*/ 3336949 w 4587867"/>
              <a:gd name="connsiteY1753" fmla="*/ 548756 h 999163"/>
              <a:gd name="connsiteX1754" fmla="*/ 3318047 w 4587867"/>
              <a:gd name="connsiteY1754" fmla="*/ 547823 h 999163"/>
              <a:gd name="connsiteX1755" fmla="*/ 3444626 w 4587867"/>
              <a:gd name="connsiteY1755" fmla="*/ 546160 h 999163"/>
              <a:gd name="connsiteX1756" fmla="*/ 3443993 w 4587867"/>
              <a:gd name="connsiteY1756" fmla="*/ 439362 h 999163"/>
              <a:gd name="connsiteX1757" fmla="*/ 3444727 w 4587867"/>
              <a:gd name="connsiteY1757" fmla="*/ 336120 h 999163"/>
              <a:gd name="connsiteX1758" fmla="*/ 3511347 w 4587867"/>
              <a:gd name="connsiteY1758" fmla="*/ 335375 h 999163"/>
              <a:gd name="connsiteX1759" fmla="*/ 3577967 w 4587867"/>
              <a:gd name="connsiteY1759" fmla="*/ 334629 h 999163"/>
              <a:gd name="connsiteX1760" fmla="*/ 3577133 w 4587867"/>
              <a:gd name="connsiteY1760" fmla="*/ 352111 h 999163"/>
              <a:gd name="connsiteX1761" fmla="*/ 3576298 w 4587867"/>
              <a:gd name="connsiteY1761" fmla="*/ 369607 h 999163"/>
              <a:gd name="connsiteX1762" fmla="*/ 3529401 w 4587867"/>
              <a:gd name="connsiteY1762" fmla="*/ 370367 h 999163"/>
              <a:gd name="connsiteX1763" fmla="*/ 3482518 w 4587867"/>
              <a:gd name="connsiteY1763" fmla="*/ 371141 h 999163"/>
              <a:gd name="connsiteX1764" fmla="*/ 3482518 w 4587867"/>
              <a:gd name="connsiteY1764" fmla="*/ 396109 h 999163"/>
              <a:gd name="connsiteX1765" fmla="*/ 3482518 w 4587867"/>
              <a:gd name="connsiteY1765" fmla="*/ 421091 h 999163"/>
              <a:gd name="connsiteX1766" fmla="*/ 3522410 w 4587867"/>
              <a:gd name="connsiteY1766" fmla="*/ 421851 h 999163"/>
              <a:gd name="connsiteX1767" fmla="*/ 3562301 w 4587867"/>
              <a:gd name="connsiteY1767" fmla="*/ 422626 h 999163"/>
              <a:gd name="connsiteX1768" fmla="*/ 3563135 w 4587867"/>
              <a:gd name="connsiteY1768" fmla="*/ 440079 h 999163"/>
              <a:gd name="connsiteX1769" fmla="*/ 3563970 w 4587867"/>
              <a:gd name="connsiteY1769" fmla="*/ 457518 h 999163"/>
              <a:gd name="connsiteX1770" fmla="*/ 3523244 w 4587867"/>
              <a:gd name="connsiteY1770" fmla="*/ 457518 h 999163"/>
              <a:gd name="connsiteX1771" fmla="*/ 3482518 w 4587867"/>
              <a:gd name="connsiteY1771" fmla="*/ 457518 h 999163"/>
              <a:gd name="connsiteX1772" fmla="*/ 3482518 w 4587867"/>
              <a:gd name="connsiteY1772" fmla="*/ 485425 h 999163"/>
              <a:gd name="connsiteX1773" fmla="*/ 3482518 w 4587867"/>
              <a:gd name="connsiteY1773" fmla="*/ 513333 h 999163"/>
              <a:gd name="connsiteX1774" fmla="*/ 3530235 w 4587867"/>
              <a:gd name="connsiteY1774" fmla="*/ 513333 h 999163"/>
              <a:gd name="connsiteX1775" fmla="*/ 3577967 w 4587867"/>
              <a:gd name="connsiteY1775" fmla="*/ 513333 h 999163"/>
              <a:gd name="connsiteX1776" fmla="*/ 3577133 w 4587867"/>
              <a:gd name="connsiteY1776" fmla="*/ 530772 h 999163"/>
              <a:gd name="connsiteX1777" fmla="*/ 3576298 w 4587867"/>
              <a:gd name="connsiteY1777" fmla="*/ 548210 h 999163"/>
              <a:gd name="connsiteX1778" fmla="*/ 3511145 w 4587867"/>
              <a:gd name="connsiteY1778" fmla="*/ 548971 h 999163"/>
              <a:gd name="connsiteX1779" fmla="*/ 3444612 w 4587867"/>
              <a:gd name="connsiteY1779" fmla="*/ 546160 h 999163"/>
              <a:gd name="connsiteX1780" fmla="*/ 4075179 w 4587867"/>
              <a:gd name="connsiteY1780" fmla="*/ 547866 h 999163"/>
              <a:gd name="connsiteX1781" fmla="*/ 4073194 w 4587867"/>
              <a:gd name="connsiteY1781" fmla="*/ 440179 h 999163"/>
              <a:gd name="connsiteX1782" fmla="*/ 4073194 w 4587867"/>
              <a:gd name="connsiteY1782" fmla="*/ 334471 h 999163"/>
              <a:gd name="connsiteX1783" fmla="*/ 4092096 w 4587867"/>
              <a:gd name="connsiteY1783" fmla="*/ 335289 h 999163"/>
              <a:gd name="connsiteX1784" fmla="*/ 4110999 w 4587867"/>
              <a:gd name="connsiteY1784" fmla="*/ 336120 h 999163"/>
              <a:gd name="connsiteX1785" fmla="*/ 4110999 w 4587867"/>
              <a:gd name="connsiteY1785" fmla="*/ 442173 h 999163"/>
              <a:gd name="connsiteX1786" fmla="*/ 4110999 w 4587867"/>
              <a:gd name="connsiteY1786" fmla="*/ 548210 h 999163"/>
              <a:gd name="connsiteX1787" fmla="*/ 4094082 w 4587867"/>
              <a:gd name="connsiteY1787" fmla="*/ 549028 h 999163"/>
              <a:gd name="connsiteX1788" fmla="*/ 4075179 w 4587867"/>
              <a:gd name="connsiteY1788" fmla="*/ 547866 h 999163"/>
              <a:gd name="connsiteX1789" fmla="*/ 1602570 w 4587867"/>
              <a:gd name="connsiteY1789" fmla="*/ 541054 h 999163"/>
              <a:gd name="connsiteX1790" fmla="*/ 1602110 w 4587867"/>
              <a:gd name="connsiteY1790" fmla="*/ 536695 h 999163"/>
              <a:gd name="connsiteX1791" fmla="*/ 1637686 w 4587867"/>
              <a:gd name="connsiteY1791" fmla="*/ 541599 h 999163"/>
              <a:gd name="connsiteX1792" fmla="*/ 1602570 w 4587867"/>
              <a:gd name="connsiteY1792" fmla="*/ 541054 h 999163"/>
              <a:gd name="connsiteX1793" fmla="*/ 2438320 w 4587867"/>
              <a:gd name="connsiteY1793" fmla="*/ 535662 h 999163"/>
              <a:gd name="connsiteX1794" fmla="*/ 2455123 w 4587867"/>
              <a:gd name="connsiteY1794" fmla="*/ 532866 h 999163"/>
              <a:gd name="connsiteX1795" fmla="*/ 2473939 w 4587867"/>
              <a:gd name="connsiteY1795" fmla="*/ 532665 h 999163"/>
              <a:gd name="connsiteX1796" fmla="*/ 2476974 w 4587867"/>
              <a:gd name="connsiteY1796" fmla="*/ 535447 h 999163"/>
              <a:gd name="connsiteX1797" fmla="*/ 2458158 w 4587867"/>
              <a:gd name="connsiteY1797" fmla="*/ 538444 h 999163"/>
              <a:gd name="connsiteX1798" fmla="*/ 2438320 w 4587867"/>
              <a:gd name="connsiteY1798" fmla="*/ 535662 h 999163"/>
              <a:gd name="connsiteX1799" fmla="*/ 1604167 w 4587867"/>
              <a:gd name="connsiteY1799" fmla="*/ 521809 h 999163"/>
              <a:gd name="connsiteX1800" fmla="*/ 1601606 w 4587867"/>
              <a:gd name="connsiteY1800" fmla="*/ 517664 h 999163"/>
              <a:gd name="connsiteX1801" fmla="*/ 1637686 w 4587867"/>
              <a:gd name="connsiteY1801" fmla="*/ 522095 h 999163"/>
              <a:gd name="connsiteX1802" fmla="*/ 1604167 w 4587867"/>
              <a:gd name="connsiteY1802" fmla="*/ 521809 h 999163"/>
              <a:gd name="connsiteX1803" fmla="*/ 2435529 w 4587867"/>
              <a:gd name="connsiteY1803" fmla="*/ 519113 h 999163"/>
              <a:gd name="connsiteX1804" fmla="*/ 2461423 w 4587867"/>
              <a:gd name="connsiteY1804" fmla="*/ 511913 h 999163"/>
              <a:gd name="connsiteX1805" fmla="*/ 2474716 w 4587867"/>
              <a:gd name="connsiteY1805" fmla="*/ 512989 h 999163"/>
              <a:gd name="connsiteX1806" fmla="*/ 2453022 w 4587867"/>
              <a:gd name="connsiteY1806" fmla="*/ 520088 h 999163"/>
              <a:gd name="connsiteX1807" fmla="*/ 2435529 w 4587867"/>
              <a:gd name="connsiteY1807" fmla="*/ 519098 h 999163"/>
              <a:gd name="connsiteX1808" fmla="*/ 1621070 w 4587867"/>
              <a:gd name="connsiteY1808" fmla="*/ 504585 h 999163"/>
              <a:gd name="connsiteX1809" fmla="*/ 1604498 w 4587867"/>
              <a:gd name="connsiteY1809" fmla="*/ 500727 h 999163"/>
              <a:gd name="connsiteX1810" fmla="*/ 1623516 w 4587867"/>
              <a:gd name="connsiteY1810" fmla="*/ 497959 h 999163"/>
              <a:gd name="connsiteX1811" fmla="*/ 1640477 w 4587867"/>
              <a:gd name="connsiteY1811" fmla="*/ 503839 h 999163"/>
              <a:gd name="connsiteX1812" fmla="*/ 1638376 w 4587867"/>
              <a:gd name="connsiteY1812" fmla="*/ 507425 h 999163"/>
              <a:gd name="connsiteX1813" fmla="*/ 1621070 w 4587867"/>
              <a:gd name="connsiteY1813" fmla="*/ 504585 h 999163"/>
              <a:gd name="connsiteX1814" fmla="*/ 2432724 w 4587867"/>
              <a:gd name="connsiteY1814" fmla="*/ 499867 h 999163"/>
              <a:gd name="connsiteX1815" fmla="*/ 2460014 w 4587867"/>
              <a:gd name="connsiteY1815" fmla="*/ 492309 h 999163"/>
              <a:gd name="connsiteX1816" fmla="*/ 2467019 w 4587867"/>
              <a:gd name="connsiteY1816" fmla="*/ 497586 h 999163"/>
              <a:gd name="connsiteX1817" fmla="*/ 2432724 w 4587867"/>
              <a:gd name="connsiteY1817" fmla="*/ 499867 h 999163"/>
              <a:gd name="connsiteX1818" fmla="*/ 1620178 w 4587867"/>
              <a:gd name="connsiteY1818" fmla="*/ 484794 h 999163"/>
              <a:gd name="connsiteX1819" fmla="*/ 1606886 w 4587867"/>
              <a:gd name="connsiteY1819" fmla="*/ 479230 h 999163"/>
              <a:gd name="connsiteX1820" fmla="*/ 1620178 w 4587867"/>
              <a:gd name="connsiteY1820" fmla="*/ 478326 h 999163"/>
              <a:gd name="connsiteX1821" fmla="*/ 1644490 w 4587867"/>
              <a:gd name="connsiteY1821" fmla="*/ 485726 h 999163"/>
              <a:gd name="connsiteX1822" fmla="*/ 1620178 w 4587867"/>
              <a:gd name="connsiteY1822" fmla="*/ 484794 h 999163"/>
              <a:gd name="connsiteX1823" fmla="*/ 2431401 w 4587867"/>
              <a:gd name="connsiteY1823" fmla="*/ 483174 h 999163"/>
              <a:gd name="connsiteX1824" fmla="*/ 2448246 w 4587867"/>
              <a:gd name="connsiteY1824" fmla="*/ 474239 h 999163"/>
              <a:gd name="connsiteX1825" fmla="*/ 2468861 w 4587867"/>
              <a:gd name="connsiteY1825" fmla="*/ 475444 h 999163"/>
              <a:gd name="connsiteX1826" fmla="*/ 2431401 w 4587867"/>
              <a:gd name="connsiteY1826" fmla="*/ 483174 h 999163"/>
              <a:gd name="connsiteX1827" fmla="*/ 1627184 w 4587867"/>
              <a:gd name="connsiteY1827" fmla="*/ 466323 h 999163"/>
              <a:gd name="connsiteX1828" fmla="*/ 1609691 w 4587867"/>
              <a:gd name="connsiteY1828" fmla="*/ 459827 h 999163"/>
              <a:gd name="connsiteX1829" fmla="*/ 1632607 w 4587867"/>
              <a:gd name="connsiteY1829" fmla="*/ 460859 h 999163"/>
              <a:gd name="connsiteX1830" fmla="*/ 1646777 w 4587867"/>
              <a:gd name="connsiteY1830" fmla="*/ 469435 h 999163"/>
              <a:gd name="connsiteX1831" fmla="*/ 1627184 w 4587867"/>
              <a:gd name="connsiteY1831" fmla="*/ 466323 h 999163"/>
              <a:gd name="connsiteX1832" fmla="*/ 2427775 w 4587867"/>
              <a:gd name="connsiteY1832" fmla="*/ 462537 h 999163"/>
              <a:gd name="connsiteX1833" fmla="*/ 2460014 w 4587867"/>
              <a:gd name="connsiteY1833" fmla="*/ 451982 h 999163"/>
              <a:gd name="connsiteX1834" fmla="*/ 2447239 w 4587867"/>
              <a:gd name="connsiteY1834" fmla="*/ 461332 h 999163"/>
              <a:gd name="connsiteX1835" fmla="*/ 2427775 w 4587867"/>
              <a:gd name="connsiteY1835" fmla="*/ 462537 h 999163"/>
              <a:gd name="connsiteX1836" fmla="*/ 1629975 w 4587867"/>
              <a:gd name="connsiteY1836" fmla="*/ 447020 h 999163"/>
              <a:gd name="connsiteX1837" fmla="*/ 1619747 w 4587867"/>
              <a:gd name="connsiteY1837" fmla="*/ 437985 h 999163"/>
              <a:gd name="connsiteX1838" fmla="*/ 1654474 w 4587867"/>
              <a:gd name="connsiteY1838" fmla="*/ 449343 h 999163"/>
              <a:gd name="connsiteX1839" fmla="*/ 1629975 w 4587867"/>
              <a:gd name="connsiteY1839" fmla="*/ 447020 h 999163"/>
              <a:gd name="connsiteX1840" fmla="*/ 2421518 w 4587867"/>
              <a:gd name="connsiteY1840" fmla="*/ 444066 h 999163"/>
              <a:gd name="connsiteX1841" fmla="*/ 2454662 w 4587867"/>
              <a:gd name="connsiteY1841" fmla="*/ 432406 h 999163"/>
              <a:gd name="connsiteX1842" fmla="*/ 2443412 w 4587867"/>
              <a:gd name="connsiteY1842" fmla="*/ 442058 h 999163"/>
              <a:gd name="connsiteX1843" fmla="*/ 2421518 w 4587867"/>
              <a:gd name="connsiteY1843" fmla="*/ 444066 h 999163"/>
              <a:gd name="connsiteX1844" fmla="*/ 1639772 w 4587867"/>
              <a:gd name="connsiteY1844" fmla="*/ 428993 h 999163"/>
              <a:gd name="connsiteX1845" fmla="*/ 1623688 w 4587867"/>
              <a:gd name="connsiteY1845" fmla="*/ 419958 h 999163"/>
              <a:gd name="connsiteX1846" fmla="*/ 1640663 w 4587867"/>
              <a:gd name="connsiteY1846" fmla="*/ 422482 h 999163"/>
              <a:gd name="connsiteX1847" fmla="*/ 1656804 w 4587867"/>
              <a:gd name="connsiteY1847" fmla="*/ 433640 h 999163"/>
              <a:gd name="connsiteX1848" fmla="*/ 1639772 w 4587867"/>
              <a:gd name="connsiteY1848" fmla="*/ 428993 h 999163"/>
              <a:gd name="connsiteX1849" fmla="*/ 2416569 w 4587867"/>
              <a:gd name="connsiteY1849" fmla="*/ 426297 h 999163"/>
              <a:gd name="connsiteX1850" fmla="*/ 2448822 w 4587867"/>
              <a:gd name="connsiteY1850" fmla="*/ 413075 h 999163"/>
              <a:gd name="connsiteX1851" fmla="*/ 2435932 w 4587867"/>
              <a:gd name="connsiteY1851" fmla="*/ 423658 h 999163"/>
              <a:gd name="connsiteX1852" fmla="*/ 2416569 w 4587867"/>
              <a:gd name="connsiteY1852" fmla="*/ 426297 h 999163"/>
              <a:gd name="connsiteX1853" fmla="*/ 1642577 w 4587867"/>
              <a:gd name="connsiteY1853" fmla="*/ 409504 h 999163"/>
              <a:gd name="connsiteX1854" fmla="*/ 1631097 w 4587867"/>
              <a:gd name="connsiteY1854" fmla="*/ 398906 h 999163"/>
              <a:gd name="connsiteX1855" fmla="*/ 1665680 w 4587867"/>
              <a:gd name="connsiteY1855" fmla="*/ 413232 h 999163"/>
              <a:gd name="connsiteX1856" fmla="*/ 1642577 w 4587867"/>
              <a:gd name="connsiteY1856" fmla="*/ 409504 h 999163"/>
              <a:gd name="connsiteX1857" fmla="*/ 2409016 w 4587867"/>
              <a:gd name="connsiteY1857" fmla="*/ 410221 h 999163"/>
              <a:gd name="connsiteX1858" fmla="*/ 2413663 w 4587867"/>
              <a:gd name="connsiteY1858" fmla="*/ 404814 h 999163"/>
              <a:gd name="connsiteX1859" fmla="*/ 2430969 w 4587867"/>
              <a:gd name="connsiteY1859" fmla="*/ 397844 h 999163"/>
              <a:gd name="connsiteX1860" fmla="*/ 2443916 w 4587867"/>
              <a:gd name="connsiteY1860" fmla="*/ 396970 h 999163"/>
              <a:gd name="connsiteX1861" fmla="*/ 2429300 w 4587867"/>
              <a:gd name="connsiteY1861" fmla="*/ 406033 h 999163"/>
              <a:gd name="connsiteX1862" fmla="*/ 2412757 w 4587867"/>
              <a:gd name="connsiteY1862" fmla="*/ 412315 h 999163"/>
              <a:gd name="connsiteX1863" fmla="*/ 2409016 w 4587867"/>
              <a:gd name="connsiteY1863" fmla="*/ 410221 h 999163"/>
              <a:gd name="connsiteX1864" fmla="*/ 1652373 w 4587867"/>
              <a:gd name="connsiteY1864" fmla="*/ 392036 h 999163"/>
              <a:gd name="connsiteX1865" fmla="*/ 1637686 w 4587867"/>
              <a:gd name="connsiteY1865" fmla="*/ 381998 h 999163"/>
              <a:gd name="connsiteX1866" fmla="*/ 1641181 w 4587867"/>
              <a:gd name="connsiteY1866" fmla="*/ 380219 h 999163"/>
              <a:gd name="connsiteX1867" fmla="*/ 1672456 w 4587867"/>
              <a:gd name="connsiteY1867" fmla="*/ 396468 h 999163"/>
              <a:gd name="connsiteX1868" fmla="*/ 1652373 w 4587867"/>
              <a:gd name="connsiteY1868" fmla="*/ 392036 h 999163"/>
              <a:gd name="connsiteX1869" fmla="*/ 2401924 w 4587867"/>
              <a:gd name="connsiteY1869" fmla="*/ 392352 h 999163"/>
              <a:gd name="connsiteX1870" fmla="*/ 2418727 w 4587867"/>
              <a:gd name="connsiteY1870" fmla="*/ 381438 h 999163"/>
              <a:gd name="connsiteX1871" fmla="*/ 2435529 w 4587867"/>
              <a:gd name="connsiteY1871" fmla="*/ 378183 h 999163"/>
              <a:gd name="connsiteX1872" fmla="*/ 2434465 w 4587867"/>
              <a:gd name="connsiteY1872" fmla="*/ 382170 h 999163"/>
              <a:gd name="connsiteX1873" fmla="*/ 2417676 w 4587867"/>
              <a:gd name="connsiteY1873" fmla="*/ 389111 h 999163"/>
              <a:gd name="connsiteX1874" fmla="*/ 2401924 w 4587867"/>
              <a:gd name="connsiteY1874" fmla="*/ 392352 h 999163"/>
              <a:gd name="connsiteX1875" fmla="*/ 1662371 w 4587867"/>
              <a:gd name="connsiteY1875" fmla="*/ 375099 h 999163"/>
              <a:gd name="connsiteX1876" fmla="*/ 1648130 w 4587867"/>
              <a:gd name="connsiteY1876" fmla="*/ 361777 h 999163"/>
              <a:gd name="connsiteX1877" fmla="*/ 1680598 w 4587867"/>
              <a:gd name="connsiteY1877" fmla="*/ 380305 h 999163"/>
              <a:gd name="connsiteX1878" fmla="*/ 1662371 w 4587867"/>
              <a:gd name="connsiteY1878" fmla="*/ 375099 h 999163"/>
              <a:gd name="connsiteX1879" fmla="*/ 2393537 w 4587867"/>
              <a:gd name="connsiteY1879" fmla="*/ 376046 h 999163"/>
              <a:gd name="connsiteX1880" fmla="*/ 2424035 w 4587867"/>
              <a:gd name="connsiteY1880" fmla="*/ 357044 h 999163"/>
              <a:gd name="connsiteX1881" fmla="*/ 2410326 w 4587867"/>
              <a:gd name="connsiteY1881" fmla="*/ 370783 h 999163"/>
              <a:gd name="connsiteX1882" fmla="*/ 2393537 w 4587867"/>
              <a:gd name="connsiteY1882" fmla="*/ 376046 h 999163"/>
              <a:gd name="connsiteX1883" fmla="*/ 1125383 w 4587867"/>
              <a:gd name="connsiteY1883" fmla="*/ 295650 h 999163"/>
              <a:gd name="connsiteX1884" fmla="*/ 1125383 w 4587867"/>
              <a:gd name="connsiteY1884" fmla="*/ 217505 h 999163"/>
              <a:gd name="connsiteX1885" fmla="*/ 1158772 w 4587867"/>
              <a:gd name="connsiteY1885" fmla="*/ 217505 h 999163"/>
              <a:gd name="connsiteX1886" fmla="*/ 1200966 w 4587867"/>
              <a:gd name="connsiteY1886" fmla="*/ 259367 h 999163"/>
              <a:gd name="connsiteX1887" fmla="*/ 1185371 w 4587867"/>
              <a:gd name="connsiteY1887" fmla="*/ 301229 h 999163"/>
              <a:gd name="connsiteX1888" fmla="*/ 1178567 w 4587867"/>
              <a:gd name="connsiteY1888" fmla="*/ 302089 h 999163"/>
              <a:gd name="connsiteX1889" fmla="*/ 1191169 w 4587867"/>
              <a:gd name="connsiteY1889" fmla="*/ 337511 h 999163"/>
              <a:gd name="connsiteX1890" fmla="*/ 1203771 w 4587867"/>
              <a:gd name="connsiteY1890" fmla="*/ 372934 h 999163"/>
              <a:gd name="connsiteX1891" fmla="*/ 1191859 w 4587867"/>
              <a:gd name="connsiteY1891" fmla="*/ 373780 h 999163"/>
              <a:gd name="connsiteX1892" fmla="*/ 1179962 w 4587867"/>
              <a:gd name="connsiteY1892" fmla="*/ 373766 h 999163"/>
              <a:gd name="connsiteX1893" fmla="*/ 1166670 w 4587867"/>
              <a:gd name="connsiteY1893" fmla="*/ 336335 h 999163"/>
              <a:gd name="connsiteX1894" fmla="*/ 1165965 w 4587867"/>
              <a:gd name="connsiteY1894" fmla="*/ 287289 h 999163"/>
              <a:gd name="connsiteX1895" fmla="*/ 1178567 w 4587867"/>
              <a:gd name="connsiteY1895" fmla="*/ 287289 h 999163"/>
              <a:gd name="connsiteX1896" fmla="*/ 1178567 w 4587867"/>
              <a:gd name="connsiteY1896" fmla="*/ 263555 h 999163"/>
              <a:gd name="connsiteX1897" fmla="*/ 1178567 w 4587867"/>
              <a:gd name="connsiteY1897" fmla="*/ 239835 h 999163"/>
              <a:gd name="connsiteX1898" fmla="*/ 1163174 w 4587867"/>
              <a:gd name="connsiteY1898" fmla="*/ 239835 h 999163"/>
              <a:gd name="connsiteX1899" fmla="*/ 1147782 w 4587867"/>
              <a:gd name="connsiteY1899" fmla="*/ 239835 h 999163"/>
              <a:gd name="connsiteX1900" fmla="*/ 1147782 w 4587867"/>
              <a:gd name="connsiteY1900" fmla="*/ 306822 h 999163"/>
              <a:gd name="connsiteX1901" fmla="*/ 1147782 w 4587867"/>
              <a:gd name="connsiteY1901" fmla="*/ 373794 h 999163"/>
              <a:gd name="connsiteX1902" fmla="*/ 1136575 w 4587867"/>
              <a:gd name="connsiteY1902" fmla="*/ 373794 h 999163"/>
              <a:gd name="connsiteX1903" fmla="*/ 1125383 w 4587867"/>
              <a:gd name="connsiteY1903" fmla="*/ 373794 h 999163"/>
              <a:gd name="connsiteX1904" fmla="*/ 1668989 w 4587867"/>
              <a:gd name="connsiteY1904" fmla="*/ 356514 h 999163"/>
              <a:gd name="connsiteX1905" fmla="*/ 1656646 w 4587867"/>
              <a:gd name="connsiteY1905" fmla="*/ 345399 h 999163"/>
              <a:gd name="connsiteX1906" fmla="*/ 1690869 w 4587867"/>
              <a:gd name="connsiteY1906" fmla="*/ 363211 h 999163"/>
              <a:gd name="connsiteX1907" fmla="*/ 1668989 w 4587867"/>
              <a:gd name="connsiteY1907" fmla="*/ 356514 h 999163"/>
              <a:gd name="connsiteX1908" fmla="*/ 2383842 w 4587867"/>
              <a:gd name="connsiteY1908" fmla="*/ 360013 h 999163"/>
              <a:gd name="connsiteX1909" fmla="*/ 2395566 w 4587867"/>
              <a:gd name="connsiteY1909" fmla="*/ 349745 h 999163"/>
              <a:gd name="connsiteX1910" fmla="*/ 2412095 w 4587867"/>
              <a:gd name="connsiteY1910" fmla="*/ 339749 h 999163"/>
              <a:gd name="connsiteX1911" fmla="*/ 2416670 w 4587867"/>
              <a:gd name="connsiteY1911" fmla="*/ 341011 h 999163"/>
              <a:gd name="connsiteX1912" fmla="*/ 2383842 w 4587867"/>
              <a:gd name="connsiteY1912" fmla="*/ 360013 h 999163"/>
              <a:gd name="connsiteX1913" fmla="*/ 1678973 w 4587867"/>
              <a:gd name="connsiteY1913" fmla="*/ 339878 h 999163"/>
              <a:gd name="connsiteX1914" fmla="*/ 1668500 w 4587867"/>
              <a:gd name="connsiteY1914" fmla="*/ 326354 h 999163"/>
              <a:gd name="connsiteX1915" fmla="*/ 1699213 w 4587867"/>
              <a:gd name="connsiteY1915" fmla="*/ 346590 h 999163"/>
              <a:gd name="connsiteX1916" fmla="*/ 1678973 w 4587867"/>
              <a:gd name="connsiteY1916" fmla="*/ 339878 h 999163"/>
              <a:gd name="connsiteX1917" fmla="*/ 2373930 w 4587867"/>
              <a:gd name="connsiteY1917" fmla="*/ 343176 h 999163"/>
              <a:gd name="connsiteX1918" fmla="*/ 2406182 w 4587867"/>
              <a:gd name="connsiteY1918" fmla="*/ 320761 h 999163"/>
              <a:gd name="connsiteX1919" fmla="*/ 2392861 w 4587867"/>
              <a:gd name="connsiteY1919" fmla="*/ 336049 h 999163"/>
              <a:gd name="connsiteX1920" fmla="*/ 2373930 w 4587867"/>
              <a:gd name="connsiteY1920" fmla="*/ 343176 h 999163"/>
              <a:gd name="connsiteX1921" fmla="*/ 1691603 w 4587867"/>
              <a:gd name="connsiteY1921" fmla="*/ 324146 h 999163"/>
              <a:gd name="connsiteX1922" fmla="*/ 1679994 w 4587867"/>
              <a:gd name="connsiteY1922" fmla="*/ 309604 h 999163"/>
              <a:gd name="connsiteX1923" fmla="*/ 1708909 w 4587867"/>
              <a:gd name="connsiteY1923" fmla="*/ 332177 h 999163"/>
              <a:gd name="connsiteX1924" fmla="*/ 1691603 w 4587867"/>
              <a:gd name="connsiteY1924" fmla="*/ 324146 h 999163"/>
              <a:gd name="connsiteX1925" fmla="*/ 2364004 w 4587867"/>
              <a:gd name="connsiteY1925" fmla="*/ 328936 h 999163"/>
              <a:gd name="connsiteX1926" fmla="*/ 2363155 w 4587867"/>
              <a:gd name="connsiteY1926" fmla="*/ 325293 h 999163"/>
              <a:gd name="connsiteX1927" fmla="*/ 2378619 w 4587867"/>
              <a:gd name="connsiteY1927" fmla="*/ 314236 h 999163"/>
              <a:gd name="connsiteX1928" fmla="*/ 2381051 w 4587867"/>
              <a:gd name="connsiteY1928" fmla="*/ 320431 h 999163"/>
              <a:gd name="connsiteX1929" fmla="*/ 2364004 w 4587867"/>
              <a:gd name="connsiteY1929" fmla="*/ 328936 h 999163"/>
              <a:gd name="connsiteX1930" fmla="*/ 1701385 w 4587867"/>
              <a:gd name="connsiteY1930" fmla="*/ 307453 h 999163"/>
              <a:gd name="connsiteX1931" fmla="*/ 1690697 w 4587867"/>
              <a:gd name="connsiteY1931" fmla="*/ 294703 h 999163"/>
              <a:gd name="connsiteX1932" fmla="*/ 1721540 w 4587867"/>
              <a:gd name="connsiteY1932" fmla="*/ 315885 h 999163"/>
              <a:gd name="connsiteX1933" fmla="*/ 1701385 w 4587867"/>
              <a:gd name="connsiteY1933" fmla="*/ 307453 h 999163"/>
              <a:gd name="connsiteX1934" fmla="*/ 2351546 w 4587867"/>
              <a:gd name="connsiteY1934" fmla="*/ 312730 h 999163"/>
              <a:gd name="connsiteX1935" fmla="*/ 2378634 w 4587867"/>
              <a:gd name="connsiteY1935" fmla="*/ 289125 h 999163"/>
              <a:gd name="connsiteX1936" fmla="*/ 2383611 w 4587867"/>
              <a:gd name="connsiteY1936" fmla="*/ 289871 h 999163"/>
              <a:gd name="connsiteX1937" fmla="*/ 2370261 w 4587867"/>
              <a:gd name="connsiteY1937" fmla="*/ 303882 h 999163"/>
              <a:gd name="connsiteX1938" fmla="*/ 2351546 w 4587867"/>
              <a:gd name="connsiteY1938" fmla="*/ 312730 h 999163"/>
              <a:gd name="connsiteX1939" fmla="*/ 1714232 w 4587867"/>
              <a:gd name="connsiteY1939" fmla="*/ 291735 h 999163"/>
              <a:gd name="connsiteX1940" fmla="*/ 1702651 w 4587867"/>
              <a:gd name="connsiteY1940" fmla="*/ 277437 h 999163"/>
              <a:gd name="connsiteX1941" fmla="*/ 1732861 w 4587867"/>
              <a:gd name="connsiteY1941" fmla="*/ 301487 h 999163"/>
              <a:gd name="connsiteX1942" fmla="*/ 1714232 w 4587867"/>
              <a:gd name="connsiteY1942" fmla="*/ 291735 h 999163"/>
              <a:gd name="connsiteX1943" fmla="*/ 2340526 w 4587867"/>
              <a:gd name="connsiteY1943" fmla="*/ 297744 h 999163"/>
              <a:gd name="connsiteX1944" fmla="*/ 2368521 w 4587867"/>
              <a:gd name="connsiteY1944" fmla="*/ 273321 h 999163"/>
              <a:gd name="connsiteX1945" fmla="*/ 2357329 w 4587867"/>
              <a:gd name="connsiteY1945" fmla="*/ 289627 h 999163"/>
              <a:gd name="connsiteX1946" fmla="*/ 2340526 w 4587867"/>
              <a:gd name="connsiteY1946" fmla="*/ 297744 h 999163"/>
              <a:gd name="connsiteX1947" fmla="*/ 1727323 w 4587867"/>
              <a:gd name="connsiteY1947" fmla="*/ 277566 h 999163"/>
              <a:gd name="connsiteX1948" fmla="*/ 1732516 w 4587867"/>
              <a:gd name="connsiteY1948" fmla="*/ 274138 h 999163"/>
              <a:gd name="connsiteX1949" fmla="*/ 1741378 w 4587867"/>
              <a:gd name="connsiteY1949" fmla="*/ 290071 h 999163"/>
              <a:gd name="connsiteX1950" fmla="*/ 1727323 w 4587867"/>
              <a:gd name="connsiteY1950" fmla="*/ 277566 h 999163"/>
              <a:gd name="connsiteX1951" fmla="*/ 2328198 w 4587867"/>
              <a:gd name="connsiteY1951" fmla="*/ 285224 h 999163"/>
              <a:gd name="connsiteX1952" fmla="*/ 2340138 w 4587867"/>
              <a:gd name="connsiteY1952" fmla="*/ 269349 h 999163"/>
              <a:gd name="connsiteX1953" fmla="*/ 2355286 w 4587867"/>
              <a:gd name="connsiteY1953" fmla="*/ 258636 h 999163"/>
              <a:gd name="connsiteX1954" fmla="*/ 2343346 w 4587867"/>
              <a:gd name="connsiteY1954" fmla="*/ 274526 h 999163"/>
              <a:gd name="connsiteX1955" fmla="*/ 2328198 w 4587867"/>
              <a:gd name="connsiteY1955" fmla="*/ 285224 h 999163"/>
              <a:gd name="connsiteX1956" fmla="*/ 1741320 w 4587867"/>
              <a:gd name="connsiteY1956" fmla="*/ 263612 h 999163"/>
              <a:gd name="connsiteX1957" fmla="*/ 1730991 w 4587867"/>
              <a:gd name="connsiteY1957" fmla="*/ 249142 h 999163"/>
              <a:gd name="connsiteX1958" fmla="*/ 1758050 w 4587867"/>
              <a:gd name="connsiteY1958" fmla="*/ 273909 h 999163"/>
              <a:gd name="connsiteX1959" fmla="*/ 1741320 w 4587867"/>
              <a:gd name="connsiteY1959" fmla="*/ 263612 h 999163"/>
              <a:gd name="connsiteX1960" fmla="*/ 2315150 w 4587867"/>
              <a:gd name="connsiteY1960" fmla="*/ 269721 h 999163"/>
              <a:gd name="connsiteX1961" fmla="*/ 2341231 w 4587867"/>
              <a:gd name="connsiteY1961" fmla="*/ 244610 h 999163"/>
              <a:gd name="connsiteX1962" fmla="*/ 2317725 w 4587867"/>
              <a:gd name="connsiteY1962" fmla="*/ 273321 h 999163"/>
              <a:gd name="connsiteX1963" fmla="*/ 2315150 w 4587867"/>
              <a:gd name="connsiteY1963" fmla="*/ 269721 h 999163"/>
              <a:gd name="connsiteX1964" fmla="*/ 450713 w 4587867"/>
              <a:gd name="connsiteY1964" fmla="*/ 246819 h 999163"/>
              <a:gd name="connsiteX1965" fmla="*/ 450713 w 4587867"/>
              <a:gd name="connsiteY1965" fmla="*/ 228677 h 999163"/>
              <a:gd name="connsiteX1966" fmla="*/ 433916 w 4587867"/>
              <a:gd name="connsiteY1966" fmla="*/ 228677 h 999163"/>
              <a:gd name="connsiteX1967" fmla="*/ 417119 w 4587867"/>
              <a:gd name="connsiteY1967" fmla="*/ 228677 h 999163"/>
              <a:gd name="connsiteX1968" fmla="*/ 417119 w 4587867"/>
              <a:gd name="connsiteY1968" fmla="*/ 216114 h 999163"/>
              <a:gd name="connsiteX1969" fmla="*/ 417119 w 4587867"/>
              <a:gd name="connsiteY1969" fmla="*/ 203552 h 999163"/>
              <a:gd name="connsiteX1970" fmla="*/ 433916 w 4587867"/>
              <a:gd name="connsiteY1970" fmla="*/ 203552 h 999163"/>
              <a:gd name="connsiteX1971" fmla="*/ 450713 w 4587867"/>
              <a:gd name="connsiteY1971" fmla="*/ 203552 h 999163"/>
              <a:gd name="connsiteX1972" fmla="*/ 450713 w 4587867"/>
              <a:gd name="connsiteY1972" fmla="*/ 185410 h 999163"/>
              <a:gd name="connsiteX1973" fmla="*/ 450713 w 4587867"/>
              <a:gd name="connsiteY1973" fmla="*/ 167283 h 999163"/>
              <a:gd name="connsiteX1974" fmla="*/ 463310 w 4587867"/>
              <a:gd name="connsiteY1974" fmla="*/ 167283 h 999163"/>
              <a:gd name="connsiteX1975" fmla="*/ 475908 w 4587867"/>
              <a:gd name="connsiteY1975" fmla="*/ 167283 h 999163"/>
              <a:gd name="connsiteX1976" fmla="*/ 475908 w 4587867"/>
              <a:gd name="connsiteY1976" fmla="*/ 185410 h 999163"/>
              <a:gd name="connsiteX1977" fmla="*/ 475908 w 4587867"/>
              <a:gd name="connsiteY1977" fmla="*/ 203552 h 999163"/>
              <a:gd name="connsiteX1978" fmla="*/ 492704 w 4587867"/>
              <a:gd name="connsiteY1978" fmla="*/ 203552 h 999163"/>
              <a:gd name="connsiteX1979" fmla="*/ 509501 w 4587867"/>
              <a:gd name="connsiteY1979" fmla="*/ 203552 h 999163"/>
              <a:gd name="connsiteX1980" fmla="*/ 509501 w 4587867"/>
              <a:gd name="connsiteY1980" fmla="*/ 216114 h 999163"/>
              <a:gd name="connsiteX1981" fmla="*/ 509501 w 4587867"/>
              <a:gd name="connsiteY1981" fmla="*/ 228677 h 999163"/>
              <a:gd name="connsiteX1982" fmla="*/ 492704 w 4587867"/>
              <a:gd name="connsiteY1982" fmla="*/ 228677 h 999163"/>
              <a:gd name="connsiteX1983" fmla="*/ 475908 w 4587867"/>
              <a:gd name="connsiteY1983" fmla="*/ 228677 h 999163"/>
              <a:gd name="connsiteX1984" fmla="*/ 475908 w 4587867"/>
              <a:gd name="connsiteY1984" fmla="*/ 246819 h 999163"/>
              <a:gd name="connsiteX1985" fmla="*/ 475908 w 4587867"/>
              <a:gd name="connsiteY1985" fmla="*/ 264960 h 999163"/>
              <a:gd name="connsiteX1986" fmla="*/ 463310 w 4587867"/>
              <a:gd name="connsiteY1986" fmla="*/ 264960 h 999163"/>
              <a:gd name="connsiteX1987" fmla="*/ 450713 w 4587867"/>
              <a:gd name="connsiteY1987" fmla="*/ 264960 h 999163"/>
              <a:gd name="connsiteX1988" fmla="*/ 1755619 w 4587867"/>
              <a:gd name="connsiteY1988" fmla="*/ 250748 h 999163"/>
              <a:gd name="connsiteX1989" fmla="*/ 1745175 w 4587867"/>
              <a:gd name="connsiteY1989" fmla="*/ 235002 h 999163"/>
              <a:gd name="connsiteX1990" fmla="*/ 1773155 w 4587867"/>
              <a:gd name="connsiteY1990" fmla="*/ 262637 h 999163"/>
              <a:gd name="connsiteX1991" fmla="*/ 1755619 w 4587867"/>
              <a:gd name="connsiteY1991" fmla="*/ 250748 h 999163"/>
              <a:gd name="connsiteX1992" fmla="*/ 2300347 w 4587867"/>
              <a:gd name="connsiteY1992" fmla="*/ 260328 h 999163"/>
              <a:gd name="connsiteX1993" fmla="*/ 2311942 w 4587867"/>
              <a:gd name="connsiteY1993" fmla="*/ 242516 h 999163"/>
              <a:gd name="connsiteX1994" fmla="*/ 2327147 w 4587867"/>
              <a:gd name="connsiteY1994" fmla="*/ 230499 h 999163"/>
              <a:gd name="connsiteX1995" fmla="*/ 2315553 w 4587867"/>
              <a:gd name="connsiteY1995" fmla="*/ 248324 h 999163"/>
              <a:gd name="connsiteX1996" fmla="*/ 2300347 w 4587867"/>
              <a:gd name="connsiteY1996" fmla="*/ 260328 h 999163"/>
              <a:gd name="connsiteX1997" fmla="*/ 1770983 w 4587867"/>
              <a:gd name="connsiteY1997" fmla="*/ 238673 h 999163"/>
              <a:gd name="connsiteX1998" fmla="*/ 1763086 w 4587867"/>
              <a:gd name="connsiteY1998" fmla="*/ 220302 h 999163"/>
              <a:gd name="connsiteX1999" fmla="*/ 1786045 w 4587867"/>
              <a:gd name="connsiteY1999" fmla="*/ 249214 h 999163"/>
              <a:gd name="connsiteX2000" fmla="*/ 1770983 w 4587867"/>
              <a:gd name="connsiteY2000" fmla="*/ 238673 h 999163"/>
              <a:gd name="connsiteX2001" fmla="*/ 2284408 w 4587867"/>
              <a:gd name="connsiteY2001" fmla="*/ 246116 h 999163"/>
              <a:gd name="connsiteX2002" fmla="*/ 2311007 w 4587867"/>
              <a:gd name="connsiteY2002" fmla="*/ 218065 h 999163"/>
              <a:gd name="connsiteX2003" fmla="*/ 2287846 w 4587867"/>
              <a:gd name="connsiteY2003" fmla="*/ 248095 h 999163"/>
              <a:gd name="connsiteX2004" fmla="*/ 2284408 w 4587867"/>
              <a:gd name="connsiteY2004" fmla="*/ 246116 h 999163"/>
              <a:gd name="connsiteX2005" fmla="*/ 1787455 w 4587867"/>
              <a:gd name="connsiteY2005" fmla="*/ 228103 h 999163"/>
              <a:gd name="connsiteX2006" fmla="*/ 1778320 w 4587867"/>
              <a:gd name="connsiteY2006" fmla="*/ 209145 h 999163"/>
              <a:gd name="connsiteX2007" fmla="*/ 1802847 w 4587867"/>
              <a:gd name="connsiteY2007" fmla="*/ 238372 h 999163"/>
              <a:gd name="connsiteX2008" fmla="*/ 1787455 w 4587867"/>
              <a:gd name="connsiteY2008" fmla="*/ 228103 h 999163"/>
              <a:gd name="connsiteX2009" fmla="*/ 2270439 w 4587867"/>
              <a:gd name="connsiteY2009" fmla="*/ 234958 h 999163"/>
              <a:gd name="connsiteX2010" fmla="*/ 2294046 w 4587867"/>
              <a:gd name="connsiteY2010" fmla="*/ 206176 h 999163"/>
              <a:gd name="connsiteX2011" fmla="*/ 2272914 w 4587867"/>
              <a:gd name="connsiteY2011" fmla="*/ 237052 h 999163"/>
              <a:gd name="connsiteX2012" fmla="*/ 2270439 w 4587867"/>
              <a:gd name="connsiteY2012" fmla="*/ 234958 h 999163"/>
              <a:gd name="connsiteX2013" fmla="*/ 1801898 w 4587867"/>
              <a:gd name="connsiteY2013" fmla="*/ 213447 h 999163"/>
              <a:gd name="connsiteX2014" fmla="*/ 1794374 w 4587867"/>
              <a:gd name="connsiteY2014" fmla="*/ 196625 h 999163"/>
              <a:gd name="connsiteX2015" fmla="*/ 1816845 w 4587867"/>
              <a:gd name="connsiteY2015" fmla="*/ 226540 h 999163"/>
              <a:gd name="connsiteX2016" fmla="*/ 1801898 w 4587867"/>
              <a:gd name="connsiteY2016" fmla="*/ 213447 h 999163"/>
              <a:gd name="connsiteX2017" fmla="*/ 2257881 w 4587867"/>
              <a:gd name="connsiteY2017" fmla="*/ 218208 h 999163"/>
              <a:gd name="connsiteX2018" fmla="*/ 2277085 w 4587867"/>
              <a:gd name="connsiteY2018" fmla="*/ 194746 h 999163"/>
              <a:gd name="connsiteX2019" fmla="*/ 2257017 w 4587867"/>
              <a:gd name="connsiteY2019" fmla="*/ 225881 h 999163"/>
              <a:gd name="connsiteX2020" fmla="*/ 2257881 w 4587867"/>
              <a:gd name="connsiteY2020" fmla="*/ 218208 h 999163"/>
              <a:gd name="connsiteX2021" fmla="*/ 1824685 w 4587867"/>
              <a:gd name="connsiteY2021" fmla="*/ 213992 h 999163"/>
              <a:gd name="connsiteX2022" fmla="*/ 1812400 w 4587867"/>
              <a:gd name="connsiteY2022" fmla="*/ 187232 h 999163"/>
              <a:gd name="connsiteX2023" fmla="*/ 1831245 w 4587867"/>
              <a:gd name="connsiteY2023" fmla="*/ 218653 h 999163"/>
              <a:gd name="connsiteX2024" fmla="*/ 1824685 w 4587867"/>
              <a:gd name="connsiteY2024" fmla="*/ 213992 h 999163"/>
              <a:gd name="connsiteX2025" fmla="*/ 2239611 w 4587867"/>
              <a:gd name="connsiteY2025" fmla="*/ 214021 h 999163"/>
              <a:gd name="connsiteX2026" fmla="*/ 2259391 w 4587867"/>
              <a:gd name="connsiteY2026" fmla="*/ 184019 h 999163"/>
              <a:gd name="connsiteX2027" fmla="*/ 2252414 w 4587867"/>
              <a:gd name="connsiteY2027" fmla="*/ 202892 h 999163"/>
              <a:gd name="connsiteX2028" fmla="*/ 2239611 w 4587867"/>
              <a:gd name="connsiteY2028" fmla="*/ 214021 h 999163"/>
              <a:gd name="connsiteX2029" fmla="*/ 1835618 w 4587867"/>
              <a:gd name="connsiteY2029" fmla="*/ 193728 h 999163"/>
              <a:gd name="connsiteX2030" fmla="*/ 1830799 w 4587867"/>
              <a:gd name="connsiteY2030" fmla="*/ 175658 h 999163"/>
              <a:gd name="connsiteX2031" fmla="*/ 1849961 w 4587867"/>
              <a:gd name="connsiteY2031" fmla="*/ 207051 h 999163"/>
              <a:gd name="connsiteX2032" fmla="*/ 1847055 w 4587867"/>
              <a:gd name="connsiteY2032" fmla="*/ 209145 h 999163"/>
              <a:gd name="connsiteX2033" fmla="*/ 1835618 w 4587867"/>
              <a:gd name="connsiteY2033" fmla="*/ 193728 h 999163"/>
              <a:gd name="connsiteX2034" fmla="*/ 2224434 w 4587867"/>
              <a:gd name="connsiteY2034" fmla="*/ 206778 h 999163"/>
              <a:gd name="connsiteX2035" fmla="*/ 2239985 w 4587867"/>
              <a:gd name="connsiteY2035" fmla="*/ 172862 h 999163"/>
              <a:gd name="connsiteX2036" fmla="*/ 2235338 w 4587867"/>
              <a:gd name="connsiteY2036" fmla="*/ 193355 h 999163"/>
              <a:gd name="connsiteX2037" fmla="*/ 2224434 w 4587867"/>
              <a:gd name="connsiteY2037" fmla="*/ 206778 h 999163"/>
              <a:gd name="connsiteX2038" fmla="*/ 1858836 w 4587867"/>
              <a:gd name="connsiteY2038" fmla="*/ 199723 h 999163"/>
              <a:gd name="connsiteX2039" fmla="*/ 1851874 w 4587867"/>
              <a:gd name="connsiteY2039" fmla="*/ 182972 h 999163"/>
              <a:gd name="connsiteX2040" fmla="*/ 1848608 w 4587867"/>
              <a:gd name="connsiteY2040" fmla="*/ 167283 h 999163"/>
              <a:gd name="connsiteX2041" fmla="*/ 1859570 w 4587867"/>
              <a:gd name="connsiteY2041" fmla="*/ 184019 h 999163"/>
              <a:gd name="connsiteX2042" fmla="*/ 1862821 w 4587867"/>
              <a:gd name="connsiteY2042" fmla="*/ 200770 h 999163"/>
              <a:gd name="connsiteX2043" fmla="*/ 1858836 w 4587867"/>
              <a:gd name="connsiteY2043" fmla="*/ 199723 h 999163"/>
              <a:gd name="connsiteX2044" fmla="*/ 2207818 w 4587867"/>
              <a:gd name="connsiteY2044" fmla="*/ 198704 h 999163"/>
              <a:gd name="connsiteX2045" fmla="*/ 2222967 w 4587867"/>
              <a:gd name="connsiteY2045" fmla="*/ 164487 h 999163"/>
              <a:gd name="connsiteX2046" fmla="*/ 2217471 w 4587867"/>
              <a:gd name="connsiteY2046" fmla="*/ 186557 h 999163"/>
              <a:gd name="connsiteX2047" fmla="*/ 2207818 w 4587867"/>
              <a:gd name="connsiteY2047" fmla="*/ 198704 h 999163"/>
              <a:gd name="connsiteX2048" fmla="*/ 1123139 w 4587867"/>
              <a:gd name="connsiteY2048" fmla="*/ 191835 h 999163"/>
              <a:gd name="connsiteX2049" fmla="*/ 1119787 w 4587867"/>
              <a:gd name="connsiteY2049" fmla="*/ 116587 h 999163"/>
              <a:gd name="connsiteX2050" fmla="*/ 1125196 w 4587867"/>
              <a:gd name="connsiteY2050" fmla="*/ 41785 h 999163"/>
              <a:gd name="connsiteX2051" fmla="*/ 1189946 w 4587867"/>
              <a:gd name="connsiteY2051" fmla="*/ 41785 h 999163"/>
              <a:gd name="connsiteX2052" fmla="*/ 1195369 w 4587867"/>
              <a:gd name="connsiteY2052" fmla="*/ 65519 h 999163"/>
              <a:gd name="connsiteX2053" fmla="*/ 1195369 w 4587867"/>
              <a:gd name="connsiteY2053" fmla="*/ 86342 h 999163"/>
              <a:gd name="connsiteX2054" fmla="*/ 1184163 w 4587867"/>
              <a:gd name="connsiteY2054" fmla="*/ 86342 h 999163"/>
              <a:gd name="connsiteX2055" fmla="*/ 1172971 w 4587867"/>
              <a:gd name="connsiteY2055" fmla="*/ 86342 h 999163"/>
              <a:gd name="connsiteX2056" fmla="*/ 1172971 w 4587867"/>
              <a:gd name="connsiteY2056" fmla="*/ 73779 h 999163"/>
              <a:gd name="connsiteX2057" fmla="*/ 1172971 w 4587867"/>
              <a:gd name="connsiteY2057" fmla="*/ 61231 h 999163"/>
              <a:gd name="connsiteX2058" fmla="*/ 1157578 w 4587867"/>
              <a:gd name="connsiteY2058" fmla="*/ 61231 h 999163"/>
              <a:gd name="connsiteX2059" fmla="*/ 1142171 w 4587867"/>
              <a:gd name="connsiteY2059" fmla="*/ 61231 h 999163"/>
              <a:gd name="connsiteX2060" fmla="*/ 1142171 w 4587867"/>
              <a:gd name="connsiteY2060" fmla="*/ 117046 h 999163"/>
              <a:gd name="connsiteX2061" fmla="*/ 1142171 w 4587867"/>
              <a:gd name="connsiteY2061" fmla="*/ 172862 h 999163"/>
              <a:gd name="connsiteX2062" fmla="*/ 1157578 w 4587867"/>
              <a:gd name="connsiteY2062" fmla="*/ 172862 h 999163"/>
              <a:gd name="connsiteX2063" fmla="*/ 1172971 w 4587867"/>
              <a:gd name="connsiteY2063" fmla="*/ 172862 h 999163"/>
              <a:gd name="connsiteX2064" fmla="*/ 1172971 w 4587867"/>
              <a:gd name="connsiteY2064" fmla="*/ 153329 h 999163"/>
              <a:gd name="connsiteX2065" fmla="*/ 1172971 w 4587867"/>
              <a:gd name="connsiteY2065" fmla="*/ 133782 h 999163"/>
              <a:gd name="connsiteX2066" fmla="*/ 1164570 w 4587867"/>
              <a:gd name="connsiteY2066" fmla="*/ 133782 h 999163"/>
              <a:gd name="connsiteX2067" fmla="*/ 1156169 w 4587867"/>
              <a:gd name="connsiteY2067" fmla="*/ 122625 h 999163"/>
              <a:gd name="connsiteX2068" fmla="*/ 1156169 w 4587867"/>
              <a:gd name="connsiteY2068" fmla="*/ 111468 h 999163"/>
              <a:gd name="connsiteX2069" fmla="*/ 1175776 w 4587867"/>
              <a:gd name="connsiteY2069" fmla="*/ 111468 h 999163"/>
              <a:gd name="connsiteX2070" fmla="*/ 1195369 w 4587867"/>
              <a:gd name="connsiteY2070" fmla="*/ 111468 h 999163"/>
              <a:gd name="connsiteX2071" fmla="*/ 1195369 w 4587867"/>
              <a:gd name="connsiteY2071" fmla="*/ 150432 h 999163"/>
              <a:gd name="connsiteX2072" fmla="*/ 1189946 w 4587867"/>
              <a:gd name="connsiteY2072" fmla="*/ 192294 h 999163"/>
              <a:gd name="connsiteX2073" fmla="*/ 1123139 w 4587867"/>
              <a:gd name="connsiteY2073" fmla="*/ 191835 h 999163"/>
              <a:gd name="connsiteX2074" fmla="*/ 1870546 w 4587867"/>
              <a:gd name="connsiteY2074" fmla="*/ 177695 h 999163"/>
              <a:gd name="connsiteX2075" fmla="*/ 1867310 w 4587867"/>
              <a:gd name="connsiteY2075" fmla="*/ 158908 h 999163"/>
              <a:gd name="connsiteX2076" fmla="*/ 1872661 w 4587867"/>
              <a:gd name="connsiteY2076" fmla="*/ 165189 h 999163"/>
              <a:gd name="connsiteX2077" fmla="*/ 1879624 w 4587867"/>
              <a:gd name="connsiteY2077" fmla="*/ 181925 h 999163"/>
              <a:gd name="connsiteX2078" fmla="*/ 1880386 w 4587867"/>
              <a:gd name="connsiteY2078" fmla="*/ 192394 h 999163"/>
              <a:gd name="connsiteX2079" fmla="*/ 1870546 w 4587867"/>
              <a:gd name="connsiteY2079" fmla="*/ 177695 h 999163"/>
              <a:gd name="connsiteX2080" fmla="*/ 2189175 w 4587867"/>
              <a:gd name="connsiteY2080" fmla="*/ 189856 h 999163"/>
              <a:gd name="connsiteX2081" fmla="*/ 2204711 w 4587867"/>
              <a:gd name="connsiteY2081" fmla="*/ 156111 h 999163"/>
              <a:gd name="connsiteX2082" fmla="*/ 2201043 w 4587867"/>
              <a:gd name="connsiteY2082" fmla="*/ 174253 h 999163"/>
              <a:gd name="connsiteX2083" fmla="*/ 2189175 w 4587867"/>
              <a:gd name="connsiteY2083" fmla="*/ 189856 h 999163"/>
              <a:gd name="connsiteX2084" fmla="*/ 1892082 w 4587867"/>
              <a:gd name="connsiteY2084" fmla="*/ 179143 h 999163"/>
              <a:gd name="connsiteX2085" fmla="*/ 1885004 w 4587867"/>
              <a:gd name="connsiteY2085" fmla="*/ 150533 h 999163"/>
              <a:gd name="connsiteX2086" fmla="*/ 1893722 w 4587867"/>
              <a:gd name="connsiteY2086" fmla="*/ 165189 h 999163"/>
              <a:gd name="connsiteX2087" fmla="*/ 1900166 w 4587867"/>
              <a:gd name="connsiteY2087" fmla="*/ 183316 h 999163"/>
              <a:gd name="connsiteX2088" fmla="*/ 1892082 w 4587867"/>
              <a:gd name="connsiteY2088" fmla="*/ 179143 h 999163"/>
              <a:gd name="connsiteX2089" fmla="*/ 2172372 w 4587867"/>
              <a:gd name="connsiteY2089" fmla="*/ 181581 h 999163"/>
              <a:gd name="connsiteX2090" fmla="*/ 2182198 w 4587867"/>
              <a:gd name="connsiteY2090" fmla="*/ 151049 h 999163"/>
              <a:gd name="connsiteX2091" fmla="*/ 2186154 w 4587867"/>
              <a:gd name="connsiteY2091" fmla="*/ 148998 h 999163"/>
              <a:gd name="connsiteX2092" fmla="*/ 2174918 w 4587867"/>
              <a:gd name="connsiteY2092" fmla="*/ 184019 h 999163"/>
              <a:gd name="connsiteX2093" fmla="*/ 2172372 w 4587867"/>
              <a:gd name="connsiteY2093" fmla="*/ 181581 h 999163"/>
              <a:gd name="connsiteX2094" fmla="*/ 1907244 w 4587867"/>
              <a:gd name="connsiteY2094" fmla="*/ 163096 h 999163"/>
              <a:gd name="connsiteX2095" fmla="*/ 1904770 w 4587867"/>
              <a:gd name="connsiteY2095" fmla="*/ 144954 h 999163"/>
              <a:gd name="connsiteX2096" fmla="*/ 1917631 w 4587867"/>
              <a:gd name="connsiteY2096" fmla="*/ 177982 h 999163"/>
              <a:gd name="connsiteX2097" fmla="*/ 1907244 w 4587867"/>
              <a:gd name="connsiteY2097" fmla="*/ 163096 h 999163"/>
              <a:gd name="connsiteX2098" fmla="*/ 2153326 w 4587867"/>
              <a:gd name="connsiteY2098" fmla="*/ 175328 h 999163"/>
              <a:gd name="connsiteX2099" fmla="*/ 2158504 w 4587867"/>
              <a:gd name="connsiteY2099" fmla="*/ 156814 h 999163"/>
              <a:gd name="connsiteX2100" fmla="*/ 2166086 w 4587867"/>
              <a:gd name="connsiteY2100" fmla="*/ 142158 h 999163"/>
              <a:gd name="connsiteX2101" fmla="*/ 2168301 w 4587867"/>
              <a:gd name="connsiteY2101" fmla="*/ 147349 h 999163"/>
              <a:gd name="connsiteX2102" fmla="*/ 2163151 w 4587867"/>
              <a:gd name="connsiteY2102" fmla="*/ 164587 h 999163"/>
              <a:gd name="connsiteX2103" fmla="*/ 2155771 w 4587867"/>
              <a:gd name="connsiteY2103" fmla="*/ 177910 h 999163"/>
              <a:gd name="connsiteX2104" fmla="*/ 2153326 w 4587867"/>
              <a:gd name="connsiteY2104" fmla="*/ 175328 h 999163"/>
              <a:gd name="connsiteX2105" fmla="*/ 1930290 w 4587867"/>
              <a:gd name="connsiteY2105" fmla="*/ 172159 h 999163"/>
              <a:gd name="connsiteX2106" fmla="*/ 1925442 w 4587867"/>
              <a:gd name="connsiteY2106" fmla="*/ 136579 h 999163"/>
              <a:gd name="connsiteX2107" fmla="*/ 1937224 w 4587867"/>
              <a:gd name="connsiteY2107" fmla="*/ 174009 h 999163"/>
              <a:gd name="connsiteX2108" fmla="*/ 1930290 w 4587867"/>
              <a:gd name="connsiteY2108" fmla="*/ 172159 h 999163"/>
              <a:gd name="connsiteX2109" fmla="*/ 2137688 w 4587867"/>
              <a:gd name="connsiteY2109" fmla="*/ 173364 h 999163"/>
              <a:gd name="connsiteX2110" fmla="*/ 2145039 w 4587867"/>
              <a:gd name="connsiteY2110" fmla="*/ 137568 h 999163"/>
              <a:gd name="connsiteX2111" fmla="*/ 2145097 w 4587867"/>
              <a:gd name="connsiteY2111" fmla="*/ 157804 h 999163"/>
              <a:gd name="connsiteX2112" fmla="*/ 2137703 w 4587867"/>
              <a:gd name="connsiteY2112" fmla="*/ 173364 h 999163"/>
              <a:gd name="connsiteX2113" fmla="*/ 1945855 w 4587867"/>
              <a:gd name="connsiteY2113" fmla="*/ 155982 h 999163"/>
              <a:gd name="connsiteX2114" fmla="*/ 1945381 w 4587867"/>
              <a:gd name="connsiteY2114" fmla="*/ 133782 h 999163"/>
              <a:gd name="connsiteX2115" fmla="*/ 1954012 w 4587867"/>
              <a:gd name="connsiteY2115" fmla="*/ 166021 h 999163"/>
              <a:gd name="connsiteX2116" fmla="*/ 1945855 w 4587867"/>
              <a:gd name="connsiteY2116" fmla="*/ 155982 h 999163"/>
              <a:gd name="connsiteX2117" fmla="*/ 2116383 w 4587867"/>
              <a:gd name="connsiteY2117" fmla="*/ 169420 h 999163"/>
              <a:gd name="connsiteX2118" fmla="*/ 2123849 w 4587867"/>
              <a:gd name="connsiteY2118" fmla="*/ 133037 h 999163"/>
              <a:gd name="connsiteX2119" fmla="*/ 2127316 w 4587867"/>
              <a:gd name="connsiteY2119" fmla="*/ 132233 h 999163"/>
              <a:gd name="connsiteX2120" fmla="*/ 2119778 w 4587867"/>
              <a:gd name="connsiteY2120" fmla="*/ 169405 h 999163"/>
              <a:gd name="connsiteX2121" fmla="*/ 2116383 w 4587867"/>
              <a:gd name="connsiteY2121" fmla="*/ 169420 h 999163"/>
              <a:gd name="connsiteX2122" fmla="*/ 1967060 w 4587867"/>
              <a:gd name="connsiteY2122" fmla="*/ 165189 h 999163"/>
              <a:gd name="connsiteX2123" fmla="*/ 1963809 w 4587867"/>
              <a:gd name="connsiteY2123" fmla="*/ 147378 h 999163"/>
              <a:gd name="connsiteX2124" fmla="*/ 1969304 w 4587867"/>
              <a:gd name="connsiteY2124" fmla="*/ 141484 h 999163"/>
              <a:gd name="connsiteX2125" fmla="*/ 1972713 w 4587867"/>
              <a:gd name="connsiteY2125" fmla="*/ 161002 h 999163"/>
              <a:gd name="connsiteX2126" fmla="*/ 1967060 w 4587867"/>
              <a:gd name="connsiteY2126" fmla="*/ 165189 h 999163"/>
              <a:gd name="connsiteX2127" fmla="*/ 2097682 w 4587867"/>
              <a:gd name="connsiteY2127" fmla="*/ 161002 h 999163"/>
              <a:gd name="connsiteX2128" fmla="*/ 2101106 w 4587867"/>
              <a:gd name="connsiteY2128" fmla="*/ 141455 h 999163"/>
              <a:gd name="connsiteX2129" fmla="*/ 2107982 w 4587867"/>
              <a:gd name="connsiteY2129" fmla="*/ 134786 h 999163"/>
              <a:gd name="connsiteX2130" fmla="*/ 2100300 w 4587867"/>
              <a:gd name="connsiteY2130" fmla="*/ 167283 h 999163"/>
              <a:gd name="connsiteX2131" fmla="*/ 2097682 w 4587867"/>
              <a:gd name="connsiteY2131" fmla="*/ 161002 h 999163"/>
              <a:gd name="connsiteX2132" fmla="*/ 1983589 w 4587867"/>
              <a:gd name="connsiteY2132" fmla="*/ 147363 h 999163"/>
              <a:gd name="connsiteX2133" fmla="*/ 1984337 w 4587867"/>
              <a:gd name="connsiteY2133" fmla="*/ 127573 h 999163"/>
              <a:gd name="connsiteX2134" fmla="*/ 1988912 w 4587867"/>
              <a:gd name="connsiteY2134" fmla="*/ 139806 h 999163"/>
              <a:gd name="connsiteX2135" fmla="*/ 1992206 w 4587867"/>
              <a:gd name="connsiteY2135" fmla="*/ 159596 h 999163"/>
              <a:gd name="connsiteX2136" fmla="*/ 1989559 w 4587867"/>
              <a:gd name="connsiteY2136" fmla="*/ 164487 h 999163"/>
              <a:gd name="connsiteX2137" fmla="*/ 1983589 w 4587867"/>
              <a:gd name="connsiteY2137" fmla="*/ 147363 h 999163"/>
              <a:gd name="connsiteX2138" fmla="*/ 2080016 w 4587867"/>
              <a:gd name="connsiteY2138" fmla="*/ 159596 h 999163"/>
              <a:gd name="connsiteX2139" fmla="*/ 2085986 w 4587867"/>
              <a:gd name="connsiteY2139" fmla="*/ 125422 h 999163"/>
              <a:gd name="connsiteX2140" fmla="*/ 2086648 w 4587867"/>
              <a:gd name="connsiteY2140" fmla="*/ 155767 h 999163"/>
              <a:gd name="connsiteX2141" fmla="*/ 2080016 w 4587867"/>
              <a:gd name="connsiteY2141" fmla="*/ 159596 h 999163"/>
              <a:gd name="connsiteX2142" fmla="*/ 2002981 w 4587867"/>
              <a:gd name="connsiteY2142" fmla="*/ 144782 h 999163"/>
              <a:gd name="connsiteX2143" fmla="*/ 2006333 w 4587867"/>
              <a:gd name="connsiteY2143" fmla="*/ 126397 h 999163"/>
              <a:gd name="connsiteX2144" fmla="*/ 2009469 w 4587867"/>
              <a:gd name="connsiteY2144" fmla="*/ 145011 h 999163"/>
              <a:gd name="connsiteX2145" fmla="*/ 2002981 w 4587867"/>
              <a:gd name="connsiteY2145" fmla="*/ 144782 h 999163"/>
              <a:gd name="connsiteX2146" fmla="*/ 2023581 w 4587867"/>
              <a:gd name="connsiteY2146" fmla="*/ 146345 h 999163"/>
              <a:gd name="connsiteX2147" fmla="*/ 2022891 w 4587867"/>
              <a:gd name="connsiteY2147" fmla="*/ 127745 h 999163"/>
              <a:gd name="connsiteX2148" fmla="*/ 2026099 w 4587867"/>
              <a:gd name="connsiteY2148" fmla="*/ 123328 h 999163"/>
              <a:gd name="connsiteX2149" fmla="*/ 2029609 w 4587867"/>
              <a:gd name="connsiteY2149" fmla="*/ 141928 h 999163"/>
              <a:gd name="connsiteX2150" fmla="*/ 2023581 w 4587867"/>
              <a:gd name="connsiteY2150" fmla="*/ 146345 h 999163"/>
              <a:gd name="connsiteX2151" fmla="*/ 2040801 w 4587867"/>
              <a:gd name="connsiteY2151" fmla="*/ 142158 h 999163"/>
              <a:gd name="connsiteX2152" fmla="*/ 2045001 w 4587867"/>
              <a:gd name="connsiteY2152" fmla="*/ 122625 h 999163"/>
              <a:gd name="connsiteX2153" fmla="*/ 2049202 w 4587867"/>
              <a:gd name="connsiteY2153" fmla="*/ 142158 h 999163"/>
              <a:gd name="connsiteX2154" fmla="*/ 2045001 w 4587867"/>
              <a:gd name="connsiteY2154" fmla="*/ 161690 h 999163"/>
              <a:gd name="connsiteX2155" fmla="*/ 2040801 w 4587867"/>
              <a:gd name="connsiteY2155" fmla="*/ 142158 h 999163"/>
              <a:gd name="connsiteX2156" fmla="*/ 2060423 w 4587867"/>
              <a:gd name="connsiteY2156" fmla="*/ 154018 h 999163"/>
              <a:gd name="connsiteX2157" fmla="*/ 2066364 w 4587867"/>
              <a:gd name="connsiteY2157" fmla="*/ 125422 h 999163"/>
              <a:gd name="connsiteX2158" fmla="*/ 2067040 w 4587867"/>
              <a:gd name="connsiteY2158" fmla="*/ 152971 h 999163"/>
              <a:gd name="connsiteX2159" fmla="*/ 2060423 w 4587867"/>
              <a:gd name="connsiteY2159" fmla="*/ 154018 h 99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</a:cxnLst>
            <a:rect l="l" t="t" r="r" b="b"/>
            <a:pathLst>
              <a:path w="4587867" h="999163">
                <a:moveTo>
                  <a:pt x="1998838" y="994045"/>
                </a:moveTo>
                <a:cubicBezTo>
                  <a:pt x="1998910" y="981340"/>
                  <a:pt x="2002650" y="959857"/>
                  <a:pt x="2004794" y="959857"/>
                </a:cubicBezTo>
                <a:cubicBezTo>
                  <a:pt x="2007541" y="959857"/>
                  <a:pt x="2008001" y="983146"/>
                  <a:pt x="2005441" y="992640"/>
                </a:cubicBezTo>
                <a:cubicBezTo>
                  <a:pt x="2003441" y="1000069"/>
                  <a:pt x="1998795" y="1001044"/>
                  <a:pt x="1998838" y="994045"/>
                </a:cubicBezTo>
                <a:close/>
                <a:moveTo>
                  <a:pt x="2018402" y="992339"/>
                </a:moveTo>
                <a:cubicBezTo>
                  <a:pt x="2018402" y="979418"/>
                  <a:pt x="2021999" y="959857"/>
                  <a:pt x="2024387" y="959857"/>
                </a:cubicBezTo>
                <a:cubicBezTo>
                  <a:pt x="2027120" y="959857"/>
                  <a:pt x="2027710" y="987764"/>
                  <a:pt x="2025106" y="994519"/>
                </a:cubicBezTo>
                <a:cubicBezTo>
                  <a:pt x="2022545" y="1001159"/>
                  <a:pt x="2018402" y="999811"/>
                  <a:pt x="2018402" y="992339"/>
                </a:cubicBezTo>
                <a:close/>
                <a:moveTo>
                  <a:pt x="2040801" y="979389"/>
                </a:moveTo>
                <a:cubicBezTo>
                  <a:pt x="2040801" y="968232"/>
                  <a:pt x="2041995" y="959857"/>
                  <a:pt x="2043606" y="959857"/>
                </a:cubicBezTo>
                <a:cubicBezTo>
                  <a:pt x="2045203" y="959857"/>
                  <a:pt x="2046397" y="968232"/>
                  <a:pt x="2046397" y="979389"/>
                </a:cubicBezTo>
                <a:cubicBezTo>
                  <a:pt x="2046397" y="990561"/>
                  <a:pt x="2045203" y="998922"/>
                  <a:pt x="2043606" y="998922"/>
                </a:cubicBezTo>
                <a:cubicBezTo>
                  <a:pt x="2041995" y="998922"/>
                  <a:pt x="2040801" y="990561"/>
                  <a:pt x="2040801" y="979389"/>
                </a:cubicBezTo>
                <a:close/>
                <a:moveTo>
                  <a:pt x="2058884" y="980665"/>
                </a:moveTo>
                <a:cubicBezTo>
                  <a:pt x="2057042" y="963528"/>
                  <a:pt x="2058135" y="956673"/>
                  <a:pt x="2062106" y="960631"/>
                </a:cubicBezTo>
                <a:cubicBezTo>
                  <a:pt x="2063041" y="961563"/>
                  <a:pt x="2064480" y="970569"/>
                  <a:pt x="2065285" y="980637"/>
                </a:cubicBezTo>
                <a:cubicBezTo>
                  <a:pt x="2067256" y="1005103"/>
                  <a:pt x="2061502" y="1005131"/>
                  <a:pt x="2058884" y="980665"/>
                </a:cubicBezTo>
                <a:close/>
                <a:moveTo>
                  <a:pt x="1980654" y="978686"/>
                </a:moveTo>
                <a:cubicBezTo>
                  <a:pt x="1981748" y="969106"/>
                  <a:pt x="1983215" y="960287"/>
                  <a:pt x="1983920" y="959111"/>
                </a:cubicBezTo>
                <a:cubicBezTo>
                  <a:pt x="1986178" y="955325"/>
                  <a:pt x="1990681" y="960172"/>
                  <a:pt x="1989358" y="964976"/>
                </a:cubicBezTo>
                <a:cubicBezTo>
                  <a:pt x="1988653" y="967529"/>
                  <a:pt x="1987272" y="975589"/>
                  <a:pt x="1986279" y="982874"/>
                </a:cubicBezTo>
                <a:cubicBezTo>
                  <a:pt x="1983474" y="1003382"/>
                  <a:pt x="1978281" y="999510"/>
                  <a:pt x="1980654" y="978686"/>
                </a:cubicBezTo>
                <a:close/>
                <a:moveTo>
                  <a:pt x="2078995" y="985670"/>
                </a:moveTo>
                <a:cubicBezTo>
                  <a:pt x="2076520" y="970784"/>
                  <a:pt x="2076794" y="959857"/>
                  <a:pt x="2079628" y="959857"/>
                </a:cubicBezTo>
                <a:cubicBezTo>
                  <a:pt x="2082217" y="959857"/>
                  <a:pt x="2085511" y="975732"/>
                  <a:pt x="2085555" y="988467"/>
                </a:cubicBezTo>
                <a:cubicBezTo>
                  <a:pt x="2085598" y="999753"/>
                  <a:pt x="2080994" y="997803"/>
                  <a:pt x="2078995" y="985670"/>
                </a:cubicBezTo>
                <a:close/>
                <a:moveTo>
                  <a:pt x="1960960" y="977295"/>
                </a:moveTo>
                <a:cubicBezTo>
                  <a:pt x="1963132" y="959899"/>
                  <a:pt x="1966182" y="951868"/>
                  <a:pt x="1968959" y="956329"/>
                </a:cubicBezTo>
                <a:cubicBezTo>
                  <a:pt x="1969894" y="957849"/>
                  <a:pt x="1969304" y="966798"/>
                  <a:pt x="1967635" y="976220"/>
                </a:cubicBezTo>
                <a:cubicBezTo>
                  <a:pt x="1963722" y="998362"/>
                  <a:pt x="1958241" y="999251"/>
                  <a:pt x="1960960" y="977295"/>
                </a:cubicBezTo>
                <a:close/>
                <a:moveTo>
                  <a:pt x="2098343" y="980092"/>
                </a:moveTo>
                <a:cubicBezTo>
                  <a:pt x="2097308" y="972792"/>
                  <a:pt x="2095826" y="964632"/>
                  <a:pt x="2095035" y="961950"/>
                </a:cubicBezTo>
                <a:cubicBezTo>
                  <a:pt x="2094157" y="958939"/>
                  <a:pt x="2095107" y="957060"/>
                  <a:pt x="2097538" y="957060"/>
                </a:cubicBezTo>
                <a:cubicBezTo>
                  <a:pt x="2100228" y="957060"/>
                  <a:pt x="2102314" y="962797"/>
                  <a:pt x="2104184" y="975201"/>
                </a:cubicBezTo>
                <a:cubicBezTo>
                  <a:pt x="2106241" y="988912"/>
                  <a:pt x="2106083" y="993343"/>
                  <a:pt x="2103566" y="993343"/>
                </a:cubicBezTo>
                <a:cubicBezTo>
                  <a:pt x="2101710" y="993343"/>
                  <a:pt x="2099394" y="987449"/>
                  <a:pt x="2098343" y="980092"/>
                </a:cubicBezTo>
                <a:close/>
                <a:moveTo>
                  <a:pt x="1941511" y="987234"/>
                </a:moveTo>
                <a:cubicBezTo>
                  <a:pt x="1938677" y="980422"/>
                  <a:pt x="1945266" y="951481"/>
                  <a:pt x="1949639" y="951481"/>
                </a:cubicBezTo>
                <a:cubicBezTo>
                  <a:pt x="1952574" y="951481"/>
                  <a:pt x="1952516" y="954808"/>
                  <a:pt x="1949337" y="968920"/>
                </a:cubicBezTo>
                <a:cubicBezTo>
                  <a:pt x="1944129" y="991952"/>
                  <a:pt x="1943798" y="992741"/>
                  <a:pt x="1941511" y="987234"/>
                </a:cubicBezTo>
                <a:close/>
                <a:moveTo>
                  <a:pt x="2116944" y="973280"/>
                </a:moveTo>
                <a:cubicBezTo>
                  <a:pt x="2115175" y="963772"/>
                  <a:pt x="2114240" y="955482"/>
                  <a:pt x="2114873" y="954852"/>
                </a:cubicBezTo>
                <a:cubicBezTo>
                  <a:pt x="2117922" y="951811"/>
                  <a:pt x="2121533" y="958265"/>
                  <a:pt x="2123288" y="969953"/>
                </a:cubicBezTo>
                <a:cubicBezTo>
                  <a:pt x="2124353" y="977066"/>
                  <a:pt x="2125892" y="984623"/>
                  <a:pt x="2126712" y="986732"/>
                </a:cubicBezTo>
                <a:cubicBezTo>
                  <a:pt x="2127532" y="988868"/>
                  <a:pt x="2126424" y="990561"/>
                  <a:pt x="2124180" y="990561"/>
                </a:cubicBezTo>
                <a:cubicBezTo>
                  <a:pt x="2121476" y="990561"/>
                  <a:pt x="2119116" y="984896"/>
                  <a:pt x="2116944" y="973280"/>
                </a:cubicBezTo>
                <a:close/>
                <a:moveTo>
                  <a:pt x="2140695" y="985713"/>
                </a:moveTo>
                <a:cubicBezTo>
                  <a:pt x="2135142" y="976392"/>
                  <a:pt x="2132020" y="943809"/>
                  <a:pt x="2137170" y="948943"/>
                </a:cubicBezTo>
                <a:cubicBezTo>
                  <a:pt x="2139961" y="951739"/>
                  <a:pt x="2146248" y="985211"/>
                  <a:pt x="2144205" y="986473"/>
                </a:cubicBezTo>
                <a:cubicBezTo>
                  <a:pt x="2142982" y="987234"/>
                  <a:pt x="2141400" y="986889"/>
                  <a:pt x="2140695" y="985713"/>
                </a:cubicBezTo>
                <a:close/>
                <a:moveTo>
                  <a:pt x="1919645" y="983118"/>
                </a:moveTo>
                <a:cubicBezTo>
                  <a:pt x="1918868" y="981841"/>
                  <a:pt x="1920709" y="972778"/>
                  <a:pt x="1923730" y="962997"/>
                </a:cubicBezTo>
                <a:cubicBezTo>
                  <a:pt x="1930506" y="941098"/>
                  <a:pt x="1936145" y="943407"/>
                  <a:pt x="1929787" y="965464"/>
                </a:cubicBezTo>
                <a:cubicBezTo>
                  <a:pt x="1925169" y="981540"/>
                  <a:pt x="1922004" y="987033"/>
                  <a:pt x="1919645" y="983118"/>
                </a:cubicBezTo>
                <a:close/>
                <a:moveTo>
                  <a:pt x="2159785" y="978873"/>
                </a:moveTo>
                <a:cubicBezTo>
                  <a:pt x="2153628" y="962237"/>
                  <a:pt x="2150506" y="947050"/>
                  <a:pt x="2152765" y="944798"/>
                </a:cubicBezTo>
                <a:cubicBezTo>
                  <a:pt x="2155656" y="941916"/>
                  <a:pt x="2155886" y="942403"/>
                  <a:pt x="2162259" y="964675"/>
                </a:cubicBezTo>
                <a:cubicBezTo>
                  <a:pt x="2164791" y="973509"/>
                  <a:pt x="2165395" y="979920"/>
                  <a:pt x="2163784" y="980909"/>
                </a:cubicBezTo>
                <a:cubicBezTo>
                  <a:pt x="2162331" y="981798"/>
                  <a:pt x="2160533" y="980895"/>
                  <a:pt x="2159785" y="978873"/>
                </a:cubicBezTo>
                <a:close/>
                <a:moveTo>
                  <a:pt x="1900828" y="975718"/>
                </a:moveTo>
                <a:cubicBezTo>
                  <a:pt x="1900828" y="968217"/>
                  <a:pt x="1909532" y="943106"/>
                  <a:pt x="1912135" y="943106"/>
                </a:cubicBezTo>
                <a:cubicBezTo>
                  <a:pt x="1915919" y="943106"/>
                  <a:pt x="1915516" y="947423"/>
                  <a:pt x="1910107" y="964489"/>
                </a:cubicBezTo>
                <a:cubicBezTo>
                  <a:pt x="1905748" y="978328"/>
                  <a:pt x="1900828" y="984265"/>
                  <a:pt x="1900828" y="975718"/>
                </a:cubicBezTo>
                <a:close/>
                <a:moveTo>
                  <a:pt x="1" y="504958"/>
                </a:moveTo>
                <a:lnTo>
                  <a:pt x="1" y="36105"/>
                </a:lnTo>
                <a:lnTo>
                  <a:pt x="15398" y="36105"/>
                </a:lnTo>
                <a:lnTo>
                  <a:pt x="30795" y="36105"/>
                </a:lnTo>
                <a:lnTo>
                  <a:pt x="30795" y="503567"/>
                </a:lnTo>
                <a:cubicBezTo>
                  <a:pt x="30795" y="813334"/>
                  <a:pt x="31739" y="971014"/>
                  <a:pt x="33595" y="971014"/>
                </a:cubicBezTo>
                <a:cubicBezTo>
                  <a:pt x="35450" y="971014"/>
                  <a:pt x="36394" y="813334"/>
                  <a:pt x="36394" y="503567"/>
                </a:cubicBezTo>
                <a:lnTo>
                  <a:pt x="36394" y="36105"/>
                </a:lnTo>
                <a:lnTo>
                  <a:pt x="53191" y="36105"/>
                </a:lnTo>
                <a:lnTo>
                  <a:pt x="69987" y="36105"/>
                </a:lnTo>
                <a:lnTo>
                  <a:pt x="69987" y="503567"/>
                </a:lnTo>
                <a:cubicBezTo>
                  <a:pt x="69987" y="813334"/>
                  <a:pt x="70931" y="971014"/>
                  <a:pt x="72787" y="971014"/>
                </a:cubicBezTo>
                <a:cubicBezTo>
                  <a:pt x="74643" y="971014"/>
                  <a:pt x="75586" y="813334"/>
                  <a:pt x="75586" y="503567"/>
                </a:cubicBezTo>
                <a:lnTo>
                  <a:pt x="75586" y="36105"/>
                </a:lnTo>
                <a:lnTo>
                  <a:pt x="121777" y="36105"/>
                </a:lnTo>
                <a:lnTo>
                  <a:pt x="167968" y="36105"/>
                </a:lnTo>
                <a:lnTo>
                  <a:pt x="167968" y="246819"/>
                </a:lnTo>
                <a:lnTo>
                  <a:pt x="167968" y="457518"/>
                </a:lnTo>
                <a:lnTo>
                  <a:pt x="223957" y="457518"/>
                </a:lnTo>
                <a:lnTo>
                  <a:pt x="279946" y="457518"/>
                </a:lnTo>
                <a:lnTo>
                  <a:pt x="279946" y="277652"/>
                </a:lnTo>
                <a:cubicBezTo>
                  <a:pt x="279946" y="160213"/>
                  <a:pt x="280988" y="92939"/>
                  <a:pt x="282947" y="83832"/>
                </a:cubicBezTo>
                <a:cubicBezTo>
                  <a:pt x="286820" y="65834"/>
                  <a:pt x="299147" y="49041"/>
                  <a:pt x="314201" y="41254"/>
                </a:cubicBezTo>
                <a:cubicBezTo>
                  <a:pt x="323207" y="36593"/>
                  <a:pt x="332494" y="34786"/>
                  <a:pt x="352031" y="33868"/>
                </a:cubicBezTo>
                <a:lnTo>
                  <a:pt x="377927" y="32649"/>
                </a:lnTo>
                <a:lnTo>
                  <a:pt x="377927" y="16243"/>
                </a:lnTo>
                <a:lnTo>
                  <a:pt x="377927" y="-163"/>
                </a:lnTo>
                <a:lnTo>
                  <a:pt x="461910" y="-163"/>
                </a:lnTo>
                <a:lnTo>
                  <a:pt x="545894" y="-163"/>
                </a:lnTo>
                <a:lnTo>
                  <a:pt x="545894" y="16286"/>
                </a:lnTo>
                <a:lnTo>
                  <a:pt x="545894" y="32735"/>
                </a:lnTo>
                <a:lnTo>
                  <a:pt x="578787" y="33825"/>
                </a:lnTo>
                <a:cubicBezTo>
                  <a:pt x="614430" y="35016"/>
                  <a:pt x="622545" y="37597"/>
                  <a:pt x="637565" y="52583"/>
                </a:cubicBezTo>
                <a:cubicBezTo>
                  <a:pt x="656629" y="71585"/>
                  <a:pt x="656380" y="69721"/>
                  <a:pt x="657338" y="200067"/>
                </a:cubicBezTo>
                <a:lnTo>
                  <a:pt x="658203" y="317979"/>
                </a:lnTo>
                <a:lnTo>
                  <a:pt x="616046" y="317979"/>
                </a:lnTo>
                <a:lnTo>
                  <a:pt x="573888" y="317979"/>
                </a:lnTo>
                <a:lnTo>
                  <a:pt x="573888" y="211927"/>
                </a:lnTo>
                <a:lnTo>
                  <a:pt x="573888" y="105875"/>
                </a:lnTo>
                <a:lnTo>
                  <a:pt x="468909" y="105875"/>
                </a:lnTo>
                <a:lnTo>
                  <a:pt x="363930" y="105875"/>
                </a:lnTo>
                <a:lnTo>
                  <a:pt x="363930" y="281696"/>
                </a:lnTo>
                <a:lnTo>
                  <a:pt x="363930" y="457518"/>
                </a:lnTo>
                <a:lnTo>
                  <a:pt x="568290" y="457518"/>
                </a:lnTo>
                <a:lnTo>
                  <a:pt x="772650" y="457518"/>
                </a:lnTo>
                <a:lnTo>
                  <a:pt x="772650" y="246819"/>
                </a:lnTo>
                <a:lnTo>
                  <a:pt x="772650" y="36105"/>
                </a:lnTo>
                <a:lnTo>
                  <a:pt x="925220" y="36105"/>
                </a:lnTo>
                <a:lnTo>
                  <a:pt x="1077795" y="36105"/>
                </a:lnTo>
                <a:lnTo>
                  <a:pt x="1077795" y="72388"/>
                </a:lnTo>
                <a:lnTo>
                  <a:pt x="1077795" y="108671"/>
                </a:lnTo>
                <a:lnTo>
                  <a:pt x="965812" y="108671"/>
                </a:lnTo>
                <a:lnTo>
                  <a:pt x="853834" y="108671"/>
                </a:lnTo>
                <a:lnTo>
                  <a:pt x="853834" y="283087"/>
                </a:lnTo>
                <a:lnTo>
                  <a:pt x="853834" y="457518"/>
                </a:lnTo>
                <a:lnTo>
                  <a:pt x="897041" y="457518"/>
                </a:lnTo>
                <a:cubicBezTo>
                  <a:pt x="943153" y="457518"/>
                  <a:pt x="964726" y="454334"/>
                  <a:pt x="1001170" y="442130"/>
                </a:cubicBezTo>
                <a:cubicBezTo>
                  <a:pt x="1030553" y="432306"/>
                  <a:pt x="1054476" y="419686"/>
                  <a:pt x="1070790" y="405416"/>
                </a:cubicBezTo>
                <a:cubicBezTo>
                  <a:pt x="1087894" y="390459"/>
                  <a:pt x="1104956" y="384952"/>
                  <a:pt x="1134288" y="384952"/>
                </a:cubicBezTo>
                <a:lnTo>
                  <a:pt x="1156169" y="384952"/>
                </a:lnTo>
                <a:lnTo>
                  <a:pt x="1156169" y="419213"/>
                </a:lnTo>
                <a:lnTo>
                  <a:pt x="1156169" y="453474"/>
                </a:lnTo>
                <a:lnTo>
                  <a:pt x="1144272" y="458980"/>
                </a:lnTo>
                <a:cubicBezTo>
                  <a:pt x="1127253" y="466868"/>
                  <a:pt x="1118939" y="480363"/>
                  <a:pt x="1120535" y="497486"/>
                </a:cubicBezTo>
                <a:cubicBezTo>
                  <a:pt x="1122089" y="514122"/>
                  <a:pt x="1129152" y="524204"/>
                  <a:pt x="1144315" y="531475"/>
                </a:cubicBezTo>
                <a:lnTo>
                  <a:pt x="1155967" y="537053"/>
                </a:lnTo>
                <a:lnTo>
                  <a:pt x="1156068" y="573006"/>
                </a:lnTo>
                <a:lnTo>
                  <a:pt x="1156169" y="608959"/>
                </a:lnTo>
                <a:lnTo>
                  <a:pt x="1128678" y="607640"/>
                </a:lnTo>
                <a:cubicBezTo>
                  <a:pt x="1105286" y="606521"/>
                  <a:pt x="1099029" y="605145"/>
                  <a:pt x="1086643" y="598433"/>
                </a:cubicBezTo>
                <a:cubicBezTo>
                  <a:pt x="1078644" y="594088"/>
                  <a:pt x="1067725" y="585225"/>
                  <a:pt x="1062403" y="578757"/>
                </a:cubicBezTo>
                <a:cubicBezTo>
                  <a:pt x="1054836" y="569550"/>
                  <a:pt x="1047370" y="564731"/>
                  <a:pt x="1028251" y="556758"/>
                </a:cubicBezTo>
                <a:cubicBezTo>
                  <a:pt x="983565" y="538114"/>
                  <a:pt x="965276" y="534744"/>
                  <a:pt x="907020" y="534486"/>
                </a:cubicBezTo>
                <a:lnTo>
                  <a:pt x="855231" y="534257"/>
                </a:lnTo>
                <a:lnTo>
                  <a:pt x="855231" y="717062"/>
                </a:lnTo>
                <a:lnTo>
                  <a:pt x="855231" y="899853"/>
                </a:lnTo>
                <a:lnTo>
                  <a:pt x="967909" y="900585"/>
                </a:lnTo>
                <a:lnTo>
                  <a:pt x="1080586" y="901316"/>
                </a:lnTo>
                <a:lnTo>
                  <a:pt x="1080586" y="937556"/>
                </a:lnTo>
                <a:lnTo>
                  <a:pt x="1080586" y="973810"/>
                </a:lnTo>
                <a:lnTo>
                  <a:pt x="926618" y="973810"/>
                </a:lnTo>
                <a:lnTo>
                  <a:pt x="772648" y="973810"/>
                </a:lnTo>
                <a:lnTo>
                  <a:pt x="772648" y="751940"/>
                </a:lnTo>
                <a:lnTo>
                  <a:pt x="772648" y="530083"/>
                </a:lnTo>
                <a:lnTo>
                  <a:pt x="568290" y="530083"/>
                </a:lnTo>
                <a:lnTo>
                  <a:pt x="363930" y="530083"/>
                </a:lnTo>
                <a:lnTo>
                  <a:pt x="363930" y="714266"/>
                </a:lnTo>
                <a:lnTo>
                  <a:pt x="363930" y="898462"/>
                </a:lnTo>
                <a:lnTo>
                  <a:pt x="468909" y="898462"/>
                </a:lnTo>
                <a:lnTo>
                  <a:pt x="573888" y="898462"/>
                </a:lnTo>
                <a:lnTo>
                  <a:pt x="573888" y="782644"/>
                </a:lnTo>
                <a:lnTo>
                  <a:pt x="573888" y="666826"/>
                </a:lnTo>
                <a:lnTo>
                  <a:pt x="616036" y="666826"/>
                </a:lnTo>
                <a:lnTo>
                  <a:pt x="658181" y="666826"/>
                </a:lnTo>
                <a:lnTo>
                  <a:pt x="657327" y="794504"/>
                </a:lnTo>
                <a:cubicBezTo>
                  <a:pt x="656492" y="919171"/>
                  <a:pt x="656330" y="922441"/>
                  <a:pt x="650429" y="933340"/>
                </a:cubicBezTo>
                <a:cubicBezTo>
                  <a:pt x="643360" y="946405"/>
                  <a:pt x="632394" y="957146"/>
                  <a:pt x="618680" y="964417"/>
                </a:cubicBezTo>
                <a:cubicBezTo>
                  <a:pt x="609499" y="969293"/>
                  <a:pt x="600145" y="969623"/>
                  <a:pt x="470309" y="969623"/>
                </a:cubicBezTo>
                <a:cubicBezTo>
                  <a:pt x="317585" y="969623"/>
                  <a:pt x="318949" y="969766"/>
                  <a:pt x="300919" y="952299"/>
                </a:cubicBezTo>
                <a:cubicBezTo>
                  <a:pt x="280355" y="932393"/>
                  <a:pt x="281437" y="944411"/>
                  <a:pt x="280539" y="726126"/>
                </a:cubicBezTo>
                <a:lnTo>
                  <a:pt x="279732" y="530083"/>
                </a:lnTo>
                <a:lnTo>
                  <a:pt x="223849" y="530083"/>
                </a:lnTo>
                <a:lnTo>
                  <a:pt x="167968" y="530083"/>
                </a:lnTo>
                <a:lnTo>
                  <a:pt x="167968" y="751940"/>
                </a:lnTo>
                <a:lnTo>
                  <a:pt x="167968" y="973810"/>
                </a:lnTo>
                <a:lnTo>
                  <a:pt x="83985" y="973810"/>
                </a:lnTo>
                <a:lnTo>
                  <a:pt x="1" y="973810"/>
                </a:lnTo>
                <a:close/>
                <a:moveTo>
                  <a:pt x="137272" y="509102"/>
                </a:moveTo>
                <a:cubicBezTo>
                  <a:pt x="155893" y="499494"/>
                  <a:pt x="148087" y="465893"/>
                  <a:pt x="127237" y="465893"/>
                </a:cubicBezTo>
                <a:cubicBezTo>
                  <a:pt x="103123" y="465893"/>
                  <a:pt x="92360" y="490990"/>
                  <a:pt x="109250" y="507826"/>
                </a:cubicBezTo>
                <a:cubicBezTo>
                  <a:pt x="115862" y="514409"/>
                  <a:pt x="126058" y="514882"/>
                  <a:pt x="137272" y="509088"/>
                </a:cubicBezTo>
                <a:close/>
                <a:moveTo>
                  <a:pt x="2174127" y="958437"/>
                </a:moveTo>
                <a:cubicBezTo>
                  <a:pt x="2167165" y="936423"/>
                  <a:pt x="2171897" y="933154"/>
                  <a:pt x="2179738" y="954565"/>
                </a:cubicBezTo>
                <a:cubicBezTo>
                  <a:pt x="2187506" y="975775"/>
                  <a:pt x="2187204" y="973810"/>
                  <a:pt x="2182687" y="973810"/>
                </a:cubicBezTo>
                <a:cubicBezTo>
                  <a:pt x="2180658" y="973810"/>
                  <a:pt x="2176803" y="966898"/>
                  <a:pt x="2174127" y="958437"/>
                </a:cubicBezTo>
                <a:close/>
                <a:moveTo>
                  <a:pt x="1125383" y="892884"/>
                </a:moveTo>
                <a:lnTo>
                  <a:pt x="1125383" y="814739"/>
                </a:lnTo>
                <a:lnTo>
                  <a:pt x="1158413" y="814739"/>
                </a:lnTo>
                <a:cubicBezTo>
                  <a:pt x="1180380" y="814739"/>
                  <a:pt x="1192579" y="815858"/>
                  <a:pt x="1194808" y="818081"/>
                </a:cubicBezTo>
                <a:cubicBezTo>
                  <a:pt x="1197139" y="820404"/>
                  <a:pt x="1198160" y="834932"/>
                  <a:pt x="1198160" y="865435"/>
                </a:cubicBezTo>
                <a:cubicBezTo>
                  <a:pt x="1198160" y="916862"/>
                  <a:pt x="1199182" y="915199"/>
                  <a:pt x="1167562" y="915199"/>
                </a:cubicBezTo>
                <a:lnTo>
                  <a:pt x="1147782" y="915199"/>
                </a:lnTo>
                <a:lnTo>
                  <a:pt x="1147782" y="943106"/>
                </a:lnTo>
                <a:lnTo>
                  <a:pt x="1147782" y="971014"/>
                </a:lnTo>
                <a:lnTo>
                  <a:pt x="1136575" y="971014"/>
                </a:lnTo>
                <a:lnTo>
                  <a:pt x="1125383" y="971014"/>
                </a:lnTo>
                <a:close/>
                <a:moveTo>
                  <a:pt x="1175776" y="864976"/>
                </a:moveTo>
                <a:lnTo>
                  <a:pt x="1175776" y="837068"/>
                </a:lnTo>
                <a:lnTo>
                  <a:pt x="1161779" y="837068"/>
                </a:lnTo>
                <a:lnTo>
                  <a:pt x="1147782" y="837068"/>
                </a:lnTo>
                <a:lnTo>
                  <a:pt x="1147782" y="864976"/>
                </a:lnTo>
                <a:lnTo>
                  <a:pt x="1147782" y="892884"/>
                </a:lnTo>
                <a:lnTo>
                  <a:pt x="1161779" y="892884"/>
                </a:lnTo>
                <a:lnTo>
                  <a:pt x="1175776" y="892884"/>
                </a:lnTo>
                <a:close/>
                <a:moveTo>
                  <a:pt x="1881235" y="968332"/>
                </a:moveTo>
                <a:cubicBezTo>
                  <a:pt x="1881235" y="962538"/>
                  <a:pt x="1892988" y="934745"/>
                  <a:pt x="1895434" y="934745"/>
                </a:cubicBezTo>
                <a:cubicBezTo>
                  <a:pt x="1899246" y="934745"/>
                  <a:pt x="1898685" y="938101"/>
                  <a:pt x="1892039" y="955425"/>
                </a:cubicBezTo>
                <a:cubicBezTo>
                  <a:pt x="1886730" y="969264"/>
                  <a:pt x="1881235" y="975832"/>
                  <a:pt x="1881235" y="968332"/>
                </a:cubicBezTo>
                <a:close/>
                <a:moveTo>
                  <a:pt x="2192656" y="952069"/>
                </a:moveTo>
                <a:cubicBezTo>
                  <a:pt x="2185693" y="934172"/>
                  <a:pt x="2185262" y="931949"/>
                  <a:pt x="2188801" y="931949"/>
                </a:cubicBezTo>
                <a:cubicBezTo>
                  <a:pt x="2191476" y="931949"/>
                  <a:pt x="2203172" y="958365"/>
                  <a:pt x="2203172" y="964417"/>
                </a:cubicBezTo>
                <a:cubicBezTo>
                  <a:pt x="2203172" y="972749"/>
                  <a:pt x="2198626" y="967414"/>
                  <a:pt x="2192656" y="952069"/>
                </a:cubicBezTo>
                <a:close/>
                <a:moveTo>
                  <a:pt x="1863483" y="963370"/>
                </a:moveTo>
                <a:cubicBezTo>
                  <a:pt x="1860879" y="959168"/>
                  <a:pt x="1873309" y="929167"/>
                  <a:pt x="1877667" y="929167"/>
                </a:cubicBezTo>
                <a:cubicBezTo>
                  <a:pt x="1881307" y="929152"/>
                  <a:pt x="1880847" y="930873"/>
                  <a:pt x="1870791" y="954120"/>
                </a:cubicBezTo>
                <a:cubicBezTo>
                  <a:pt x="1867684" y="961305"/>
                  <a:pt x="1864620" y="965191"/>
                  <a:pt x="1863483" y="963370"/>
                </a:cubicBezTo>
                <a:close/>
                <a:moveTo>
                  <a:pt x="1447320" y="507754"/>
                </a:moveTo>
                <a:lnTo>
                  <a:pt x="1447320" y="52856"/>
                </a:lnTo>
                <a:lnTo>
                  <a:pt x="1461317" y="52856"/>
                </a:lnTo>
                <a:lnTo>
                  <a:pt x="1475315" y="52856"/>
                </a:lnTo>
                <a:lnTo>
                  <a:pt x="1475315" y="507754"/>
                </a:lnTo>
                <a:lnTo>
                  <a:pt x="1475315" y="962653"/>
                </a:lnTo>
                <a:lnTo>
                  <a:pt x="1461317" y="962653"/>
                </a:lnTo>
                <a:lnTo>
                  <a:pt x="1447320" y="962653"/>
                </a:lnTo>
                <a:close/>
                <a:moveTo>
                  <a:pt x="2210580" y="944110"/>
                </a:moveTo>
                <a:cubicBezTo>
                  <a:pt x="2205718" y="934215"/>
                  <a:pt x="2203819" y="927388"/>
                  <a:pt x="2205488" y="925725"/>
                </a:cubicBezTo>
                <a:cubicBezTo>
                  <a:pt x="2207142" y="924075"/>
                  <a:pt x="2210854" y="929009"/>
                  <a:pt x="2215443" y="939019"/>
                </a:cubicBezTo>
                <a:cubicBezTo>
                  <a:pt x="2223168" y="955841"/>
                  <a:pt x="2224161" y="959857"/>
                  <a:pt x="2220550" y="959857"/>
                </a:cubicBezTo>
                <a:cubicBezTo>
                  <a:pt x="2219327" y="959857"/>
                  <a:pt x="2214853" y="952772"/>
                  <a:pt x="2210580" y="944110"/>
                </a:cubicBezTo>
                <a:close/>
                <a:moveTo>
                  <a:pt x="1850435" y="937527"/>
                </a:moveTo>
                <a:cubicBezTo>
                  <a:pt x="1855096" y="928320"/>
                  <a:pt x="1860160" y="920792"/>
                  <a:pt x="1861670" y="920792"/>
                </a:cubicBezTo>
                <a:cubicBezTo>
                  <a:pt x="1865555" y="920792"/>
                  <a:pt x="1865339" y="921623"/>
                  <a:pt x="1856851" y="938861"/>
                </a:cubicBezTo>
                <a:cubicBezTo>
                  <a:pt x="1852679" y="947337"/>
                  <a:pt x="1847630" y="954278"/>
                  <a:pt x="1845616" y="954278"/>
                </a:cubicBezTo>
                <a:cubicBezTo>
                  <a:pt x="1843142" y="954278"/>
                  <a:pt x="1844695" y="948857"/>
                  <a:pt x="1850435" y="937527"/>
                </a:cubicBezTo>
                <a:close/>
                <a:moveTo>
                  <a:pt x="2234619" y="947968"/>
                </a:moveTo>
                <a:cubicBezTo>
                  <a:pt x="2233094" y="946060"/>
                  <a:pt x="2229066" y="939019"/>
                  <a:pt x="2225671" y="932307"/>
                </a:cubicBezTo>
                <a:cubicBezTo>
                  <a:pt x="2216234" y="913621"/>
                  <a:pt x="2222938" y="913291"/>
                  <a:pt x="2233281" y="931920"/>
                </a:cubicBezTo>
                <a:cubicBezTo>
                  <a:pt x="2238287" y="940955"/>
                  <a:pt x="2241265" y="949043"/>
                  <a:pt x="2239899" y="949889"/>
                </a:cubicBezTo>
                <a:cubicBezTo>
                  <a:pt x="2238517" y="950736"/>
                  <a:pt x="2236144" y="949875"/>
                  <a:pt x="2234619" y="947968"/>
                </a:cubicBezTo>
                <a:close/>
                <a:moveTo>
                  <a:pt x="1825246" y="943106"/>
                </a:moveTo>
                <a:cubicBezTo>
                  <a:pt x="1825246" y="937456"/>
                  <a:pt x="1840754" y="912488"/>
                  <a:pt x="1844307" y="912459"/>
                </a:cubicBezTo>
                <a:cubicBezTo>
                  <a:pt x="1846724" y="912431"/>
                  <a:pt x="1844926" y="918095"/>
                  <a:pt x="1839013" y="929152"/>
                </a:cubicBezTo>
                <a:cubicBezTo>
                  <a:pt x="1830813" y="944497"/>
                  <a:pt x="1825246" y="950133"/>
                  <a:pt x="1825246" y="943106"/>
                </a:cubicBezTo>
                <a:close/>
                <a:moveTo>
                  <a:pt x="2245235" y="925667"/>
                </a:moveTo>
                <a:cubicBezTo>
                  <a:pt x="2236244" y="910036"/>
                  <a:pt x="2235252" y="906838"/>
                  <a:pt x="2239352" y="906838"/>
                </a:cubicBezTo>
                <a:cubicBezTo>
                  <a:pt x="2241769" y="906838"/>
                  <a:pt x="2259161" y="934688"/>
                  <a:pt x="2259161" y="938560"/>
                </a:cubicBezTo>
                <a:cubicBezTo>
                  <a:pt x="2259161" y="944440"/>
                  <a:pt x="2252486" y="938259"/>
                  <a:pt x="2245235" y="925667"/>
                </a:cubicBezTo>
                <a:close/>
                <a:moveTo>
                  <a:pt x="1811781" y="924033"/>
                </a:moveTo>
                <a:cubicBezTo>
                  <a:pt x="1823505" y="904615"/>
                  <a:pt x="1827058" y="900198"/>
                  <a:pt x="1828756" y="902937"/>
                </a:cubicBezTo>
                <a:cubicBezTo>
                  <a:pt x="1831202" y="906895"/>
                  <a:pt x="1814313" y="934745"/>
                  <a:pt x="1809450" y="934745"/>
                </a:cubicBezTo>
                <a:cubicBezTo>
                  <a:pt x="1806228" y="934745"/>
                  <a:pt x="1806732" y="932422"/>
                  <a:pt x="1811781" y="924033"/>
                </a:cubicBezTo>
                <a:close/>
                <a:moveTo>
                  <a:pt x="2261232" y="915199"/>
                </a:moveTo>
                <a:cubicBezTo>
                  <a:pt x="2254198" y="903984"/>
                  <a:pt x="2252026" y="898462"/>
                  <a:pt x="2254658" y="898462"/>
                </a:cubicBezTo>
                <a:cubicBezTo>
                  <a:pt x="2258701" y="898462"/>
                  <a:pt x="2275949" y="922957"/>
                  <a:pt x="2275949" y="928708"/>
                </a:cubicBezTo>
                <a:cubicBezTo>
                  <a:pt x="2275949" y="935548"/>
                  <a:pt x="2271346" y="931332"/>
                  <a:pt x="2261232" y="915199"/>
                </a:cubicBezTo>
                <a:close/>
                <a:moveTo>
                  <a:pt x="1799021" y="908229"/>
                </a:moveTo>
                <a:cubicBezTo>
                  <a:pt x="1808084" y="894619"/>
                  <a:pt x="1814039" y="889255"/>
                  <a:pt x="1814039" y="894719"/>
                </a:cubicBezTo>
                <a:cubicBezTo>
                  <a:pt x="1814039" y="899452"/>
                  <a:pt x="1796216" y="923574"/>
                  <a:pt x="1792734" y="923574"/>
                </a:cubicBezTo>
                <a:cubicBezTo>
                  <a:pt x="1790102" y="923574"/>
                  <a:pt x="1792216" y="918440"/>
                  <a:pt x="1799021" y="908229"/>
                </a:cubicBezTo>
                <a:close/>
                <a:moveTo>
                  <a:pt x="2278049" y="905532"/>
                </a:moveTo>
                <a:cubicBezTo>
                  <a:pt x="2267030" y="889815"/>
                  <a:pt x="2265937" y="887291"/>
                  <a:pt x="2270123" y="887291"/>
                </a:cubicBezTo>
                <a:cubicBezTo>
                  <a:pt x="2274554" y="887291"/>
                  <a:pt x="2293658" y="915414"/>
                  <a:pt x="2291025" y="918038"/>
                </a:cubicBezTo>
                <a:cubicBezTo>
                  <a:pt x="2289587" y="919472"/>
                  <a:pt x="2284134" y="914223"/>
                  <a:pt x="2278049" y="905532"/>
                </a:cubicBezTo>
                <a:close/>
                <a:moveTo>
                  <a:pt x="1774019" y="908731"/>
                </a:moveTo>
                <a:cubicBezTo>
                  <a:pt x="1783297" y="893500"/>
                  <a:pt x="1795842" y="879202"/>
                  <a:pt x="1798028" y="881382"/>
                </a:cubicBezTo>
                <a:cubicBezTo>
                  <a:pt x="1801164" y="884494"/>
                  <a:pt x="1780909" y="912416"/>
                  <a:pt x="1775515" y="912416"/>
                </a:cubicBezTo>
                <a:cubicBezTo>
                  <a:pt x="1773155" y="912416"/>
                  <a:pt x="1772594" y="911054"/>
                  <a:pt x="1774019" y="908731"/>
                </a:cubicBezTo>
                <a:close/>
                <a:moveTo>
                  <a:pt x="2295269" y="894963"/>
                </a:moveTo>
                <a:cubicBezTo>
                  <a:pt x="2290234" y="888452"/>
                  <a:pt x="2284926" y="881540"/>
                  <a:pt x="2283487" y="879618"/>
                </a:cubicBezTo>
                <a:cubicBezTo>
                  <a:pt x="2281703" y="877238"/>
                  <a:pt x="2282120" y="876133"/>
                  <a:pt x="2284839" y="876133"/>
                </a:cubicBezTo>
                <a:cubicBezTo>
                  <a:pt x="2288436" y="876133"/>
                  <a:pt x="2309539" y="900814"/>
                  <a:pt x="2309539" y="905045"/>
                </a:cubicBezTo>
                <a:cubicBezTo>
                  <a:pt x="2309539" y="909907"/>
                  <a:pt x="2303497" y="905633"/>
                  <a:pt x="2295269" y="894963"/>
                </a:cubicBezTo>
                <a:close/>
                <a:moveTo>
                  <a:pt x="1758050" y="898821"/>
                </a:moveTo>
                <a:cubicBezTo>
                  <a:pt x="1758050" y="894131"/>
                  <a:pt x="1780981" y="867758"/>
                  <a:pt x="1783628" y="869393"/>
                </a:cubicBezTo>
                <a:cubicBezTo>
                  <a:pt x="1785211" y="870368"/>
                  <a:pt x="1785297" y="872390"/>
                  <a:pt x="1783858" y="874283"/>
                </a:cubicBezTo>
                <a:cubicBezTo>
                  <a:pt x="1764653" y="899509"/>
                  <a:pt x="1758050" y="905791"/>
                  <a:pt x="1758050" y="898821"/>
                </a:cubicBezTo>
                <a:close/>
                <a:moveTo>
                  <a:pt x="2309597" y="881784"/>
                </a:moveTo>
                <a:cubicBezTo>
                  <a:pt x="2303181" y="874140"/>
                  <a:pt x="2298721" y="866625"/>
                  <a:pt x="2299671" y="865091"/>
                </a:cubicBezTo>
                <a:cubicBezTo>
                  <a:pt x="2301181" y="862653"/>
                  <a:pt x="2305814" y="867156"/>
                  <a:pt x="2322889" y="887721"/>
                </a:cubicBezTo>
                <a:cubicBezTo>
                  <a:pt x="2325205" y="890503"/>
                  <a:pt x="2325637" y="892984"/>
                  <a:pt x="2323983" y="894002"/>
                </a:cubicBezTo>
                <a:cubicBezTo>
                  <a:pt x="2322487" y="894920"/>
                  <a:pt x="2316013" y="889427"/>
                  <a:pt x="2309597" y="881784"/>
                </a:cubicBezTo>
                <a:close/>
                <a:moveTo>
                  <a:pt x="1741723" y="884810"/>
                </a:moveTo>
                <a:cubicBezTo>
                  <a:pt x="1744096" y="878471"/>
                  <a:pt x="1767315" y="856343"/>
                  <a:pt x="1769387" y="858436"/>
                </a:cubicBezTo>
                <a:cubicBezTo>
                  <a:pt x="1771904" y="860960"/>
                  <a:pt x="1748441" y="887291"/>
                  <a:pt x="1743665" y="887291"/>
                </a:cubicBezTo>
                <a:cubicBezTo>
                  <a:pt x="1742082" y="887291"/>
                  <a:pt x="1741205" y="886172"/>
                  <a:pt x="1741723" y="884810"/>
                </a:cubicBezTo>
                <a:close/>
                <a:moveTo>
                  <a:pt x="2323781" y="868762"/>
                </a:moveTo>
                <a:cubicBezTo>
                  <a:pt x="2312431" y="855913"/>
                  <a:pt x="2309985" y="851022"/>
                  <a:pt x="2314905" y="851022"/>
                </a:cubicBezTo>
                <a:cubicBezTo>
                  <a:pt x="2317984" y="851022"/>
                  <a:pt x="2340339" y="875889"/>
                  <a:pt x="2340339" y="879317"/>
                </a:cubicBezTo>
                <a:cubicBezTo>
                  <a:pt x="2340339" y="884681"/>
                  <a:pt x="2334614" y="881024"/>
                  <a:pt x="2323781" y="868762"/>
                </a:cubicBezTo>
                <a:close/>
                <a:moveTo>
                  <a:pt x="1729135" y="871315"/>
                </a:moveTo>
                <a:cubicBezTo>
                  <a:pt x="1727064" y="867973"/>
                  <a:pt x="1751634" y="843694"/>
                  <a:pt x="1754368" y="846404"/>
                </a:cubicBezTo>
                <a:cubicBezTo>
                  <a:pt x="1755475" y="847509"/>
                  <a:pt x="1750628" y="854163"/>
                  <a:pt x="1743579" y="861190"/>
                </a:cubicBezTo>
                <a:cubicBezTo>
                  <a:pt x="1736529" y="868203"/>
                  <a:pt x="1730042" y="872763"/>
                  <a:pt x="1729135" y="871315"/>
                </a:cubicBezTo>
                <a:close/>
                <a:moveTo>
                  <a:pt x="2336671" y="854335"/>
                </a:moveTo>
                <a:cubicBezTo>
                  <a:pt x="2329377" y="846964"/>
                  <a:pt x="2324227" y="840109"/>
                  <a:pt x="2325220" y="839119"/>
                </a:cubicBezTo>
                <a:cubicBezTo>
                  <a:pt x="2327723" y="836624"/>
                  <a:pt x="2354336" y="859383"/>
                  <a:pt x="2354336" y="864015"/>
                </a:cubicBezTo>
                <a:cubicBezTo>
                  <a:pt x="2354336" y="870397"/>
                  <a:pt x="2350409" y="868246"/>
                  <a:pt x="2336671" y="854335"/>
                </a:cubicBezTo>
                <a:close/>
                <a:moveTo>
                  <a:pt x="1714879" y="856945"/>
                </a:moveTo>
                <a:cubicBezTo>
                  <a:pt x="1713167" y="854191"/>
                  <a:pt x="1736645" y="831475"/>
                  <a:pt x="1741191" y="831475"/>
                </a:cubicBezTo>
                <a:cubicBezTo>
                  <a:pt x="1747045" y="831475"/>
                  <a:pt x="1743679" y="836509"/>
                  <a:pt x="1730243" y="847810"/>
                </a:cubicBezTo>
                <a:cubicBezTo>
                  <a:pt x="1722633" y="854191"/>
                  <a:pt x="1715728" y="858307"/>
                  <a:pt x="1714879" y="856945"/>
                </a:cubicBezTo>
                <a:close/>
                <a:moveTo>
                  <a:pt x="2349258" y="838990"/>
                </a:moveTo>
                <a:cubicBezTo>
                  <a:pt x="2342742" y="832364"/>
                  <a:pt x="2338225" y="826155"/>
                  <a:pt x="2339217" y="825165"/>
                </a:cubicBezTo>
                <a:cubicBezTo>
                  <a:pt x="2341145" y="823244"/>
                  <a:pt x="2368334" y="845429"/>
                  <a:pt x="2368334" y="848928"/>
                </a:cubicBezTo>
                <a:cubicBezTo>
                  <a:pt x="2368334" y="854263"/>
                  <a:pt x="2360048" y="849947"/>
                  <a:pt x="2349258" y="838990"/>
                </a:cubicBezTo>
                <a:close/>
                <a:moveTo>
                  <a:pt x="1700724" y="842733"/>
                </a:moveTo>
                <a:cubicBezTo>
                  <a:pt x="1699760" y="841184"/>
                  <a:pt x="1703644" y="835835"/>
                  <a:pt x="1709355" y="830816"/>
                </a:cubicBezTo>
                <a:cubicBezTo>
                  <a:pt x="1724561" y="817464"/>
                  <a:pt x="1729509" y="814381"/>
                  <a:pt x="1731250" y="817177"/>
                </a:cubicBezTo>
                <a:cubicBezTo>
                  <a:pt x="1732099" y="818568"/>
                  <a:pt x="1725970" y="825509"/>
                  <a:pt x="1717627" y="832608"/>
                </a:cubicBezTo>
                <a:cubicBezTo>
                  <a:pt x="1709168" y="839822"/>
                  <a:pt x="1701687" y="844296"/>
                  <a:pt x="1700724" y="842733"/>
                </a:cubicBezTo>
                <a:close/>
                <a:moveTo>
                  <a:pt x="2019798" y="828951"/>
                </a:moveTo>
                <a:lnTo>
                  <a:pt x="1989012" y="818482"/>
                </a:lnTo>
                <a:lnTo>
                  <a:pt x="1988149" y="808486"/>
                </a:lnTo>
                <a:lnTo>
                  <a:pt x="1987301" y="798491"/>
                </a:lnTo>
                <a:lnTo>
                  <a:pt x="2020344" y="790861"/>
                </a:lnTo>
                <a:cubicBezTo>
                  <a:pt x="2038528" y="786674"/>
                  <a:pt x="2054381" y="781855"/>
                  <a:pt x="2055575" y="780149"/>
                </a:cubicBezTo>
                <a:cubicBezTo>
                  <a:pt x="2056769" y="778456"/>
                  <a:pt x="2056956" y="765134"/>
                  <a:pt x="2055992" y="750549"/>
                </a:cubicBezTo>
                <a:cubicBezTo>
                  <a:pt x="2054654" y="730328"/>
                  <a:pt x="2053014" y="722770"/>
                  <a:pt x="2049116" y="718726"/>
                </a:cubicBezTo>
                <a:cubicBezTo>
                  <a:pt x="2044081" y="713506"/>
                  <a:pt x="2043750" y="713520"/>
                  <a:pt x="2030242" y="719314"/>
                </a:cubicBezTo>
                <a:cubicBezTo>
                  <a:pt x="2011023" y="727546"/>
                  <a:pt x="1993659" y="731045"/>
                  <a:pt x="1986135" y="728191"/>
                </a:cubicBezTo>
                <a:cubicBezTo>
                  <a:pt x="1982654" y="726872"/>
                  <a:pt x="1971663" y="718195"/>
                  <a:pt x="1961708" y="708917"/>
                </a:cubicBezTo>
                <a:cubicBezTo>
                  <a:pt x="1943899" y="692310"/>
                  <a:pt x="1943525" y="692123"/>
                  <a:pt x="1938605" y="697530"/>
                </a:cubicBezTo>
                <a:cubicBezTo>
                  <a:pt x="1933843" y="702778"/>
                  <a:pt x="1933843" y="703754"/>
                  <a:pt x="1938490" y="719113"/>
                </a:cubicBezTo>
                <a:cubicBezTo>
                  <a:pt x="1941151" y="727962"/>
                  <a:pt x="1943956" y="738344"/>
                  <a:pt x="1944705" y="742174"/>
                </a:cubicBezTo>
                <a:cubicBezTo>
                  <a:pt x="1945467" y="746017"/>
                  <a:pt x="1949222" y="755166"/>
                  <a:pt x="1953077" y="762509"/>
                </a:cubicBezTo>
                <a:cubicBezTo>
                  <a:pt x="1962111" y="779733"/>
                  <a:pt x="1960255" y="795192"/>
                  <a:pt x="1947582" y="808458"/>
                </a:cubicBezTo>
                <a:cubicBezTo>
                  <a:pt x="1937411" y="819113"/>
                  <a:pt x="1929369" y="819888"/>
                  <a:pt x="1899433" y="813090"/>
                </a:cubicBezTo>
                <a:cubicBezTo>
                  <a:pt x="1855499" y="803109"/>
                  <a:pt x="1842365" y="796999"/>
                  <a:pt x="1806645" y="769938"/>
                </a:cubicBezTo>
                <a:cubicBezTo>
                  <a:pt x="1793583" y="760043"/>
                  <a:pt x="1788591" y="760387"/>
                  <a:pt x="1774565" y="772146"/>
                </a:cubicBezTo>
                <a:lnTo>
                  <a:pt x="1765905" y="779417"/>
                </a:lnTo>
                <a:lnTo>
                  <a:pt x="1772105" y="784078"/>
                </a:lnTo>
                <a:cubicBezTo>
                  <a:pt x="1777370" y="788036"/>
                  <a:pt x="1777831" y="789671"/>
                  <a:pt x="1775083" y="794762"/>
                </a:cubicBezTo>
                <a:cubicBezTo>
                  <a:pt x="1772983" y="798677"/>
                  <a:pt x="1769171" y="800785"/>
                  <a:pt x="1764193" y="800785"/>
                </a:cubicBezTo>
                <a:cubicBezTo>
                  <a:pt x="1758007" y="800785"/>
                  <a:pt x="1755217" y="798376"/>
                  <a:pt x="1749635" y="788180"/>
                </a:cubicBezTo>
                <a:cubicBezTo>
                  <a:pt x="1742744" y="775588"/>
                  <a:pt x="1742744" y="775574"/>
                  <a:pt x="1747765" y="762366"/>
                </a:cubicBezTo>
                <a:cubicBezTo>
                  <a:pt x="1757993" y="735505"/>
                  <a:pt x="1760626" y="720045"/>
                  <a:pt x="1756367" y="711914"/>
                </a:cubicBezTo>
                <a:cubicBezTo>
                  <a:pt x="1754238" y="707827"/>
                  <a:pt x="1752483" y="700398"/>
                  <a:pt x="1752469" y="695393"/>
                </a:cubicBezTo>
                <a:cubicBezTo>
                  <a:pt x="1752440" y="680306"/>
                  <a:pt x="1746154" y="663671"/>
                  <a:pt x="1741263" y="665793"/>
                </a:cubicBezTo>
                <a:cubicBezTo>
                  <a:pt x="1721943" y="674168"/>
                  <a:pt x="1711988" y="665750"/>
                  <a:pt x="1715037" y="643607"/>
                </a:cubicBezTo>
                <a:cubicBezTo>
                  <a:pt x="1716016" y="636451"/>
                  <a:pt x="1718533" y="629180"/>
                  <a:pt x="1720648" y="627445"/>
                </a:cubicBezTo>
                <a:cubicBezTo>
                  <a:pt x="1722748" y="625710"/>
                  <a:pt x="1724460" y="623444"/>
                  <a:pt x="1724460" y="622440"/>
                </a:cubicBezTo>
                <a:cubicBezTo>
                  <a:pt x="1724460" y="618640"/>
                  <a:pt x="1708607" y="611641"/>
                  <a:pt x="1695818" y="609805"/>
                </a:cubicBezTo>
                <a:cubicBezTo>
                  <a:pt x="1686439" y="608443"/>
                  <a:pt x="1678455" y="604657"/>
                  <a:pt x="1668514" y="596827"/>
                </a:cubicBezTo>
                <a:cubicBezTo>
                  <a:pt x="1660789" y="590746"/>
                  <a:pt x="1654474" y="584580"/>
                  <a:pt x="1654474" y="583131"/>
                </a:cubicBezTo>
                <a:cubicBezTo>
                  <a:pt x="1654474" y="581682"/>
                  <a:pt x="1658070" y="576376"/>
                  <a:pt x="1662472" y="571343"/>
                </a:cubicBezTo>
                <a:cubicBezTo>
                  <a:pt x="1681059" y="550018"/>
                  <a:pt x="1685389" y="539649"/>
                  <a:pt x="1689488" y="506722"/>
                </a:cubicBezTo>
                <a:cubicBezTo>
                  <a:pt x="1693574" y="473809"/>
                  <a:pt x="1696825" y="462049"/>
                  <a:pt x="1703975" y="454162"/>
                </a:cubicBezTo>
                <a:cubicBezTo>
                  <a:pt x="1707399" y="450404"/>
                  <a:pt x="1707701" y="447651"/>
                  <a:pt x="1705399" y="441097"/>
                </a:cubicBezTo>
                <a:cubicBezTo>
                  <a:pt x="1703802" y="436522"/>
                  <a:pt x="1703112" y="430413"/>
                  <a:pt x="1703874" y="427516"/>
                </a:cubicBezTo>
                <a:cubicBezTo>
                  <a:pt x="1704637" y="424619"/>
                  <a:pt x="1703284" y="420604"/>
                  <a:pt x="1700868" y="418610"/>
                </a:cubicBezTo>
                <a:cubicBezTo>
                  <a:pt x="1689589" y="409274"/>
                  <a:pt x="1698293" y="391491"/>
                  <a:pt x="1728905" y="361275"/>
                </a:cubicBezTo>
                <a:cubicBezTo>
                  <a:pt x="1736731" y="353559"/>
                  <a:pt x="1743665" y="345887"/>
                  <a:pt x="1744298" y="344238"/>
                </a:cubicBezTo>
                <a:cubicBezTo>
                  <a:pt x="1744945" y="342588"/>
                  <a:pt x="1753835" y="333467"/>
                  <a:pt x="1764078" y="323959"/>
                </a:cubicBezTo>
                <a:cubicBezTo>
                  <a:pt x="1781168" y="308112"/>
                  <a:pt x="1784607" y="306205"/>
                  <a:pt x="1805768" y="300870"/>
                </a:cubicBezTo>
                <a:cubicBezTo>
                  <a:pt x="1825750" y="295836"/>
                  <a:pt x="1832036" y="295406"/>
                  <a:pt x="1852938" y="297686"/>
                </a:cubicBezTo>
                <a:lnTo>
                  <a:pt x="1877034" y="300325"/>
                </a:lnTo>
                <a:lnTo>
                  <a:pt x="1885234" y="292438"/>
                </a:lnTo>
                <a:cubicBezTo>
                  <a:pt x="1889737" y="288092"/>
                  <a:pt x="1896038" y="283732"/>
                  <a:pt x="1899232" y="282743"/>
                </a:cubicBezTo>
                <a:cubicBezTo>
                  <a:pt x="1902425" y="281739"/>
                  <a:pt x="1908036" y="278599"/>
                  <a:pt x="1911704" y="275730"/>
                </a:cubicBezTo>
                <a:cubicBezTo>
                  <a:pt x="1920047" y="269234"/>
                  <a:pt x="1944906" y="268904"/>
                  <a:pt x="1961018" y="275071"/>
                </a:cubicBezTo>
                <a:cubicBezTo>
                  <a:pt x="1967175" y="277437"/>
                  <a:pt x="1975044" y="280033"/>
                  <a:pt x="1978511" y="280850"/>
                </a:cubicBezTo>
                <a:cubicBezTo>
                  <a:pt x="1987747" y="283044"/>
                  <a:pt x="2001614" y="300024"/>
                  <a:pt x="2001614" y="309145"/>
                </a:cubicBezTo>
                <a:cubicBezTo>
                  <a:pt x="2001614" y="317979"/>
                  <a:pt x="1997111" y="323558"/>
                  <a:pt x="1989962" y="323558"/>
                </a:cubicBezTo>
                <a:cubicBezTo>
                  <a:pt x="1986567" y="323558"/>
                  <a:pt x="1983488" y="327960"/>
                  <a:pt x="1980036" y="337755"/>
                </a:cubicBezTo>
                <a:cubicBezTo>
                  <a:pt x="1976209" y="348569"/>
                  <a:pt x="1973016" y="352785"/>
                  <a:pt x="1966614" y="355466"/>
                </a:cubicBezTo>
                <a:cubicBezTo>
                  <a:pt x="1961996" y="357388"/>
                  <a:pt x="1956515" y="361017"/>
                  <a:pt x="1954444" y="363512"/>
                </a:cubicBezTo>
                <a:cubicBezTo>
                  <a:pt x="1951034" y="367613"/>
                  <a:pt x="1949682" y="367642"/>
                  <a:pt x="1940720" y="363913"/>
                </a:cubicBezTo>
                <a:cubicBezTo>
                  <a:pt x="1935239" y="361633"/>
                  <a:pt x="1930578" y="360099"/>
                  <a:pt x="1930362" y="360500"/>
                </a:cubicBezTo>
                <a:cubicBezTo>
                  <a:pt x="1926708" y="367169"/>
                  <a:pt x="1923227" y="378212"/>
                  <a:pt x="1923227" y="383174"/>
                </a:cubicBezTo>
                <a:cubicBezTo>
                  <a:pt x="1923227" y="392997"/>
                  <a:pt x="1936649" y="403566"/>
                  <a:pt x="1951926" y="405732"/>
                </a:cubicBezTo>
                <a:cubicBezTo>
                  <a:pt x="1960744" y="406994"/>
                  <a:pt x="1965218" y="408973"/>
                  <a:pt x="1965218" y="411641"/>
                </a:cubicBezTo>
                <a:cubicBezTo>
                  <a:pt x="1965218" y="413863"/>
                  <a:pt x="1962586" y="415656"/>
                  <a:pt x="1959320" y="415656"/>
                </a:cubicBezTo>
                <a:cubicBezTo>
                  <a:pt x="1955163" y="415656"/>
                  <a:pt x="1953911" y="416918"/>
                  <a:pt x="1955077" y="419944"/>
                </a:cubicBezTo>
                <a:cubicBezTo>
                  <a:pt x="1955983" y="422310"/>
                  <a:pt x="1955292" y="427028"/>
                  <a:pt x="1953537" y="430413"/>
                </a:cubicBezTo>
                <a:cubicBezTo>
                  <a:pt x="1951782" y="433812"/>
                  <a:pt x="1949452" y="438473"/>
                  <a:pt x="1948344" y="440767"/>
                </a:cubicBezTo>
                <a:cubicBezTo>
                  <a:pt x="1946143" y="445385"/>
                  <a:pt x="1939252" y="445457"/>
                  <a:pt x="1907949" y="441212"/>
                </a:cubicBezTo>
                <a:cubicBezTo>
                  <a:pt x="1891362" y="438975"/>
                  <a:pt x="1887291" y="437282"/>
                  <a:pt x="1880645" y="429868"/>
                </a:cubicBezTo>
                <a:cubicBezTo>
                  <a:pt x="1876344" y="425064"/>
                  <a:pt x="1872834" y="419284"/>
                  <a:pt x="1872834" y="417004"/>
                </a:cubicBezTo>
                <a:cubicBezTo>
                  <a:pt x="1872834" y="412573"/>
                  <a:pt x="1870259" y="411884"/>
                  <a:pt x="1863411" y="414509"/>
                </a:cubicBezTo>
                <a:cubicBezTo>
                  <a:pt x="1859613" y="415957"/>
                  <a:pt x="1859714" y="417664"/>
                  <a:pt x="1864231" y="429151"/>
                </a:cubicBezTo>
                <a:cubicBezTo>
                  <a:pt x="1867051" y="436307"/>
                  <a:pt x="1870834" y="453230"/>
                  <a:pt x="1872632" y="466753"/>
                </a:cubicBezTo>
                <a:cubicBezTo>
                  <a:pt x="1874416" y="480277"/>
                  <a:pt x="1877969" y="495693"/>
                  <a:pt x="1880501" y="501000"/>
                </a:cubicBezTo>
                <a:cubicBezTo>
                  <a:pt x="1885306" y="511038"/>
                  <a:pt x="1900684" y="521737"/>
                  <a:pt x="1920119" y="528578"/>
                </a:cubicBezTo>
                <a:lnTo>
                  <a:pt x="1930952" y="532378"/>
                </a:lnTo>
                <a:lnTo>
                  <a:pt x="1932808" y="513505"/>
                </a:lnTo>
                <a:cubicBezTo>
                  <a:pt x="1934764" y="493843"/>
                  <a:pt x="1941468" y="477882"/>
                  <a:pt x="1952904" y="465735"/>
                </a:cubicBezTo>
                <a:cubicBezTo>
                  <a:pt x="1956601" y="461820"/>
                  <a:pt x="1959623" y="456255"/>
                  <a:pt x="1959623" y="453402"/>
                </a:cubicBezTo>
                <a:cubicBezTo>
                  <a:pt x="1959623" y="450534"/>
                  <a:pt x="1961608" y="446002"/>
                  <a:pt x="1964039" y="443320"/>
                </a:cubicBezTo>
                <a:cubicBezTo>
                  <a:pt x="1966470" y="440652"/>
                  <a:pt x="1970757" y="429510"/>
                  <a:pt x="1973577" y="418582"/>
                </a:cubicBezTo>
                <a:cubicBezTo>
                  <a:pt x="1981992" y="385984"/>
                  <a:pt x="1989487" y="378441"/>
                  <a:pt x="2016633" y="375243"/>
                </a:cubicBezTo>
                <a:lnTo>
                  <a:pt x="2033061" y="373307"/>
                </a:lnTo>
                <a:lnTo>
                  <a:pt x="2046742" y="387834"/>
                </a:lnTo>
                <a:lnTo>
                  <a:pt x="2060408" y="402348"/>
                </a:lnTo>
                <a:lnTo>
                  <a:pt x="2064868" y="391721"/>
                </a:lnTo>
                <a:cubicBezTo>
                  <a:pt x="2071414" y="376103"/>
                  <a:pt x="2072521" y="365276"/>
                  <a:pt x="2068953" y="352068"/>
                </a:cubicBezTo>
                <a:cubicBezTo>
                  <a:pt x="2065904" y="340767"/>
                  <a:pt x="2062466" y="337511"/>
                  <a:pt x="2059186" y="342789"/>
                </a:cubicBezTo>
                <a:cubicBezTo>
                  <a:pt x="2056122" y="347722"/>
                  <a:pt x="2029522" y="359841"/>
                  <a:pt x="2021740" y="359841"/>
                </a:cubicBezTo>
                <a:cubicBezTo>
                  <a:pt x="2016921" y="359841"/>
                  <a:pt x="2011253" y="357144"/>
                  <a:pt x="2007354" y="353014"/>
                </a:cubicBezTo>
                <a:cubicBezTo>
                  <a:pt x="2003815" y="349257"/>
                  <a:pt x="1996982" y="345801"/>
                  <a:pt x="1992163" y="345342"/>
                </a:cubicBezTo>
                <a:cubicBezTo>
                  <a:pt x="1979345" y="344094"/>
                  <a:pt x="1981028" y="336938"/>
                  <a:pt x="1995313" y="332019"/>
                </a:cubicBezTo>
                <a:cubicBezTo>
                  <a:pt x="2003312" y="329265"/>
                  <a:pt x="2007210" y="326297"/>
                  <a:pt x="2007210" y="322941"/>
                </a:cubicBezTo>
                <a:cubicBezTo>
                  <a:pt x="2007210" y="320216"/>
                  <a:pt x="2010030" y="315168"/>
                  <a:pt x="2013468" y="311741"/>
                </a:cubicBezTo>
                <a:cubicBezTo>
                  <a:pt x="2016906" y="308299"/>
                  <a:pt x="2019366" y="303351"/>
                  <a:pt x="2018920" y="300727"/>
                </a:cubicBezTo>
                <a:cubicBezTo>
                  <a:pt x="2018474" y="298102"/>
                  <a:pt x="2019942" y="292438"/>
                  <a:pt x="2022186" y="288121"/>
                </a:cubicBezTo>
                <a:cubicBezTo>
                  <a:pt x="2031508" y="270281"/>
                  <a:pt x="2047461" y="262020"/>
                  <a:pt x="2075197" y="260701"/>
                </a:cubicBezTo>
                <a:cubicBezTo>
                  <a:pt x="2083239" y="260314"/>
                  <a:pt x="2090748" y="258105"/>
                  <a:pt x="2093985" y="255194"/>
                </a:cubicBezTo>
                <a:cubicBezTo>
                  <a:pt x="2103264" y="246819"/>
                  <a:pt x="2121677" y="246632"/>
                  <a:pt x="2139415" y="254721"/>
                </a:cubicBezTo>
                <a:cubicBezTo>
                  <a:pt x="2152462" y="260658"/>
                  <a:pt x="2155599" y="263540"/>
                  <a:pt x="2158432" y="272102"/>
                </a:cubicBezTo>
                <a:cubicBezTo>
                  <a:pt x="2160303" y="277738"/>
                  <a:pt x="2161209" y="287906"/>
                  <a:pt x="2160432" y="294703"/>
                </a:cubicBezTo>
                <a:cubicBezTo>
                  <a:pt x="2159094" y="306578"/>
                  <a:pt x="2159411" y="307223"/>
                  <a:pt x="2169207" y="312271"/>
                </a:cubicBezTo>
                <a:cubicBezTo>
                  <a:pt x="2187074" y="321478"/>
                  <a:pt x="2211573" y="351035"/>
                  <a:pt x="2211573" y="363369"/>
                </a:cubicBezTo>
                <a:cubicBezTo>
                  <a:pt x="2211573" y="368876"/>
                  <a:pt x="2227354" y="383116"/>
                  <a:pt x="2230979" y="380879"/>
                </a:cubicBezTo>
                <a:cubicBezTo>
                  <a:pt x="2235568" y="378054"/>
                  <a:pt x="2298549" y="384937"/>
                  <a:pt x="2307525" y="389254"/>
                </a:cubicBezTo>
                <a:cubicBezTo>
                  <a:pt x="2313424" y="392079"/>
                  <a:pt x="2317394" y="392251"/>
                  <a:pt x="2323896" y="390000"/>
                </a:cubicBezTo>
                <a:cubicBezTo>
                  <a:pt x="2349733" y="381022"/>
                  <a:pt x="2373887" y="408285"/>
                  <a:pt x="2362378" y="433468"/>
                </a:cubicBezTo>
                <a:cubicBezTo>
                  <a:pt x="2359861" y="438975"/>
                  <a:pt x="2360407" y="444811"/>
                  <a:pt x="2365039" y="462207"/>
                </a:cubicBezTo>
                <a:cubicBezTo>
                  <a:pt x="2373728" y="494819"/>
                  <a:pt x="2377613" y="527316"/>
                  <a:pt x="2377670" y="567757"/>
                </a:cubicBezTo>
                <a:cubicBezTo>
                  <a:pt x="2377728" y="607339"/>
                  <a:pt x="2374908" y="629424"/>
                  <a:pt x="2363701" y="677280"/>
                </a:cubicBezTo>
                <a:cubicBezTo>
                  <a:pt x="2357142" y="705317"/>
                  <a:pt x="2356696" y="710365"/>
                  <a:pt x="2359573" y="724720"/>
                </a:cubicBezTo>
                <a:cubicBezTo>
                  <a:pt x="2361342" y="733555"/>
                  <a:pt x="2365413" y="744339"/>
                  <a:pt x="2368607" y="748670"/>
                </a:cubicBezTo>
                <a:cubicBezTo>
                  <a:pt x="2371815" y="753015"/>
                  <a:pt x="2373585" y="757404"/>
                  <a:pt x="2372549" y="758436"/>
                </a:cubicBezTo>
                <a:cubicBezTo>
                  <a:pt x="2371513" y="759469"/>
                  <a:pt x="2340498" y="760258"/>
                  <a:pt x="2303627" y="760186"/>
                </a:cubicBezTo>
                <a:cubicBezTo>
                  <a:pt x="2244142" y="760071"/>
                  <a:pt x="2236820" y="760544"/>
                  <a:pt x="2238546" y="764373"/>
                </a:cubicBezTo>
                <a:cubicBezTo>
                  <a:pt x="2239611" y="766740"/>
                  <a:pt x="2240603" y="772462"/>
                  <a:pt x="2240733" y="777065"/>
                </a:cubicBezTo>
                <a:cubicBezTo>
                  <a:pt x="2241064" y="788782"/>
                  <a:pt x="2227225" y="795336"/>
                  <a:pt x="2206639" y="793213"/>
                </a:cubicBezTo>
                <a:cubicBezTo>
                  <a:pt x="2193879" y="791894"/>
                  <a:pt x="2191663" y="790761"/>
                  <a:pt x="2190153" y="784781"/>
                </a:cubicBezTo>
                <a:cubicBezTo>
                  <a:pt x="2189203" y="780966"/>
                  <a:pt x="2189793" y="773380"/>
                  <a:pt x="2191476" y="767901"/>
                </a:cubicBezTo>
                <a:cubicBezTo>
                  <a:pt x="2194253" y="758924"/>
                  <a:pt x="2193893" y="757346"/>
                  <a:pt x="2187837" y="751768"/>
                </a:cubicBezTo>
                <a:cubicBezTo>
                  <a:pt x="2179090" y="743679"/>
                  <a:pt x="2166776" y="703553"/>
                  <a:pt x="2166776" y="683146"/>
                </a:cubicBezTo>
                <a:cubicBezTo>
                  <a:pt x="2166776" y="670024"/>
                  <a:pt x="2169121" y="662882"/>
                  <a:pt x="2182097" y="636537"/>
                </a:cubicBezTo>
                <a:lnTo>
                  <a:pt x="2197418" y="605431"/>
                </a:lnTo>
                <a:lnTo>
                  <a:pt x="2188009" y="605431"/>
                </a:lnTo>
                <a:cubicBezTo>
                  <a:pt x="2178932" y="605431"/>
                  <a:pt x="2178544" y="605876"/>
                  <a:pt x="2176746" y="618682"/>
                </a:cubicBezTo>
                <a:cubicBezTo>
                  <a:pt x="2173825" y="639405"/>
                  <a:pt x="2169653" y="650362"/>
                  <a:pt x="2158950" y="665391"/>
                </a:cubicBezTo>
                <a:cubicBezTo>
                  <a:pt x="2145787" y="683863"/>
                  <a:pt x="2143673" y="701387"/>
                  <a:pt x="2153067" y="714065"/>
                </a:cubicBezTo>
                <a:cubicBezTo>
                  <a:pt x="2158145" y="720906"/>
                  <a:pt x="2158936" y="723932"/>
                  <a:pt x="2156620" y="727646"/>
                </a:cubicBezTo>
                <a:cubicBezTo>
                  <a:pt x="2152405" y="734372"/>
                  <a:pt x="2135559" y="738100"/>
                  <a:pt x="2124252" y="734788"/>
                </a:cubicBezTo>
                <a:lnTo>
                  <a:pt x="2114988" y="732077"/>
                </a:lnTo>
                <a:lnTo>
                  <a:pt x="2115836" y="714424"/>
                </a:lnTo>
                <a:cubicBezTo>
                  <a:pt x="2116297" y="704715"/>
                  <a:pt x="2118714" y="691607"/>
                  <a:pt x="2121202" y="685282"/>
                </a:cubicBezTo>
                <a:cubicBezTo>
                  <a:pt x="2123806" y="678700"/>
                  <a:pt x="2126223" y="662509"/>
                  <a:pt x="2126870" y="647293"/>
                </a:cubicBezTo>
                <a:lnTo>
                  <a:pt x="2128007" y="620776"/>
                </a:lnTo>
                <a:lnTo>
                  <a:pt x="2108442" y="650075"/>
                </a:lnTo>
                <a:lnTo>
                  <a:pt x="2088878" y="679388"/>
                </a:lnTo>
                <a:lnTo>
                  <a:pt x="2090388" y="697845"/>
                </a:lnTo>
                <a:cubicBezTo>
                  <a:pt x="2091223" y="707999"/>
                  <a:pt x="2090690" y="718439"/>
                  <a:pt x="2089223" y="721063"/>
                </a:cubicBezTo>
                <a:cubicBezTo>
                  <a:pt x="2087597" y="723960"/>
                  <a:pt x="2087497" y="732522"/>
                  <a:pt x="2088964" y="743063"/>
                </a:cubicBezTo>
                <a:cubicBezTo>
                  <a:pt x="2093136" y="772921"/>
                  <a:pt x="2093107" y="772878"/>
                  <a:pt x="2103148" y="772878"/>
                </a:cubicBezTo>
                <a:cubicBezTo>
                  <a:pt x="2108111" y="772863"/>
                  <a:pt x="2125734" y="775560"/>
                  <a:pt x="2142277" y="778843"/>
                </a:cubicBezTo>
                <a:lnTo>
                  <a:pt x="2172372" y="784824"/>
                </a:lnTo>
                <a:lnTo>
                  <a:pt x="2172372" y="794963"/>
                </a:lnTo>
                <a:lnTo>
                  <a:pt x="2172372" y="805116"/>
                </a:lnTo>
                <a:lnTo>
                  <a:pt x="2113909" y="822483"/>
                </a:lnTo>
                <a:cubicBezTo>
                  <a:pt x="2081757" y="832035"/>
                  <a:pt x="2054367" y="839750"/>
                  <a:pt x="2053029" y="839635"/>
                </a:cubicBezTo>
                <a:cubicBezTo>
                  <a:pt x="2051691" y="839521"/>
                  <a:pt x="2036744" y="834702"/>
                  <a:pt x="2019812" y="828951"/>
                </a:cubicBezTo>
                <a:close/>
                <a:moveTo>
                  <a:pt x="2051993" y="827890"/>
                </a:moveTo>
                <a:cubicBezTo>
                  <a:pt x="2051993" y="822283"/>
                  <a:pt x="2048655" y="820418"/>
                  <a:pt x="2024559" y="812545"/>
                </a:cubicBezTo>
                <a:cubicBezTo>
                  <a:pt x="2009469" y="807612"/>
                  <a:pt x="1996148" y="803567"/>
                  <a:pt x="1994968" y="803567"/>
                </a:cubicBezTo>
                <a:cubicBezTo>
                  <a:pt x="1993789" y="803567"/>
                  <a:pt x="1993227" y="806235"/>
                  <a:pt x="1993717" y="809490"/>
                </a:cubicBezTo>
                <a:cubicBezTo>
                  <a:pt x="1994421" y="814151"/>
                  <a:pt x="1999931" y="817349"/>
                  <a:pt x="2019798" y="824577"/>
                </a:cubicBezTo>
                <a:cubicBezTo>
                  <a:pt x="2050482" y="835763"/>
                  <a:pt x="2051993" y="835907"/>
                  <a:pt x="2051993" y="827890"/>
                </a:cubicBezTo>
                <a:close/>
                <a:moveTo>
                  <a:pt x="2114269" y="818353"/>
                </a:moveTo>
                <a:cubicBezTo>
                  <a:pt x="2164892" y="803539"/>
                  <a:pt x="2169538" y="801646"/>
                  <a:pt x="2169553" y="795895"/>
                </a:cubicBezTo>
                <a:cubicBezTo>
                  <a:pt x="2169553" y="792439"/>
                  <a:pt x="2168632" y="789728"/>
                  <a:pt x="2167481" y="789858"/>
                </a:cubicBezTo>
                <a:cubicBezTo>
                  <a:pt x="2166316" y="789987"/>
                  <a:pt x="2140810" y="797214"/>
                  <a:pt x="2110787" y="805905"/>
                </a:cubicBezTo>
                <a:cubicBezTo>
                  <a:pt x="2061991" y="820031"/>
                  <a:pt x="2056107" y="822383"/>
                  <a:pt x="2055302" y="827990"/>
                </a:cubicBezTo>
                <a:cubicBezTo>
                  <a:pt x="2054812" y="831447"/>
                  <a:pt x="2055445" y="834329"/>
                  <a:pt x="2056697" y="834401"/>
                </a:cubicBezTo>
                <a:cubicBezTo>
                  <a:pt x="2057963" y="834472"/>
                  <a:pt x="2083871" y="827259"/>
                  <a:pt x="2114269" y="818353"/>
                </a:cubicBezTo>
                <a:close/>
                <a:moveTo>
                  <a:pt x="2109392" y="802578"/>
                </a:moveTo>
                <a:cubicBezTo>
                  <a:pt x="2143414" y="793070"/>
                  <a:pt x="2160562" y="787104"/>
                  <a:pt x="2156980" y="786028"/>
                </a:cubicBezTo>
                <a:cubicBezTo>
                  <a:pt x="2142162" y="781611"/>
                  <a:pt x="2102199" y="775144"/>
                  <a:pt x="2098487" y="776563"/>
                </a:cubicBezTo>
                <a:cubicBezTo>
                  <a:pt x="2095394" y="777739"/>
                  <a:pt x="2094718" y="780765"/>
                  <a:pt x="2095912" y="788079"/>
                </a:cubicBezTo>
                <a:cubicBezTo>
                  <a:pt x="2097869" y="800169"/>
                  <a:pt x="2094776" y="801087"/>
                  <a:pt x="2090777" y="789614"/>
                </a:cubicBezTo>
                <a:cubicBezTo>
                  <a:pt x="2088475" y="783060"/>
                  <a:pt x="2086231" y="781296"/>
                  <a:pt x="2080419" y="781439"/>
                </a:cubicBezTo>
                <a:cubicBezTo>
                  <a:pt x="2068105" y="781769"/>
                  <a:pt x="2063041" y="785111"/>
                  <a:pt x="2057359" y="796712"/>
                </a:cubicBezTo>
                <a:lnTo>
                  <a:pt x="2051935" y="807755"/>
                </a:lnTo>
                <a:lnTo>
                  <a:pt x="2053244" y="796999"/>
                </a:lnTo>
                <a:cubicBezTo>
                  <a:pt x="2054438" y="787032"/>
                  <a:pt x="2054093" y="786358"/>
                  <a:pt x="2048368" y="787878"/>
                </a:cubicBezTo>
                <a:cubicBezTo>
                  <a:pt x="2044973" y="788768"/>
                  <a:pt x="2033004" y="791550"/>
                  <a:pt x="2021754" y="794059"/>
                </a:cubicBezTo>
                <a:cubicBezTo>
                  <a:pt x="2010505" y="796569"/>
                  <a:pt x="2002089" y="799423"/>
                  <a:pt x="2003053" y="800398"/>
                </a:cubicBezTo>
                <a:cubicBezTo>
                  <a:pt x="2005398" y="802793"/>
                  <a:pt x="2046713" y="817034"/>
                  <a:pt x="2051993" y="817278"/>
                </a:cubicBezTo>
                <a:cubicBezTo>
                  <a:pt x="2054309" y="817378"/>
                  <a:pt x="2080131" y="810767"/>
                  <a:pt x="2109392" y="802578"/>
                </a:cubicBezTo>
                <a:close/>
                <a:moveTo>
                  <a:pt x="1945280" y="805833"/>
                </a:moveTo>
                <a:cubicBezTo>
                  <a:pt x="1952300" y="798677"/>
                  <a:pt x="1954012" y="794590"/>
                  <a:pt x="1954012" y="785039"/>
                </a:cubicBezTo>
                <a:cubicBezTo>
                  <a:pt x="1954012" y="773709"/>
                  <a:pt x="1949394" y="758924"/>
                  <a:pt x="1945870" y="758924"/>
                </a:cubicBezTo>
                <a:cubicBezTo>
                  <a:pt x="1944949" y="758924"/>
                  <a:pt x="1941281" y="764416"/>
                  <a:pt x="1937713" y="771128"/>
                </a:cubicBezTo>
                <a:cubicBezTo>
                  <a:pt x="1930995" y="783748"/>
                  <a:pt x="1922349" y="789614"/>
                  <a:pt x="1910495" y="789614"/>
                </a:cubicBezTo>
                <a:cubicBezTo>
                  <a:pt x="1902224" y="789614"/>
                  <a:pt x="1901404" y="794117"/>
                  <a:pt x="1909229" y="796598"/>
                </a:cubicBezTo>
                <a:cubicBezTo>
                  <a:pt x="1912308" y="797573"/>
                  <a:pt x="1914826" y="799566"/>
                  <a:pt x="1914826" y="801044"/>
                </a:cubicBezTo>
                <a:cubicBezTo>
                  <a:pt x="1914826" y="802506"/>
                  <a:pt x="1911358" y="801947"/>
                  <a:pt x="1907129" y="799796"/>
                </a:cubicBezTo>
                <a:cubicBezTo>
                  <a:pt x="1902885" y="797645"/>
                  <a:pt x="1884314" y="789901"/>
                  <a:pt x="1865828" y="782601"/>
                </a:cubicBezTo>
                <a:cubicBezTo>
                  <a:pt x="1818456" y="763872"/>
                  <a:pt x="1803178" y="755726"/>
                  <a:pt x="1782305" y="738058"/>
                </a:cubicBezTo>
                <a:cubicBezTo>
                  <a:pt x="1772249" y="729553"/>
                  <a:pt x="1763474" y="723544"/>
                  <a:pt x="1762798" y="724706"/>
                </a:cubicBezTo>
                <a:cubicBezTo>
                  <a:pt x="1762136" y="725868"/>
                  <a:pt x="1760755" y="731475"/>
                  <a:pt x="1759719" y="737168"/>
                </a:cubicBezTo>
                <a:cubicBezTo>
                  <a:pt x="1758684" y="742862"/>
                  <a:pt x="1755303" y="753259"/>
                  <a:pt x="1752181" y="760272"/>
                </a:cubicBezTo>
                <a:lnTo>
                  <a:pt x="1746528" y="773035"/>
                </a:lnTo>
                <a:lnTo>
                  <a:pt x="1753030" y="784781"/>
                </a:lnTo>
                <a:cubicBezTo>
                  <a:pt x="1756598" y="791249"/>
                  <a:pt x="1761719" y="796956"/>
                  <a:pt x="1764395" y="797473"/>
                </a:cubicBezTo>
                <a:cubicBezTo>
                  <a:pt x="1771069" y="798749"/>
                  <a:pt x="1774249" y="789671"/>
                  <a:pt x="1768293" y="786344"/>
                </a:cubicBezTo>
                <a:cubicBezTo>
                  <a:pt x="1765732" y="784924"/>
                  <a:pt x="1763661" y="781941"/>
                  <a:pt x="1763661" y="779733"/>
                </a:cubicBezTo>
                <a:cubicBezTo>
                  <a:pt x="1763661" y="774082"/>
                  <a:pt x="1785498" y="758924"/>
                  <a:pt x="1793626" y="758924"/>
                </a:cubicBezTo>
                <a:cubicBezTo>
                  <a:pt x="1797496" y="758924"/>
                  <a:pt x="1807379" y="764588"/>
                  <a:pt x="1816830" y="772204"/>
                </a:cubicBezTo>
                <a:cubicBezTo>
                  <a:pt x="1839617" y="790589"/>
                  <a:pt x="1860131" y="800284"/>
                  <a:pt x="1891895" y="807698"/>
                </a:cubicBezTo>
                <a:cubicBezTo>
                  <a:pt x="1930204" y="816647"/>
                  <a:pt x="1934836" y="816489"/>
                  <a:pt x="1945280" y="805833"/>
                </a:cubicBezTo>
                <a:close/>
                <a:moveTo>
                  <a:pt x="2234130" y="784465"/>
                </a:moveTo>
                <a:lnTo>
                  <a:pt x="2240589" y="779245"/>
                </a:lnTo>
                <a:lnTo>
                  <a:pt x="2234475" y="765076"/>
                </a:lnTo>
                <a:cubicBezTo>
                  <a:pt x="2225426" y="744095"/>
                  <a:pt x="2226491" y="736638"/>
                  <a:pt x="2242243" y="710551"/>
                </a:cubicBezTo>
                <a:cubicBezTo>
                  <a:pt x="2260456" y="680364"/>
                  <a:pt x="2269332" y="660673"/>
                  <a:pt x="2274971" y="637914"/>
                </a:cubicBezTo>
                <a:cubicBezTo>
                  <a:pt x="2279416" y="619959"/>
                  <a:pt x="2278323" y="610279"/>
                  <a:pt x="2272942" y="619873"/>
                </a:cubicBezTo>
                <a:cubicBezTo>
                  <a:pt x="2271504" y="622411"/>
                  <a:pt x="2258557" y="634601"/>
                  <a:pt x="2244157" y="646949"/>
                </a:cubicBezTo>
                <a:lnTo>
                  <a:pt x="2217975" y="669407"/>
                </a:lnTo>
                <a:lnTo>
                  <a:pt x="2216320" y="685282"/>
                </a:lnTo>
                <a:cubicBezTo>
                  <a:pt x="2214853" y="699552"/>
                  <a:pt x="2208610" y="724003"/>
                  <a:pt x="2195591" y="766496"/>
                </a:cubicBezTo>
                <a:cubicBezTo>
                  <a:pt x="2189937" y="784953"/>
                  <a:pt x="2192368" y="788208"/>
                  <a:pt x="2212465" y="789040"/>
                </a:cubicBezTo>
                <a:cubicBezTo>
                  <a:pt x="2223830" y="789513"/>
                  <a:pt x="2229296" y="788352"/>
                  <a:pt x="2234130" y="784465"/>
                </a:cubicBezTo>
                <a:close/>
                <a:moveTo>
                  <a:pt x="1924320" y="780980"/>
                </a:moveTo>
                <a:cubicBezTo>
                  <a:pt x="1931988" y="774972"/>
                  <a:pt x="1942820" y="756615"/>
                  <a:pt x="1942820" y="749631"/>
                </a:cubicBezTo>
                <a:cubicBezTo>
                  <a:pt x="1942820" y="744741"/>
                  <a:pt x="1924377" y="685813"/>
                  <a:pt x="1918465" y="671859"/>
                </a:cubicBezTo>
                <a:cubicBezTo>
                  <a:pt x="1915502" y="664832"/>
                  <a:pt x="1911402" y="660601"/>
                  <a:pt x="1905648" y="658608"/>
                </a:cubicBezTo>
                <a:cubicBezTo>
                  <a:pt x="1893204" y="654277"/>
                  <a:pt x="1892715" y="654521"/>
                  <a:pt x="1886716" y="668475"/>
                </a:cubicBezTo>
                <a:cubicBezTo>
                  <a:pt x="1877063" y="690947"/>
                  <a:pt x="1876991" y="693686"/>
                  <a:pt x="1886069" y="696841"/>
                </a:cubicBezTo>
                <a:cubicBezTo>
                  <a:pt x="1893981" y="699595"/>
                  <a:pt x="1923227" y="726154"/>
                  <a:pt x="1923227" y="730600"/>
                </a:cubicBezTo>
                <a:cubicBezTo>
                  <a:pt x="1923227" y="735777"/>
                  <a:pt x="1919055" y="736337"/>
                  <a:pt x="1912509" y="732077"/>
                </a:cubicBezTo>
                <a:cubicBezTo>
                  <a:pt x="1905906" y="727761"/>
                  <a:pt x="1905676" y="727789"/>
                  <a:pt x="1907748" y="732751"/>
                </a:cubicBezTo>
                <a:cubicBezTo>
                  <a:pt x="1912567" y="744253"/>
                  <a:pt x="1912768" y="750549"/>
                  <a:pt x="1908294" y="750549"/>
                </a:cubicBezTo>
                <a:cubicBezTo>
                  <a:pt x="1905878" y="750549"/>
                  <a:pt x="1902497" y="748355"/>
                  <a:pt x="1900785" y="745658"/>
                </a:cubicBezTo>
                <a:cubicBezTo>
                  <a:pt x="1898181" y="741571"/>
                  <a:pt x="1897937" y="741987"/>
                  <a:pt x="1899260" y="748283"/>
                </a:cubicBezTo>
                <a:cubicBezTo>
                  <a:pt x="1901533" y="759039"/>
                  <a:pt x="1896196" y="760630"/>
                  <a:pt x="1890298" y="750979"/>
                </a:cubicBezTo>
                <a:cubicBezTo>
                  <a:pt x="1885479" y="743063"/>
                  <a:pt x="1884990" y="742919"/>
                  <a:pt x="1877408" y="746877"/>
                </a:cubicBezTo>
                <a:cubicBezTo>
                  <a:pt x="1868130" y="751725"/>
                  <a:pt x="1864692" y="749674"/>
                  <a:pt x="1869424" y="742102"/>
                </a:cubicBezTo>
                <a:cubicBezTo>
                  <a:pt x="1872359" y="737426"/>
                  <a:pt x="1871510" y="735534"/>
                  <a:pt x="1863008" y="727818"/>
                </a:cubicBezTo>
                <a:cubicBezTo>
                  <a:pt x="1857614" y="722928"/>
                  <a:pt x="1851989" y="714424"/>
                  <a:pt x="1850507" y="708917"/>
                </a:cubicBezTo>
                <a:lnTo>
                  <a:pt x="1847803" y="698921"/>
                </a:lnTo>
                <a:lnTo>
                  <a:pt x="1813421" y="698921"/>
                </a:lnTo>
                <a:cubicBezTo>
                  <a:pt x="1783269" y="698921"/>
                  <a:pt x="1777586" y="698161"/>
                  <a:pt x="1767157" y="692682"/>
                </a:cubicBezTo>
                <a:lnTo>
                  <a:pt x="1755260" y="686444"/>
                </a:lnTo>
                <a:lnTo>
                  <a:pt x="1755260" y="693514"/>
                </a:lnTo>
                <a:cubicBezTo>
                  <a:pt x="1755260" y="704872"/>
                  <a:pt x="1762294" y="715413"/>
                  <a:pt x="1780981" y="732006"/>
                </a:cubicBezTo>
                <a:cubicBezTo>
                  <a:pt x="1801567" y="750276"/>
                  <a:pt x="1816212" y="758623"/>
                  <a:pt x="1856031" y="774742"/>
                </a:cubicBezTo>
                <a:cubicBezTo>
                  <a:pt x="1890945" y="788868"/>
                  <a:pt x="1911833" y="790775"/>
                  <a:pt x="1924320" y="780980"/>
                </a:cubicBezTo>
                <a:close/>
                <a:moveTo>
                  <a:pt x="2084476" y="774914"/>
                </a:moveTo>
                <a:cubicBezTo>
                  <a:pt x="2086029" y="773365"/>
                  <a:pt x="2079196" y="753345"/>
                  <a:pt x="2077110" y="753345"/>
                </a:cubicBezTo>
                <a:cubicBezTo>
                  <a:pt x="2075312" y="753345"/>
                  <a:pt x="2065990" y="774900"/>
                  <a:pt x="2065990" y="779059"/>
                </a:cubicBezTo>
                <a:cubicBezTo>
                  <a:pt x="2065990" y="780708"/>
                  <a:pt x="2082347" y="777051"/>
                  <a:pt x="2084476" y="774914"/>
                </a:cubicBezTo>
                <a:close/>
                <a:moveTo>
                  <a:pt x="2081153" y="751151"/>
                </a:moveTo>
                <a:cubicBezTo>
                  <a:pt x="2083598" y="756859"/>
                  <a:pt x="2085598" y="763040"/>
                  <a:pt x="2085598" y="764875"/>
                </a:cubicBezTo>
                <a:cubicBezTo>
                  <a:pt x="2085598" y="766711"/>
                  <a:pt x="2086303" y="767514"/>
                  <a:pt x="2087180" y="766639"/>
                </a:cubicBezTo>
                <a:cubicBezTo>
                  <a:pt x="2089324" y="764502"/>
                  <a:pt x="2082332" y="719844"/>
                  <a:pt x="2079843" y="719844"/>
                </a:cubicBezTo>
                <a:cubicBezTo>
                  <a:pt x="2075888" y="719844"/>
                  <a:pt x="2072047" y="727230"/>
                  <a:pt x="2066292" y="745959"/>
                </a:cubicBezTo>
                <a:cubicBezTo>
                  <a:pt x="2057344" y="775000"/>
                  <a:pt x="2058898" y="784221"/>
                  <a:pt x="2068709" y="760315"/>
                </a:cubicBezTo>
                <a:lnTo>
                  <a:pt x="2076722" y="740782"/>
                </a:lnTo>
                <a:close/>
                <a:moveTo>
                  <a:pt x="2311151" y="747609"/>
                </a:moveTo>
                <a:cubicBezTo>
                  <a:pt x="2299426" y="734673"/>
                  <a:pt x="2296075" y="727230"/>
                  <a:pt x="2292636" y="706450"/>
                </a:cubicBezTo>
                <a:cubicBezTo>
                  <a:pt x="2290392" y="692869"/>
                  <a:pt x="2276524" y="669622"/>
                  <a:pt x="2270684" y="669622"/>
                </a:cubicBezTo>
                <a:cubicBezTo>
                  <a:pt x="2269576" y="669622"/>
                  <a:pt x="2265793" y="675574"/>
                  <a:pt x="2262283" y="682873"/>
                </a:cubicBezTo>
                <a:cubicBezTo>
                  <a:pt x="2258773" y="690158"/>
                  <a:pt x="2250328" y="705088"/>
                  <a:pt x="2243524" y="716044"/>
                </a:cubicBezTo>
                <a:cubicBezTo>
                  <a:pt x="2225081" y="745744"/>
                  <a:pt x="2226908" y="753603"/>
                  <a:pt x="2252601" y="755324"/>
                </a:cubicBezTo>
                <a:lnTo>
                  <a:pt x="2268957" y="756429"/>
                </a:lnTo>
                <a:lnTo>
                  <a:pt x="2258456" y="747207"/>
                </a:lnTo>
                <a:cubicBezTo>
                  <a:pt x="2243725" y="734271"/>
                  <a:pt x="2245322" y="731274"/>
                  <a:pt x="2260384" y="743579"/>
                </a:cubicBezTo>
                <a:cubicBezTo>
                  <a:pt x="2275186" y="755668"/>
                  <a:pt x="2283142" y="758365"/>
                  <a:pt x="2304979" y="758680"/>
                </a:cubicBezTo>
                <a:lnTo>
                  <a:pt x="2321393" y="758924"/>
                </a:lnTo>
                <a:lnTo>
                  <a:pt x="2311151" y="747609"/>
                </a:lnTo>
                <a:close/>
                <a:moveTo>
                  <a:pt x="2364450" y="752384"/>
                </a:moveTo>
                <a:cubicBezTo>
                  <a:pt x="2357142" y="735275"/>
                  <a:pt x="2353876" y="717177"/>
                  <a:pt x="2355113" y="700656"/>
                </a:cubicBezTo>
                <a:cubicBezTo>
                  <a:pt x="2355861" y="690488"/>
                  <a:pt x="2355300" y="661448"/>
                  <a:pt x="2353862" y="636121"/>
                </a:cubicBezTo>
                <a:cubicBezTo>
                  <a:pt x="2352308" y="608945"/>
                  <a:pt x="2352222" y="571787"/>
                  <a:pt x="2353646" y="545428"/>
                </a:cubicBezTo>
                <a:lnTo>
                  <a:pt x="2356063" y="500770"/>
                </a:lnTo>
                <a:lnTo>
                  <a:pt x="2356494" y="576118"/>
                </a:lnTo>
                <a:cubicBezTo>
                  <a:pt x="2356724" y="617564"/>
                  <a:pt x="2357933" y="656500"/>
                  <a:pt x="2359184" y="662638"/>
                </a:cubicBezTo>
                <a:cubicBezTo>
                  <a:pt x="2361429" y="673637"/>
                  <a:pt x="2361529" y="673451"/>
                  <a:pt x="2366636" y="648684"/>
                </a:cubicBezTo>
                <a:cubicBezTo>
                  <a:pt x="2377800" y="594676"/>
                  <a:pt x="2374908" y="504857"/>
                  <a:pt x="2360551" y="459124"/>
                </a:cubicBezTo>
                <a:lnTo>
                  <a:pt x="2355732" y="443793"/>
                </a:lnTo>
                <a:lnTo>
                  <a:pt x="2334686" y="462508"/>
                </a:lnTo>
                <a:cubicBezTo>
                  <a:pt x="2323120" y="472805"/>
                  <a:pt x="2307756" y="484335"/>
                  <a:pt x="2300563" y="488121"/>
                </a:cubicBezTo>
                <a:lnTo>
                  <a:pt x="2287486" y="495005"/>
                </a:lnTo>
                <a:lnTo>
                  <a:pt x="2279847" y="525752"/>
                </a:lnTo>
                <a:cubicBezTo>
                  <a:pt x="2275633" y="542661"/>
                  <a:pt x="2271720" y="555080"/>
                  <a:pt x="2271144" y="553345"/>
                </a:cubicBezTo>
                <a:cubicBezTo>
                  <a:pt x="2270267" y="550749"/>
                  <a:pt x="2277560" y="517951"/>
                  <a:pt x="2283286" y="498676"/>
                </a:cubicBezTo>
                <a:cubicBezTo>
                  <a:pt x="2284322" y="495163"/>
                  <a:pt x="2283156" y="493801"/>
                  <a:pt x="2279085" y="493801"/>
                </a:cubicBezTo>
                <a:cubicBezTo>
                  <a:pt x="2272410" y="493801"/>
                  <a:pt x="2254083" y="518252"/>
                  <a:pt x="2237237" y="549616"/>
                </a:cubicBezTo>
                <a:cubicBezTo>
                  <a:pt x="2224290" y="573709"/>
                  <a:pt x="2208797" y="616732"/>
                  <a:pt x="2201877" y="647809"/>
                </a:cubicBezTo>
                <a:cubicBezTo>
                  <a:pt x="2194469" y="680980"/>
                  <a:pt x="2195475" y="681654"/>
                  <a:pt x="2221283" y="660974"/>
                </a:cubicBezTo>
                <a:cubicBezTo>
                  <a:pt x="2233554" y="651151"/>
                  <a:pt x="2251091" y="635806"/>
                  <a:pt x="2260254" y="626886"/>
                </a:cubicBezTo>
                <a:cubicBezTo>
                  <a:pt x="2279761" y="607884"/>
                  <a:pt x="2289054" y="602520"/>
                  <a:pt x="2301714" y="602965"/>
                </a:cubicBezTo>
                <a:cubicBezTo>
                  <a:pt x="2307324" y="603151"/>
                  <a:pt x="2308748" y="603782"/>
                  <a:pt x="2305353" y="604542"/>
                </a:cubicBezTo>
                <a:cubicBezTo>
                  <a:pt x="2283559" y="609418"/>
                  <a:pt x="2282394" y="610422"/>
                  <a:pt x="2280783" y="625753"/>
                </a:cubicBezTo>
                <a:cubicBezTo>
                  <a:pt x="2279948" y="633755"/>
                  <a:pt x="2277402" y="645644"/>
                  <a:pt x="2275143" y="652169"/>
                </a:cubicBezTo>
                <a:lnTo>
                  <a:pt x="2271015" y="664015"/>
                </a:lnTo>
                <a:lnTo>
                  <a:pt x="2294478" y="688868"/>
                </a:lnTo>
                <a:cubicBezTo>
                  <a:pt x="2318502" y="714294"/>
                  <a:pt x="2326889" y="726886"/>
                  <a:pt x="2306749" y="707296"/>
                </a:cubicBezTo>
                <a:lnTo>
                  <a:pt x="2295557" y="696397"/>
                </a:lnTo>
                <a:lnTo>
                  <a:pt x="2295585" y="704628"/>
                </a:lnTo>
                <a:cubicBezTo>
                  <a:pt x="2295643" y="721164"/>
                  <a:pt x="2311669" y="747035"/>
                  <a:pt x="2326831" y="755052"/>
                </a:cubicBezTo>
                <a:cubicBezTo>
                  <a:pt x="2333736" y="758709"/>
                  <a:pt x="2366176" y="756400"/>
                  <a:pt x="2364450" y="752384"/>
                </a:cubicBezTo>
                <a:close/>
                <a:moveTo>
                  <a:pt x="1892427" y="737986"/>
                </a:moveTo>
                <a:cubicBezTo>
                  <a:pt x="1887680" y="723645"/>
                  <a:pt x="1890715" y="722971"/>
                  <a:pt x="1899634" y="736394"/>
                </a:cubicBezTo>
                <a:cubicBezTo>
                  <a:pt x="1908913" y="750376"/>
                  <a:pt x="1912308" y="749229"/>
                  <a:pt x="1903864" y="734960"/>
                </a:cubicBezTo>
                <a:cubicBezTo>
                  <a:pt x="1896556" y="722627"/>
                  <a:pt x="1898354" y="719730"/>
                  <a:pt x="1909402" y="726054"/>
                </a:cubicBezTo>
                <a:cubicBezTo>
                  <a:pt x="1913919" y="728636"/>
                  <a:pt x="1917631" y="729898"/>
                  <a:pt x="1917631" y="728836"/>
                </a:cubicBezTo>
                <a:cubicBezTo>
                  <a:pt x="1917631" y="724935"/>
                  <a:pt x="1891377" y="702736"/>
                  <a:pt x="1882256" y="698935"/>
                </a:cubicBezTo>
                <a:lnTo>
                  <a:pt x="1872776" y="694991"/>
                </a:lnTo>
                <a:lnTo>
                  <a:pt x="1879581" y="677424"/>
                </a:lnTo>
                <a:cubicBezTo>
                  <a:pt x="1883306" y="667758"/>
                  <a:pt x="1888989" y="654879"/>
                  <a:pt x="1892197" y="648799"/>
                </a:cubicBezTo>
                <a:cubicBezTo>
                  <a:pt x="1895405" y="642718"/>
                  <a:pt x="1898023" y="636049"/>
                  <a:pt x="1898023" y="633999"/>
                </a:cubicBezTo>
                <a:cubicBezTo>
                  <a:pt x="1898023" y="631934"/>
                  <a:pt x="1901806" y="628936"/>
                  <a:pt x="1906424" y="627330"/>
                </a:cubicBezTo>
                <a:cubicBezTo>
                  <a:pt x="1922292" y="621823"/>
                  <a:pt x="1914653" y="605317"/>
                  <a:pt x="1891852" y="595823"/>
                </a:cubicBezTo>
                <a:cubicBezTo>
                  <a:pt x="1879048" y="590488"/>
                  <a:pt x="1875121" y="591937"/>
                  <a:pt x="1866303" y="605231"/>
                </a:cubicBezTo>
                <a:cubicBezTo>
                  <a:pt x="1855844" y="620977"/>
                  <a:pt x="1850421" y="642618"/>
                  <a:pt x="1850565" y="668030"/>
                </a:cubicBezTo>
                <a:cubicBezTo>
                  <a:pt x="1850737" y="701889"/>
                  <a:pt x="1853730" y="713075"/>
                  <a:pt x="1865871" y="725480"/>
                </a:cubicBezTo>
                <a:cubicBezTo>
                  <a:pt x="1872359" y="732092"/>
                  <a:pt x="1875754" y="737828"/>
                  <a:pt x="1874747" y="740438"/>
                </a:cubicBezTo>
                <a:cubicBezTo>
                  <a:pt x="1873639" y="743335"/>
                  <a:pt x="1874402" y="744195"/>
                  <a:pt x="1877178" y="743134"/>
                </a:cubicBezTo>
                <a:cubicBezTo>
                  <a:pt x="1879408" y="742274"/>
                  <a:pt x="1881235" y="739836"/>
                  <a:pt x="1881235" y="737685"/>
                </a:cubicBezTo>
                <a:cubicBezTo>
                  <a:pt x="1881235" y="730901"/>
                  <a:pt x="1886026" y="733497"/>
                  <a:pt x="1889665" y="742260"/>
                </a:cubicBezTo>
                <a:cubicBezTo>
                  <a:pt x="1894470" y="753818"/>
                  <a:pt x="1896585" y="750534"/>
                  <a:pt x="1892427" y="737986"/>
                </a:cubicBezTo>
                <a:close/>
                <a:moveTo>
                  <a:pt x="2064350" y="738301"/>
                </a:moveTo>
                <a:cubicBezTo>
                  <a:pt x="2066652" y="726097"/>
                  <a:pt x="2075988" y="714266"/>
                  <a:pt x="2083325" y="714266"/>
                </a:cubicBezTo>
                <a:cubicBezTo>
                  <a:pt x="2088705" y="714266"/>
                  <a:pt x="2088921" y="713176"/>
                  <a:pt x="2087080" y="696009"/>
                </a:cubicBezTo>
                <a:lnTo>
                  <a:pt x="2085123" y="677768"/>
                </a:lnTo>
                <a:lnTo>
                  <a:pt x="2103264" y="650663"/>
                </a:lnTo>
                <a:cubicBezTo>
                  <a:pt x="2125892" y="616847"/>
                  <a:pt x="2132193" y="604341"/>
                  <a:pt x="2137027" y="583690"/>
                </a:cubicBezTo>
                <a:cubicBezTo>
                  <a:pt x="2139127" y="574698"/>
                  <a:pt x="2142378" y="564502"/>
                  <a:pt x="2144248" y="561032"/>
                </a:cubicBezTo>
                <a:cubicBezTo>
                  <a:pt x="2146104" y="557561"/>
                  <a:pt x="2147053" y="554148"/>
                  <a:pt x="2146363" y="553445"/>
                </a:cubicBezTo>
                <a:cubicBezTo>
                  <a:pt x="2145658" y="552742"/>
                  <a:pt x="2136681" y="553029"/>
                  <a:pt x="2126424" y="554076"/>
                </a:cubicBezTo>
                <a:lnTo>
                  <a:pt x="2107752" y="555983"/>
                </a:lnTo>
                <a:lnTo>
                  <a:pt x="2098272" y="570238"/>
                </a:lnTo>
                <a:cubicBezTo>
                  <a:pt x="2086878" y="587362"/>
                  <a:pt x="2083267" y="596310"/>
                  <a:pt x="2079584" y="616589"/>
                </a:cubicBezTo>
                <a:cubicBezTo>
                  <a:pt x="2075657" y="638158"/>
                  <a:pt x="2063142" y="677796"/>
                  <a:pt x="2057100" y="687749"/>
                </a:cubicBezTo>
                <a:cubicBezTo>
                  <a:pt x="2051633" y="696770"/>
                  <a:pt x="2050223" y="715628"/>
                  <a:pt x="2054798" y="718453"/>
                </a:cubicBezTo>
                <a:cubicBezTo>
                  <a:pt x="2056337" y="719400"/>
                  <a:pt x="2057603" y="727087"/>
                  <a:pt x="2057603" y="735534"/>
                </a:cubicBezTo>
                <a:cubicBezTo>
                  <a:pt x="2057603" y="752112"/>
                  <a:pt x="2061459" y="753704"/>
                  <a:pt x="2064350" y="738301"/>
                </a:cubicBezTo>
                <a:close/>
                <a:moveTo>
                  <a:pt x="2197576" y="745214"/>
                </a:moveTo>
                <a:cubicBezTo>
                  <a:pt x="2197576" y="742288"/>
                  <a:pt x="2200352" y="732637"/>
                  <a:pt x="2203747" y="723774"/>
                </a:cubicBezTo>
                <a:cubicBezTo>
                  <a:pt x="2208408" y="711656"/>
                  <a:pt x="2209056" y="707382"/>
                  <a:pt x="2206394" y="706507"/>
                </a:cubicBezTo>
                <a:cubicBezTo>
                  <a:pt x="2203704" y="705604"/>
                  <a:pt x="2203819" y="704571"/>
                  <a:pt x="2206927" y="702119"/>
                </a:cubicBezTo>
                <a:cubicBezTo>
                  <a:pt x="2209142" y="700355"/>
                  <a:pt x="2211818" y="692869"/>
                  <a:pt x="2212868" y="685469"/>
                </a:cubicBezTo>
                <a:lnTo>
                  <a:pt x="2214767" y="672017"/>
                </a:lnTo>
                <a:lnTo>
                  <a:pt x="2208034" y="676420"/>
                </a:lnTo>
                <a:cubicBezTo>
                  <a:pt x="2204323" y="678829"/>
                  <a:pt x="2199633" y="683906"/>
                  <a:pt x="2197605" y="687677"/>
                </a:cubicBezTo>
                <a:cubicBezTo>
                  <a:pt x="2194526" y="693414"/>
                  <a:pt x="2194569" y="695364"/>
                  <a:pt x="2197849" y="699523"/>
                </a:cubicBezTo>
                <a:cubicBezTo>
                  <a:pt x="2201474" y="704127"/>
                  <a:pt x="2201374" y="704184"/>
                  <a:pt x="2196540" y="700398"/>
                </a:cubicBezTo>
                <a:cubicBezTo>
                  <a:pt x="2192023" y="696856"/>
                  <a:pt x="2191563" y="693858"/>
                  <a:pt x="2193145" y="678069"/>
                </a:cubicBezTo>
                <a:cubicBezTo>
                  <a:pt x="2195073" y="658651"/>
                  <a:pt x="2208394" y="605288"/>
                  <a:pt x="2215616" y="588079"/>
                </a:cubicBezTo>
                <a:cubicBezTo>
                  <a:pt x="2218004" y="582371"/>
                  <a:pt x="2220190" y="568561"/>
                  <a:pt x="2220449" y="557374"/>
                </a:cubicBezTo>
                <a:cubicBezTo>
                  <a:pt x="2220780" y="544052"/>
                  <a:pt x="2221312" y="541140"/>
                  <a:pt x="2222017" y="548913"/>
                </a:cubicBezTo>
                <a:cubicBezTo>
                  <a:pt x="2222607" y="555438"/>
                  <a:pt x="2224046" y="560773"/>
                  <a:pt x="2225211" y="560773"/>
                </a:cubicBezTo>
                <a:cubicBezTo>
                  <a:pt x="2226376" y="560773"/>
                  <a:pt x="2229570" y="556069"/>
                  <a:pt x="2232288" y="550304"/>
                </a:cubicBezTo>
                <a:cubicBezTo>
                  <a:pt x="2235022" y="544554"/>
                  <a:pt x="2244214" y="529409"/>
                  <a:pt x="2252702" y="516646"/>
                </a:cubicBezTo>
                <a:cubicBezTo>
                  <a:pt x="2261189" y="503897"/>
                  <a:pt x="2267692" y="493055"/>
                  <a:pt x="2267145" y="492581"/>
                </a:cubicBezTo>
                <a:cubicBezTo>
                  <a:pt x="2266598" y="492108"/>
                  <a:pt x="2261865" y="489541"/>
                  <a:pt x="2256615" y="486874"/>
                </a:cubicBezTo>
                <a:cubicBezTo>
                  <a:pt x="2251378" y="484221"/>
                  <a:pt x="2241193" y="476548"/>
                  <a:pt x="2234015" y="469851"/>
                </a:cubicBezTo>
                <a:lnTo>
                  <a:pt x="2220938" y="457661"/>
                </a:lnTo>
                <a:lnTo>
                  <a:pt x="2216234" y="467499"/>
                </a:lnTo>
                <a:cubicBezTo>
                  <a:pt x="2213645" y="472906"/>
                  <a:pt x="2207847" y="479431"/>
                  <a:pt x="2203373" y="481998"/>
                </a:cubicBezTo>
                <a:cubicBezTo>
                  <a:pt x="2198885" y="484565"/>
                  <a:pt x="2193102" y="491104"/>
                  <a:pt x="2190541" y="496511"/>
                </a:cubicBezTo>
                <a:cubicBezTo>
                  <a:pt x="2182500" y="513419"/>
                  <a:pt x="2167395" y="536982"/>
                  <a:pt x="2158921" y="545816"/>
                </a:cubicBezTo>
                <a:cubicBezTo>
                  <a:pt x="2150923" y="554162"/>
                  <a:pt x="2146579" y="564086"/>
                  <a:pt x="2137861" y="593916"/>
                </a:cubicBezTo>
                <a:lnTo>
                  <a:pt x="2133473" y="608902"/>
                </a:lnTo>
                <a:lnTo>
                  <a:pt x="2143831" y="607124"/>
                </a:lnTo>
                <a:cubicBezTo>
                  <a:pt x="2149528" y="606148"/>
                  <a:pt x="2163885" y="604557"/>
                  <a:pt x="2175753" y="603581"/>
                </a:cubicBezTo>
                <a:lnTo>
                  <a:pt x="2197346" y="601832"/>
                </a:lnTo>
                <a:lnTo>
                  <a:pt x="2200568" y="586358"/>
                </a:lnTo>
                <a:cubicBezTo>
                  <a:pt x="2202525" y="576921"/>
                  <a:pt x="2202913" y="565922"/>
                  <a:pt x="2201561" y="558149"/>
                </a:cubicBezTo>
                <a:cubicBezTo>
                  <a:pt x="2198626" y="541313"/>
                  <a:pt x="2198597" y="522726"/>
                  <a:pt x="2201460" y="509848"/>
                </a:cubicBezTo>
                <a:cubicBezTo>
                  <a:pt x="2203503" y="500727"/>
                  <a:pt x="2203129" y="499322"/>
                  <a:pt x="2198583" y="498992"/>
                </a:cubicBezTo>
                <a:cubicBezTo>
                  <a:pt x="2195720" y="498777"/>
                  <a:pt x="2202855" y="497687"/>
                  <a:pt x="2214450" y="496583"/>
                </a:cubicBezTo>
                <a:cubicBezTo>
                  <a:pt x="2226045" y="495478"/>
                  <a:pt x="2238647" y="493628"/>
                  <a:pt x="2242445" y="492467"/>
                </a:cubicBezTo>
                <a:cubicBezTo>
                  <a:pt x="2247955" y="490803"/>
                  <a:pt x="2248688" y="491090"/>
                  <a:pt x="2246012" y="493901"/>
                </a:cubicBezTo>
                <a:cubicBezTo>
                  <a:pt x="2244171" y="495823"/>
                  <a:pt x="2234749" y="498160"/>
                  <a:pt x="2225081" y="499092"/>
                </a:cubicBezTo>
                <a:lnTo>
                  <a:pt x="2207488" y="500770"/>
                </a:lnTo>
                <a:lnTo>
                  <a:pt x="2203733" y="517521"/>
                </a:lnTo>
                <a:cubicBezTo>
                  <a:pt x="2200928" y="530055"/>
                  <a:pt x="2200741" y="536795"/>
                  <a:pt x="2202971" y="544353"/>
                </a:cubicBezTo>
                <a:cubicBezTo>
                  <a:pt x="2210379" y="569292"/>
                  <a:pt x="2204539" y="600183"/>
                  <a:pt x="2185132" y="638660"/>
                </a:cubicBezTo>
                <a:cubicBezTo>
                  <a:pt x="2168416" y="671787"/>
                  <a:pt x="2166618" y="685541"/>
                  <a:pt x="2175264" y="714266"/>
                </a:cubicBezTo>
                <a:cubicBezTo>
                  <a:pt x="2178731" y="725782"/>
                  <a:pt x="2183320" y="738646"/>
                  <a:pt x="2185449" y="742876"/>
                </a:cubicBezTo>
                <a:cubicBezTo>
                  <a:pt x="2189880" y="751667"/>
                  <a:pt x="2197576" y="753144"/>
                  <a:pt x="2197576" y="745214"/>
                </a:cubicBezTo>
                <a:close/>
                <a:moveTo>
                  <a:pt x="2152448" y="727216"/>
                </a:moveTo>
                <a:cubicBezTo>
                  <a:pt x="2154865" y="724319"/>
                  <a:pt x="2154189" y="721637"/>
                  <a:pt x="2149556" y="715772"/>
                </a:cubicBezTo>
                <a:cubicBezTo>
                  <a:pt x="2139746" y="703324"/>
                  <a:pt x="2141903" y="684795"/>
                  <a:pt x="2155642" y="663599"/>
                </a:cubicBezTo>
                <a:cubicBezTo>
                  <a:pt x="2166215" y="647293"/>
                  <a:pt x="2169668" y="638287"/>
                  <a:pt x="2173408" y="617291"/>
                </a:cubicBezTo>
                <a:cubicBezTo>
                  <a:pt x="2174933" y="608758"/>
                  <a:pt x="2174545" y="608214"/>
                  <a:pt x="2166848" y="608214"/>
                </a:cubicBezTo>
                <a:cubicBezTo>
                  <a:pt x="2162331" y="608214"/>
                  <a:pt x="2152290" y="609576"/>
                  <a:pt x="2144522" y="611239"/>
                </a:cubicBezTo>
                <a:lnTo>
                  <a:pt x="2130380" y="614265"/>
                </a:lnTo>
                <a:lnTo>
                  <a:pt x="2130280" y="644038"/>
                </a:lnTo>
                <a:cubicBezTo>
                  <a:pt x="2130208" y="664560"/>
                  <a:pt x="2128942" y="675961"/>
                  <a:pt x="2126180" y="680779"/>
                </a:cubicBezTo>
                <a:cubicBezTo>
                  <a:pt x="2123979" y="684623"/>
                  <a:pt x="2122137" y="691650"/>
                  <a:pt x="2122080" y="696411"/>
                </a:cubicBezTo>
                <a:cubicBezTo>
                  <a:pt x="2122022" y="701172"/>
                  <a:pt x="2120598" y="709031"/>
                  <a:pt x="2118901" y="713893"/>
                </a:cubicBezTo>
                <a:cubicBezTo>
                  <a:pt x="2114024" y="727818"/>
                  <a:pt x="2116858" y="731016"/>
                  <a:pt x="2134149" y="731016"/>
                </a:cubicBezTo>
                <a:cubicBezTo>
                  <a:pt x="2143500" y="731016"/>
                  <a:pt x="2150506" y="729568"/>
                  <a:pt x="2152448" y="727216"/>
                </a:cubicBezTo>
                <a:close/>
                <a:moveTo>
                  <a:pt x="1997888" y="701574"/>
                </a:moveTo>
                <a:cubicBezTo>
                  <a:pt x="2001542" y="689370"/>
                  <a:pt x="2005585" y="669335"/>
                  <a:pt x="2006894" y="657059"/>
                </a:cubicBezTo>
                <a:lnTo>
                  <a:pt x="2009267" y="634730"/>
                </a:lnTo>
                <a:lnTo>
                  <a:pt x="2009627" y="651810"/>
                </a:lnTo>
                <a:cubicBezTo>
                  <a:pt x="2009857" y="661993"/>
                  <a:pt x="2007196" y="679962"/>
                  <a:pt x="2003038" y="696268"/>
                </a:cubicBezTo>
                <a:cubicBezTo>
                  <a:pt x="1999212" y="711326"/>
                  <a:pt x="1996766" y="724333"/>
                  <a:pt x="1997615" y="725165"/>
                </a:cubicBezTo>
                <a:cubicBezTo>
                  <a:pt x="1998464" y="726011"/>
                  <a:pt x="2006951" y="723803"/>
                  <a:pt x="2016475" y="720260"/>
                </a:cubicBezTo>
                <a:cubicBezTo>
                  <a:pt x="2025998" y="716718"/>
                  <a:pt x="2037262" y="713147"/>
                  <a:pt x="2041506" y="712330"/>
                </a:cubicBezTo>
                <a:cubicBezTo>
                  <a:pt x="2047807" y="711111"/>
                  <a:pt x="2049202" y="709361"/>
                  <a:pt x="2049202" y="702678"/>
                </a:cubicBezTo>
                <a:cubicBezTo>
                  <a:pt x="2049202" y="698189"/>
                  <a:pt x="2051806" y="689427"/>
                  <a:pt x="2054985" y="683203"/>
                </a:cubicBezTo>
                <a:cubicBezTo>
                  <a:pt x="2060408" y="672605"/>
                  <a:pt x="2060466" y="671687"/>
                  <a:pt x="2055978" y="668403"/>
                </a:cubicBezTo>
                <a:cubicBezTo>
                  <a:pt x="2052727" y="666037"/>
                  <a:pt x="2051633" y="662509"/>
                  <a:pt x="2052597" y="657490"/>
                </a:cubicBezTo>
                <a:cubicBezTo>
                  <a:pt x="2053791" y="651309"/>
                  <a:pt x="2053014" y="650075"/>
                  <a:pt x="2047936" y="650075"/>
                </a:cubicBezTo>
                <a:cubicBezTo>
                  <a:pt x="2044584" y="650075"/>
                  <a:pt x="2038211" y="646289"/>
                  <a:pt x="2033766" y="641671"/>
                </a:cubicBezTo>
                <a:cubicBezTo>
                  <a:pt x="2026444" y="634056"/>
                  <a:pt x="2026099" y="632852"/>
                  <a:pt x="2030040" y="628908"/>
                </a:cubicBezTo>
                <a:cubicBezTo>
                  <a:pt x="2033982" y="624978"/>
                  <a:pt x="2034831" y="624993"/>
                  <a:pt x="2038974" y="629123"/>
                </a:cubicBezTo>
                <a:cubicBezTo>
                  <a:pt x="2041491" y="631632"/>
                  <a:pt x="2044685" y="632995"/>
                  <a:pt x="2046066" y="632149"/>
                </a:cubicBezTo>
                <a:cubicBezTo>
                  <a:pt x="2049101" y="630270"/>
                  <a:pt x="2051849" y="615499"/>
                  <a:pt x="2053374" y="592869"/>
                </a:cubicBezTo>
                <a:cubicBezTo>
                  <a:pt x="2056812" y="541714"/>
                  <a:pt x="2064106" y="495091"/>
                  <a:pt x="2069543" y="489613"/>
                </a:cubicBezTo>
                <a:cubicBezTo>
                  <a:pt x="2071370" y="487763"/>
                  <a:pt x="2071773" y="489183"/>
                  <a:pt x="2070737" y="493801"/>
                </a:cubicBezTo>
                <a:cubicBezTo>
                  <a:pt x="2069860" y="497630"/>
                  <a:pt x="2068378" y="504542"/>
                  <a:pt x="2067443" y="509145"/>
                </a:cubicBezTo>
                <a:cubicBezTo>
                  <a:pt x="2065746" y="517435"/>
                  <a:pt x="2065789" y="517406"/>
                  <a:pt x="2071270" y="507554"/>
                </a:cubicBezTo>
                <a:cubicBezTo>
                  <a:pt x="2076434" y="498275"/>
                  <a:pt x="2085598" y="488279"/>
                  <a:pt x="2085598" y="491936"/>
                </a:cubicBezTo>
                <a:cubicBezTo>
                  <a:pt x="2085598" y="492825"/>
                  <a:pt x="2082534" y="498045"/>
                  <a:pt x="2078779" y="503552"/>
                </a:cubicBezTo>
                <a:cubicBezTo>
                  <a:pt x="2069817" y="516717"/>
                  <a:pt x="2059502" y="547995"/>
                  <a:pt x="2061775" y="555137"/>
                </a:cubicBezTo>
                <a:cubicBezTo>
                  <a:pt x="2063717" y="561218"/>
                  <a:pt x="2067414" y="562466"/>
                  <a:pt x="2070191" y="557991"/>
                </a:cubicBezTo>
                <a:cubicBezTo>
                  <a:pt x="2071140" y="556457"/>
                  <a:pt x="2074032" y="555195"/>
                  <a:pt x="2076607" y="555195"/>
                </a:cubicBezTo>
                <a:cubicBezTo>
                  <a:pt x="2079527" y="555195"/>
                  <a:pt x="2077499" y="557762"/>
                  <a:pt x="2071255" y="561992"/>
                </a:cubicBezTo>
                <a:cubicBezTo>
                  <a:pt x="2059603" y="569894"/>
                  <a:pt x="2053374" y="582643"/>
                  <a:pt x="2056021" y="593170"/>
                </a:cubicBezTo>
                <a:lnTo>
                  <a:pt x="2057877" y="600555"/>
                </a:lnTo>
                <a:lnTo>
                  <a:pt x="2064221" y="594618"/>
                </a:lnTo>
                <a:cubicBezTo>
                  <a:pt x="2067702" y="591349"/>
                  <a:pt x="2073097" y="588681"/>
                  <a:pt x="2076204" y="588681"/>
                </a:cubicBezTo>
                <a:cubicBezTo>
                  <a:pt x="2079887" y="588681"/>
                  <a:pt x="2084936" y="583948"/>
                  <a:pt x="2090705" y="575057"/>
                </a:cubicBezTo>
                <a:cubicBezTo>
                  <a:pt x="2099451" y="561605"/>
                  <a:pt x="2099509" y="561261"/>
                  <a:pt x="2095380" y="549587"/>
                </a:cubicBezTo>
                <a:cubicBezTo>
                  <a:pt x="2089338" y="532521"/>
                  <a:pt x="2090187" y="521694"/>
                  <a:pt x="2098502" y="509490"/>
                </a:cubicBezTo>
                <a:cubicBezTo>
                  <a:pt x="2104673" y="500426"/>
                  <a:pt x="2105321" y="497716"/>
                  <a:pt x="2102702" y="491965"/>
                </a:cubicBezTo>
                <a:cubicBezTo>
                  <a:pt x="2100991" y="488222"/>
                  <a:pt x="2099595" y="482686"/>
                  <a:pt x="2099595" y="479675"/>
                </a:cubicBezTo>
                <a:cubicBezTo>
                  <a:pt x="2099595" y="476649"/>
                  <a:pt x="2098415" y="472002"/>
                  <a:pt x="2096991" y="469335"/>
                </a:cubicBezTo>
                <a:cubicBezTo>
                  <a:pt x="2095567" y="466682"/>
                  <a:pt x="2093841" y="462609"/>
                  <a:pt x="2093150" y="460300"/>
                </a:cubicBezTo>
                <a:cubicBezTo>
                  <a:pt x="2092460" y="457991"/>
                  <a:pt x="2087223" y="454420"/>
                  <a:pt x="2081512" y="452355"/>
                </a:cubicBezTo>
                <a:cubicBezTo>
                  <a:pt x="2071960" y="448913"/>
                  <a:pt x="2070622" y="449085"/>
                  <a:pt x="2064883" y="454463"/>
                </a:cubicBezTo>
                <a:cubicBezTo>
                  <a:pt x="2061444" y="457675"/>
                  <a:pt x="2057071" y="460314"/>
                  <a:pt x="2055172" y="460314"/>
                </a:cubicBezTo>
                <a:cubicBezTo>
                  <a:pt x="2053259" y="460314"/>
                  <a:pt x="2047361" y="463756"/>
                  <a:pt x="2042052" y="467987"/>
                </a:cubicBezTo>
                <a:cubicBezTo>
                  <a:pt x="2032975" y="475200"/>
                  <a:pt x="2032400" y="476649"/>
                  <a:pt x="2032400" y="492481"/>
                </a:cubicBezTo>
                <a:cubicBezTo>
                  <a:pt x="2032400" y="505847"/>
                  <a:pt x="2033550" y="510278"/>
                  <a:pt x="2037996" y="514079"/>
                </a:cubicBezTo>
                <a:cubicBezTo>
                  <a:pt x="2041074" y="516703"/>
                  <a:pt x="2043606" y="520991"/>
                  <a:pt x="2043606" y="523587"/>
                </a:cubicBezTo>
                <a:cubicBezTo>
                  <a:pt x="2043606" y="526197"/>
                  <a:pt x="2046267" y="531159"/>
                  <a:pt x="2049547" y="534630"/>
                </a:cubicBezTo>
                <a:cubicBezTo>
                  <a:pt x="2057445" y="543005"/>
                  <a:pt x="2054928" y="553861"/>
                  <a:pt x="2044498" y="556471"/>
                </a:cubicBezTo>
                <a:cubicBezTo>
                  <a:pt x="2034860" y="558880"/>
                  <a:pt x="2029824" y="565535"/>
                  <a:pt x="2029609" y="576118"/>
                </a:cubicBezTo>
                <a:cubicBezTo>
                  <a:pt x="2029465" y="583174"/>
                  <a:pt x="2027465" y="585497"/>
                  <a:pt x="2016964" y="590775"/>
                </a:cubicBezTo>
                <a:cubicBezTo>
                  <a:pt x="2001442" y="598576"/>
                  <a:pt x="1993256" y="598691"/>
                  <a:pt x="1983790" y="591277"/>
                </a:cubicBezTo>
                <a:cubicBezTo>
                  <a:pt x="1975936" y="585124"/>
                  <a:pt x="1975605" y="585440"/>
                  <a:pt x="1976281" y="598447"/>
                </a:cubicBezTo>
                <a:cubicBezTo>
                  <a:pt x="1976511" y="603051"/>
                  <a:pt x="1974123" y="617865"/>
                  <a:pt x="1970958" y="631346"/>
                </a:cubicBezTo>
                <a:cubicBezTo>
                  <a:pt x="1967391" y="646576"/>
                  <a:pt x="1965218" y="665492"/>
                  <a:pt x="1965218" y="681210"/>
                </a:cubicBezTo>
                <a:lnTo>
                  <a:pt x="1965218" y="706536"/>
                </a:lnTo>
                <a:lnTo>
                  <a:pt x="1975605" y="716015"/>
                </a:lnTo>
                <a:cubicBezTo>
                  <a:pt x="1981316" y="721235"/>
                  <a:pt x="1987171" y="725108"/>
                  <a:pt x="1988624" y="724634"/>
                </a:cubicBezTo>
                <a:cubicBezTo>
                  <a:pt x="1990077" y="724147"/>
                  <a:pt x="1994249" y="713764"/>
                  <a:pt x="1997888" y="701574"/>
                </a:cubicBezTo>
                <a:close/>
                <a:moveTo>
                  <a:pt x="1962413" y="686358"/>
                </a:moveTo>
                <a:cubicBezTo>
                  <a:pt x="1962413" y="677151"/>
                  <a:pt x="1961435" y="669622"/>
                  <a:pt x="1960255" y="669622"/>
                </a:cubicBezTo>
                <a:cubicBezTo>
                  <a:pt x="1959061" y="669622"/>
                  <a:pt x="1955710" y="674025"/>
                  <a:pt x="1952789" y="679417"/>
                </a:cubicBezTo>
                <a:lnTo>
                  <a:pt x="1947495" y="689212"/>
                </a:lnTo>
                <a:lnTo>
                  <a:pt x="1954041" y="696153"/>
                </a:lnTo>
                <a:cubicBezTo>
                  <a:pt x="1957652" y="699982"/>
                  <a:pt x="1961003" y="703108"/>
                  <a:pt x="1961507" y="703108"/>
                </a:cubicBezTo>
                <a:cubicBezTo>
                  <a:pt x="1962011" y="703108"/>
                  <a:pt x="1962413" y="695565"/>
                  <a:pt x="1962413" y="686358"/>
                </a:cubicBezTo>
                <a:close/>
                <a:moveTo>
                  <a:pt x="1840452" y="694805"/>
                </a:moveTo>
                <a:cubicBezTo>
                  <a:pt x="1847544" y="692109"/>
                  <a:pt x="1847630" y="691707"/>
                  <a:pt x="1847414" y="663398"/>
                </a:cubicBezTo>
                <a:lnTo>
                  <a:pt x="1847199" y="634730"/>
                </a:lnTo>
                <a:lnTo>
                  <a:pt x="1828008" y="617119"/>
                </a:lnTo>
                <a:lnTo>
                  <a:pt x="1808803" y="599523"/>
                </a:lnTo>
                <a:lnTo>
                  <a:pt x="1800373" y="603868"/>
                </a:lnTo>
                <a:cubicBezTo>
                  <a:pt x="1790389" y="609017"/>
                  <a:pt x="1777644" y="624777"/>
                  <a:pt x="1777644" y="631977"/>
                </a:cubicBezTo>
                <a:cubicBezTo>
                  <a:pt x="1777644" y="638158"/>
                  <a:pt x="1785470" y="647293"/>
                  <a:pt x="1790749" y="647293"/>
                </a:cubicBezTo>
                <a:cubicBezTo>
                  <a:pt x="1792864" y="647293"/>
                  <a:pt x="1795353" y="651079"/>
                  <a:pt x="1796273" y="655711"/>
                </a:cubicBezTo>
                <a:cubicBezTo>
                  <a:pt x="1797208" y="660358"/>
                  <a:pt x="1801740" y="667313"/>
                  <a:pt x="1806358" y="671185"/>
                </a:cubicBezTo>
                <a:cubicBezTo>
                  <a:pt x="1810975" y="675057"/>
                  <a:pt x="1814155" y="678815"/>
                  <a:pt x="1813421" y="679532"/>
                </a:cubicBezTo>
                <a:cubicBezTo>
                  <a:pt x="1810745" y="682199"/>
                  <a:pt x="1796992" y="668833"/>
                  <a:pt x="1793267" y="659956"/>
                </a:cubicBezTo>
                <a:cubicBezTo>
                  <a:pt x="1790289" y="652829"/>
                  <a:pt x="1787268" y="650405"/>
                  <a:pt x="1779600" y="648971"/>
                </a:cubicBezTo>
                <a:cubicBezTo>
                  <a:pt x="1765430" y="646318"/>
                  <a:pt x="1749649" y="654205"/>
                  <a:pt x="1749649" y="663929"/>
                </a:cubicBezTo>
                <a:cubicBezTo>
                  <a:pt x="1749649" y="677524"/>
                  <a:pt x="1763503" y="689786"/>
                  <a:pt x="1784650" y="694920"/>
                </a:cubicBezTo>
                <a:cubicBezTo>
                  <a:pt x="1797237" y="697974"/>
                  <a:pt x="1832281" y="697903"/>
                  <a:pt x="1840452" y="694805"/>
                </a:cubicBezTo>
                <a:close/>
                <a:moveTo>
                  <a:pt x="1953264" y="671013"/>
                </a:moveTo>
                <a:cubicBezTo>
                  <a:pt x="1960960" y="656500"/>
                  <a:pt x="1967693" y="634859"/>
                  <a:pt x="1965017" y="633210"/>
                </a:cubicBezTo>
                <a:cubicBezTo>
                  <a:pt x="1963607" y="632350"/>
                  <a:pt x="1964974" y="626728"/>
                  <a:pt x="1968038" y="620733"/>
                </a:cubicBezTo>
                <a:cubicBezTo>
                  <a:pt x="1975058" y="607009"/>
                  <a:pt x="1975073" y="598074"/>
                  <a:pt x="1968110" y="586688"/>
                </a:cubicBezTo>
                <a:cubicBezTo>
                  <a:pt x="1962945" y="578241"/>
                  <a:pt x="1947970" y="566969"/>
                  <a:pt x="1936116" y="562595"/>
                </a:cubicBezTo>
                <a:cubicBezTo>
                  <a:pt x="1933210" y="561519"/>
                  <a:pt x="1931556" y="559913"/>
                  <a:pt x="1932462" y="559009"/>
                </a:cubicBezTo>
                <a:cubicBezTo>
                  <a:pt x="1933354" y="558120"/>
                  <a:pt x="1941194" y="561218"/>
                  <a:pt x="1949883" y="565907"/>
                </a:cubicBezTo>
                <a:lnTo>
                  <a:pt x="1965665" y="574440"/>
                </a:lnTo>
                <a:lnTo>
                  <a:pt x="1960816" y="566911"/>
                </a:lnTo>
                <a:cubicBezTo>
                  <a:pt x="1942345" y="538258"/>
                  <a:pt x="1925787" y="528907"/>
                  <a:pt x="1899721" y="532421"/>
                </a:cubicBezTo>
                <a:cubicBezTo>
                  <a:pt x="1885695" y="534300"/>
                  <a:pt x="1883868" y="535978"/>
                  <a:pt x="1879408" y="551007"/>
                </a:cubicBezTo>
                <a:cubicBezTo>
                  <a:pt x="1876488" y="560845"/>
                  <a:pt x="1866648" y="563627"/>
                  <a:pt x="1859038" y="556772"/>
                </a:cubicBezTo>
                <a:cubicBezTo>
                  <a:pt x="1854578" y="552742"/>
                  <a:pt x="1853140" y="552728"/>
                  <a:pt x="1843861" y="556586"/>
                </a:cubicBezTo>
                <a:cubicBezTo>
                  <a:pt x="1838222" y="558938"/>
                  <a:pt x="1825116" y="562824"/>
                  <a:pt x="1814730" y="565219"/>
                </a:cubicBezTo>
                <a:cubicBezTo>
                  <a:pt x="1792317" y="570396"/>
                  <a:pt x="1786059" y="575229"/>
                  <a:pt x="1786059" y="587376"/>
                </a:cubicBezTo>
                <a:cubicBezTo>
                  <a:pt x="1786059" y="598935"/>
                  <a:pt x="1791886" y="604198"/>
                  <a:pt x="1799956" y="599896"/>
                </a:cubicBezTo>
                <a:cubicBezTo>
                  <a:pt x="1803164" y="598175"/>
                  <a:pt x="1805063" y="595579"/>
                  <a:pt x="1804157" y="594131"/>
                </a:cubicBezTo>
                <a:cubicBezTo>
                  <a:pt x="1799510" y="586616"/>
                  <a:pt x="1808832" y="593614"/>
                  <a:pt x="1827404" y="611555"/>
                </a:cubicBezTo>
                <a:lnTo>
                  <a:pt x="1848177" y="631632"/>
                </a:lnTo>
                <a:lnTo>
                  <a:pt x="1854693" y="618152"/>
                </a:lnTo>
                <a:cubicBezTo>
                  <a:pt x="1864807" y="597243"/>
                  <a:pt x="1882256" y="581152"/>
                  <a:pt x="1898613" y="577653"/>
                </a:cubicBezTo>
                <a:cubicBezTo>
                  <a:pt x="1915315" y="574082"/>
                  <a:pt x="1923227" y="573938"/>
                  <a:pt x="1923227" y="577179"/>
                </a:cubicBezTo>
                <a:cubicBezTo>
                  <a:pt x="1923227" y="578542"/>
                  <a:pt x="1915645" y="580191"/>
                  <a:pt x="1906381" y="580851"/>
                </a:cubicBezTo>
                <a:cubicBezTo>
                  <a:pt x="1884213" y="582457"/>
                  <a:pt x="1879739" y="586817"/>
                  <a:pt x="1894124" y="592811"/>
                </a:cubicBezTo>
                <a:cubicBezTo>
                  <a:pt x="1918336" y="602893"/>
                  <a:pt x="1925802" y="621694"/>
                  <a:pt x="1909316" y="631059"/>
                </a:cubicBezTo>
                <a:cubicBezTo>
                  <a:pt x="1899836" y="636422"/>
                  <a:pt x="1895074" y="649301"/>
                  <a:pt x="1901145" y="653130"/>
                </a:cubicBezTo>
                <a:cubicBezTo>
                  <a:pt x="1912927" y="660558"/>
                  <a:pt x="1937641" y="652169"/>
                  <a:pt x="1947308" y="637469"/>
                </a:cubicBezTo>
                <a:cubicBezTo>
                  <a:pt x="1953998" y="627287"/>
                  <a:pt x="1953192" y="607869"/>
                  <a:pt x="1945553" y="595550"/>
                </a:cubicBezTo>
                <a:cubicBezTo>
                  <a:pt x="1942158" y="590072"/>
                  <a:pt x="1940015" y="584967"/>
                  <a:pt x="1940777" y="584207"/>
                </a:cubicBezTo>
                <a:cubicBezTo>
                  <a:pt x="1941554" y="583432"/>
                  <a:pt x="1945165" y="587577"/>
                  <a:pt x="1948805" y="593414"/>
                </a:cubicBezTo>
                <a:cubicBezTo>
                  <a:pt x="1953768" y="601373"/>
                  <a:pt x="1955393" y="607970"/>
                  <a:pt x="1955321" y="619758"/>
                </a:cubicBezTo>
                <a:cubicBezTo>
                  <a:pt x="1955249" y="632364"/>
                  <a:pt x="1956040" y="635175"/>
                  <a:pt x="1959292" y="633942"/>
                </a:cubicBezTo>
                <a:cubicBezTo>
                  <a:pt x="1961881" y="632938"/>
                  <a:pt x="1962615" y="633554"/>
                  <a:pt x="1961306" y="635648"/>
                </a:cubicBezTo>
                <a:cubicBezTo>
                  <a:pt x="1960198" y="637455"/>
                  <a:pt x="1957666" y="638918"/>
                  <a:pt x="1955681" y="638918"/>
                </a:cubicBezTo>
                <a:cubicBezTo>
                  <a:pt x="1953710" y="638918"/>
                  <a:pt x="1949682" y="641614"/>
                  <a:pt x="1946762" y="644898"/>
                </a:cubicBezTo>
                <a:cubicBezTo>
                  <a:pt x="1943827" y="648196"/>
                  <a:pt x="1936174" y="653230"/>
                  <a:pt x="1929772" y="656084"/>
                </a:cubicBezTo>
                <a:lnTo>
                  <a:pt x="1918120" y="661290"/>
                </a:lnTo>
                <a:lnTo>
                  <a:pt x="1923313" y="674527"/>
                </a:lnTo>
                <a:cubicBezTo>
                  <a:pt x="1926176" y="681798"/>
                  <a:pt x="1929312" y="690273"/>
                  <a:pt x="1930290" y="693342"/>
                </a:cubicBezTo>
                <a:cubicBezTo>
                  <a:pt x="1931944" y="698462"/>
                  <a:pt x="1932779" y="698103"/>
                  <a:pt x="1940461" y="689154"/>
                </a:cubicBezTo>
                <a:cubicBezTo>
                  <a:pt x="1945064" y="683777"/>
                  <a:pt x="1950833" y="675617"/>
                  <a:pt x="1953264" y="671013"/>
                </a:cubicBezTo>
                <a:close/>
                <a:moveTo>
                  <a:pt x="1747520" y="655668"/>
                </a:moveTo>
                <a:cubicBezTo>
                  <a:pt x="1756741" y="649516"/>
                  <a:pt x="1767272" y="644496"/>
                  <a:pt x="1770911" y="644496"/>
                </a:cubicBezTo>
                <a:cubicBezTo>
                  <a:pt x="1777011" y="644496"/>
                  <a:pt x="1777270" y="643937"/>
                  <a:pt x="1774249" y="637311"/>
                </a:cubicBezTo>
                <a:cubicBezTo>
                  <a:pt x="1767027" y="621522"/>
                  <a:pt x="1738198" y="616603"/>
                  <a:pt x="1725740" y="629022"/>
                </a:cubicBezTo>
                <a:cubicBezTo>
                  <a:pt x="1715138" y="639592"/>
                  <a:pt x="1716879" y="666826"/>
                  <a:pt x="1728171" y="666826"/>
                </a:cubicBezTo>
                <a:cubicBezTo>
                  <a:pt x="1729596" y="666826"/>
                  <a:pt x="1738299" y="661806"/>
                  <a:pt x="1747520" y="655668"/>
                </a:cubicBezTo>
                <a:close/>
                <a:moveTo>
                  <a:pt x="2064192" y="654707"/>
                </a:moveTo>
                <a:cubicBezTo>
                  <a:pt x="2069069" y="644468"/>
                  <a:pt x="2075384" y="621780"/>
                  <a:pt x="2078491" y="603338"/>
                </a:cubicBezTo>
                <a:cubicBezTo>
                  <a:pt x="2081009" y="588394"/>
                  <a:pt x="2076463" y="587591"/>
                  <a:pt x="2063688" y="600742"/>
                </a:cubicBezTo>
                <a:cubicBezTo>
                  <a:pt x="2057675" y="606923"/>
                  <a:pt x="2053978" y="614108"/>
                  <a:pt x="2052568" y="622340"/>
                </a:cubicBezTo>
                <a:cubicBezTo>
                  <a:pt x="2050382" y="635103"/>
                  <a:pt x="2042585" y="640725"/>
                  <a:pt x="2037794" y="632995"/>
                </a:cubicBezTo>
                <a:cubicBezTo>
                  <a:pt x="2036528" y="630973"/>
                  <a:pt x="2034557" y="630256"/>
                  <a:pt x="2033407" y="631403"/>
                </a:cubicBezTo>
                <a:cubicBezTo>
                  <a:pt x="2032241" y="632565"/>
                  <a:pt x="2034716" y="636910"/>
                  <a:pt x="2038873" y="641055"/>
                </a:cubicBezTo>
                <a:cubicBezTo>
                  <a:pt x="2049029" y="651179"/>
                  <a:pt x="2056582" y="647149"/>
                  <a:pt x="2055373" y="632264"/>
                </a:cubicBezTo>
                <a:cubicBezTo>
                  <a:pt x="2054913" y="626599"/>
                  <a:pt x="2055834" y="622167"/>
                  <a:pt x="2057474" y="622167"/>
                </a:cubicBezTo>
                <a:cubicBezTo>
                  <a:pt x="2059085" y="622167"/>
                  <a:pt x="2060524" y="624993"/>
                  <a:pt x="2060696" y="628449"/>
                </a:cubicBezTo>
                <a:cubicBezTo>
                  <a:pt x="2060970" y="634228"/>
                  <a:pt x="2061228" y="634128"/>
                  <a:pt x="2064034" y="627058"/>
                </a:cubicBezTo>
                <a:cubicBezTo>
                  <a:pt x="2065702" y="622842"/>
                  <a:pt x="2067975" y="619385"/>
                  <a:pt x="2069069" y="619385"/>
                </a:cubicBezTo>
                <a:cubicBezTo>
                  <a:pt x="2071860" y="619385"/>
                  <a:pt x="2068723" y="631059"/>
                  <a:pt x="2064580" y="636121"/>
                </a:cubicBezTo>
                <a:cubicBezTo>
                  <a:pt x="2062696" y="638430"/>
                  <a:pt x="2060351" y="643650"/>
                  <a:pt x="2059387" y="647723"/>
                </a:cubicBezTo>
                <a:cubicBezTo>
                  <a:pt x="2058409" y="651810"/>
                  <a:pt x="2056855" y="657145"/>
                  <a:pt x="2055906" y="659583"/>
                </a:cubicBezTo>
                <a:cubicBezTo>
                  <a:pt x="2052611" y="668174"/>
                  <a:pt x="2059804" y="663929"/>
                  <a:pt x="2064192" y="654707"/>
                </a:cubicBezTo>
                <a:close/>
                <a:moveTo>
                  <a:pt x="1786289" y="601760"/>
                </a:moveTo>
                <a:cubicBezTo>
                  <a:pt x="1781283" y="596769"/>
                  <a:pt x="1782607" y="576176"/>
                  <a:pt x="1788260" y="571070"/>
                </a:cubicBezTo>
                <a:cubicBezTo>
                  <a:pt x="1791023" y="568589"/>
                  <a:pt x="1801970" y="564545"/>
                  <a:pt x="1812587" y="562078"/>
                </a:cubicBezTo>
                <a:cubicBezTo>
                  <a:pt x="1843214" y="555008"/>
                  <a:pt x="1842063" y="556772"/>
                  <a:pt x="1834683" y="528162"/>
                </a:cubicBezTo>
                <a:cubicBezTo>
                  <a:pt x="1831187" y="514624"/>
                  <a:pt x="1828267" y="497371"/>
                  <a:pt x="1828181" y="489814"/>
                </a:cubicBezTo>
                <a:cubicBezTo>
                  <a:pt x="1828109" y="482242"/>
                  <a:pt x="1826498" y="471787"/>
                  <a:pt x="1824599" y="466567"/>
                </a:cubicBezTo>
                <a:cubicBezTo>
                  <a:pt x="1821520" y="458077"/>
                  <a:pt x="1820297" y="457245"/>
                  <a:pt x="1813047" y="458694"/>
                </a:cubicBezTo>
                <a:cubicBezTo>
                  <a:pt x="1808587" y="459583"/>
                  <a:pt x="1794331" y="460314"/>
                  <a:pt x="1781341" y="460314"/>
                </a:cubicBezTo>
                <a:lnTo>
                  <a:pt x="1757734" y="460314"/>
                </a:lnTo>
                <a:lnTo>
                  <a:pt x="1751951" y="473350"/>
                </a:lnTo>
                <a:cubicBezTo>
                  <a:pt x="1746743" y="485081"/>
                  <a:pt x="1746398" y="489111"/>
                  <a:pt x="1748527" y="513118"/>
                </a:cubicBezTo>
                <a:cubicBezTo>
                  <a:pt x="1751462" y="546432"/>
                  <a:pt x="1751447" y="562666"/>
                  <a:pt x="1748484" y="586358"/>
                </a:cubicBezTo>
                <a:cubicBezTo>
                  <a:pt x="1745521" y="609920"/>
                  <a:pt x="1747664" y="619356"/>
                  <a:pt x="1756008" y="619471"/>
                </a:cubicBezTo>
                <a:cubicBezTo>
                  <a:pt x="1759446" y="619514"/>
                  <a:pt x="1764639" y="621350"/>
                  <a:pt x="1767545" y="623544"/>
                </a:cubicBezTo>
                <a:cubicBezTo>
                  <a:pt x="1772379" y="627187"/>
                  <a:pt x="1773529" y="626556"/>
                  <a:pt x="1781082" y="616173"/>
                </a:cubicBezTo>
                <a:cubicBezTo>
                  <a:pt x="1787038" y="607984"/>
                  <a:pt x="1788490" y="603954"/>
                  <a:pt x="1786304" y="601760"/>
                </a:cubicBezTo>
                <a:close/>
                <a:moveTo>
                  <a:pt x="1743737" y="600541"/>
                </a:moveTo>
                <a:cubicBezTo>
                  <a:pt x="1743722" y="591721"/>
                  <a:pt x="1744902" y="577667"/>
                  <a:pt x="1746355" y="569321"/>
                </a:cubicBezTo>
                <a:cubicBezTo>
                  <a:pt x="1747894" y="560444"/>
                  <a:pt x="1747995" y="546561"/>
                  <a:pt x="1746614" y="535834"/>
                </a:cubicBezTo>
                <a:cubicBezTo>
                  <a:pt x="1742974" y="507783"/>
                  <a:pt x="1743708" y="479402"/>
                  <a:pt x="1748254" y="471471"/>
                </a:cubicBezTo>
                <a:cubicBezTo>
                  <a:pt x="1753807" y="461791"/>
                  <a:pt x="1753591" y="461232"/>
                  <a:pt x="1743607" y="459239"/>
                </a:cubicBezTo>
                <a:cubicBezTo>
                  <a:pt x="1734257" y="457374"/>
                  <a:pt x="1727107" y="461633"/>
                  <a:pt x="1720763" y="472834"/>
                </a:cubicBezTo>
                <a:cubicBezTo>
                  <a:pt x="1718936" y="476075"/>
                  <a:pt x="1716879" y="499623"/>
                  <a:pt x="1715915" y="528678"/>
                </a:cubicBezTo>
                <a:cubicBezTo>
                  <a:pt x="1714318" y="576018"/>
                  <a:pt x="1713800" y="579761"/>
                  <a:pt x="1706694" y="593571"/>
                </a:cubicBezTo>
                <a:lnTo>
                  <a:pt x="1699170" y="608214"/>
                </a:lnTo>
                <a:lnTo>
                  <a:pt x="1705687" y="608214"/>
                </a:lnTo>
                <a:cubicBezTo>
                  <a:pt x="1709269" y="608214"/>
                  <a:pt x="1714635" y="610064"/>
                  <a:pt x="1717627" y="612315"/>
                </a:cubicBezTo>
                <a:cubicBezTo>
                  <a:pt x="1720619" y="614567"/>
                  <a:pt x="1727711" y="616460"/>
                  <a:pt x="1733408" y="616503"/>
                </a:cubicBezTo>
                <a:lnTo>
                  <a:pt x="1743737" y="616589"/>
                </a:lnTo>
                <a:lnTo>
                  <a:pt x="1743737" y="600541"/>
                </a:lnTo>
                <a:close/>
                <a:moveTo>
                  <a:pt x="1704205" y="589384"/>
                </a:moveTo>
                <a:cubicBezTo>
                  <a:pt x="1711153" y="574369"/>
                  <a:pt x="1711671" y="570439"/>
                  <a:pt x="1712232" y="528678"/>
                </a:cubicBezTo>
                <a:cubicBezTo>
                  <a:pt x="1712836" y="484680"/>
                  <a:pt x="1714980" y="471988"/>
                  <a:pt x="1723439" y="462680"/>
                </a:cubicBezTo>
                <a:cubicBezTo>
                  <a:pt x="1728862" y="456700"/>
                  <a:pt x="1723295" y="452685"/>
                  <a:pt x="1716907" y="457977"/>
                </a:cubicBezTo>
                <a:cubicBezTo>
                  <a:pt x="1708175" y="465190"/>
                  <a:pt x="1704061" y="481639"/>
                  <a:pt x="1700609" y="523099"/>
                </a:cubicBezTo>
                <a:cubicBezTo>
                  <a:pt x="1697156" y="564660"/>
                  <a:pt x="1695890" y="569450"/>
                  <a:pt x="1680296" y="600312"/>
                </a:cubicBezTo>
                <a:cubicBezTo>
                  <a:pt x="1679390" y="602104"/>
                  <a:pt x="1685633" y="604442"/>
                  <a:pt x="1693128" y="605102"/>
                </a:cubicBezTo>
                <a:cubicBezTo>
                  <a:pt x="1695128" y="605288"/>
                  <a:pt x="1700119" y="598204"/>
                  <a:pt x="1704205" y="589384"/>
                </a:cubicBezTo>
                <a:close/>
                <a:moveTo>
                  <a:pt x="1689028" y="572533"/>
                </a:moveTo>
                <a:cubicBezTo>
                  <a:pt x="1691718" y="565305"/>
                  <a:pt x="1695113" y="543564"/>
                  <a:pt x="1696724" y="523214"/>
                </a:cubicBezTo>
                <a:cubicBezTo>
                  <a:pt x="1699501" y="488351"/>
                  <a:pt x="1705169" y="462164"/>
                  <a:pt x="1710678" y="458780"/>
                </a:cubicBezTo>
                <a:cubicBezTo>
                  <a:pt x="1712103" y="457905"/>
                  <a:pt x="1713268" y="455854"/>
                  <a:pt x="1713268" y="454219"/>
                </a:cubicBezTo>
                <a:cubicBezTo>
                  <a:pt x="1713268" y="448970"/>
                  <a:pt x="1704162" y="458521"/>
                  <a:pt x="1700235" y="467901"/>
                </a:cubicBezTo>
                <a:cubicBezTo>
                  <a:pt x="1698163" y="472848"/>
                  <a:pt x="1695099" y="489799"/>
                  <a:pt x="1693444" y="505575"/>
                </a:cubicBezTo>
                <a:cubicBezTo>
                  <a:pt x="1690121" y="537110"/>
                  <a:pt x="1684986" y="550792"/>
                  <a:pt x="1669866" y="568403"/>
                </a:cubicBezTo>
                <a:cubicBezTo>
                  <a:pt x="1664472" y="574670"/>
                  <a:pt x="1660070" y="581080"/>
                  <a:pt x="1660070" y="582643"/>
                </a:cubicBezTo>
                <a:cubicBezTo>
                  <a:pt x="1660070" y="584207"/>
                  <a:pt x="1663479" y="588165"/>
                  <a:pt x="1667651" y="591420"/>
                </a:cubicBezTo>
                <a:lnTo>
                  <a:pt x="1675218" y="597357"/>
                </a:lnTo>
                <a:lnTo>
                  <a:pt x="1679721" y="591406"/>
                </a:lnTo>
                <a:cubicBezTo>
                  <a:pt x="1682195" y="588136"/>
                  <a:pt x="1686381" y="579646"/>
                  <a:pt x="1689028" y="572533"/>
                </a:cubicBezTo>
                <a:close/>
                <a:moveTo>
                  <a:pt x="2005556" y="592582"/>
                </a:moveTo>
                <a:cubicBezTo>
                  <a:pt x="2007987" y="591650"/>
                  <a:pt x="2009138" y="589556"/>
                  <a:pt x="2008131" y="587921"/>
                </a:cubicBezTo>
                <a:cubicBezTo>
                  <a:pt x="2006980" y="586057"/>
                  <a:pt x="2008030" y="585612"/>
                  <a:pt x="2010951" y="586731"/>
                </a:cubicBezTo>
                <a:cubicBezTo>
                  <a:pt x="2014043" y="587907"/>
                  <a:pt x="2015612" y="587075"/>
                  <a:pt x="2015612" y="584221"/>
                </a:cubicBezTo>
                <a:cubicBezTo>
                  <a:pt x="2015612" y="581209"/>
                  <a:pt x="2017266" y="580464"/>
                  <a:pt x="2021207" y="581711"/>
                </a:cubicBezTo>
                <a:cubicBezTo>
                  <a:pt x="2025969" y="583217"/>
                  <a:pt x="2026804" y="582213"/>
                  <a:pt x="2026804" y="574885"/>
                </a:cubicBezTo>
                <a:cubicBezTo>
                  <a:pt x="2026804" y="570152"/>
                  <a:pt x="2028329" y="563842"/>
                  <a:pt x="2030199" y="560859"/>
                </a:cubicBezTo>
                <a:cubicBezTo>
                  <a:pt x="2032069" y="557891"/>
                  <a:pt x="2032918" y="554779"/>
                  <a:pt x="2032097" y="553961"/>
                </a:cubicBezTo>
                <a:cubicBezTo>
                  <a:pt x="2030343" y="552212"/>
                  <a:pt x="2011281" y="561562"/>
                  <a:pt x="2004779" y="567385"/>
                </a:cubicBezTo>
                <a:cubicBezTo>
                  <a:pt x="2002262" y="569622"/>
                  <a:pt x="1995486" y="572332"/>
                  <a:pt x="1989703" y="573408"/>
                </a:cubicBezTo>
                <a:cubicBezTo>
                  <a:pt x="1977403" y="575688"/>
                  <a:pt x="1976770" y="578126"/>
                  <a:pt x="1986078" y="587419"/>
                </a:cubicBezTo>
                <a:cubicBezTo>
                  <a:pt x="1993069" y="594374"/>
                  <a:pt x="1997658" y="595593"/>
                  <a:pt x="2005556" y="592582"/>
                </a:cubicBezTo>
                <a:close/>
                <a:moveTo>
                  <a:pt x="2012806" y="568016"/>
                </a:moveTo>
                <a:cubicBezTo>
                  <a:pt x="2012806" y="565463"/>
                  <a:pt x="2014763" y="564602"/>
                  <a:pt x="2018402" y="565549"/>
                </a:cubicBezTo>
                <a:cubicBezTo>
                  <a:pt x="2021481" y="566352"/>
                  <a:pt x="2023998" y="568116"/>
                  <a:pt x="2023998" y="569478"/>
                </a:cubicBezTo>
                <a:cubicBezTo>
                  <a:pt x="2023998" y="570826"/>
                  <a:pt x="2021481" y="571931"/>
                  <a:pt x="2018402" y="571931"/>
                </a:cubicBezTo>
                <a:cubicBezTo>
                  <a:pt x="2015324" y="571931"/>
                  <a:pt x="2012806" y="570167"/>
                  <a:pt x="2012806" y="568016"/>
                </a:cubicBezTo>
                <a:close/>
                <a:moveTo>
                  <a:pt x="1976411" y="580306"/>
                </a:moveTo>
                <a:cubicBezTo>
                  <a:pt x="1976411" y="578771"/>
                  <a:pt x="1975073" y="577524"/>
                  <a:pt x="1973447" y="577524"/>
                </a:cubicBezTo>
                <a:cubicBezTo>
                  <a:pt x="1971821" y="577524"/>
                  <a:pt x="1971260" y="578771"/>
                  <a:pt x="1972210" y="580306"/>
                </a:cubicBezTo>
                <a:cubicBezTo>
                  <a:pt x="1973159" y="581840"/>
                  <a:pt x="1974497" y="583102"/>
                  <a:pt x="1975173" y="583102"/>
                </a:cubicBezTo>
                <a:cubicBezTo>
                  <a:pt x="1975849" y="583102"/>
                  <a:pt x="1976411" y="581840"/>
                  <a:pt x="1976411" y="580306"/>
                </a:cubicBezTo>
                <a:close/>
                <a:moveTo>
                  <a:pt x="2001974" y="564516"/>
                </a:moveTo>
                <a:cubicBezTo>
                  <a:pt x="2012533" y="555252"/>
                  <a:pt x="2027767" y="549702"/>
                  <a:pt x="2038082" y="551351"/>
                </a:cubicBezTo>
                <a:cubicBezTo>
                  <a:pt x="2050871" y="553388"/>
                  <a:pt x="2055186" y="546490"/>
                  <a:pt x="2046843" y="537311"/>
                </a:cubicBezTo>
                <a:cubicBezTo>
                  <a:pt x="2043923" y="534099"/>
                  <a:pt x="2040714" y="528018"/>
                  <a:pt x="2039708" y="523802"/>
                </a:cubicBezTo>
                <a:cubicBezTo>
                  <a:pt x="2038715" y="519571"/>
                  <a:pt x="2036327" y="516115"/>
                  <a:pt x="2034399" y="516115"/>
                </a:cubicBezTo>
                <a:cubicBezTo>
                  <a:pt x="2032486" y="516115"/>
                  <a:pt x="2025897" y="513390"/>
                  <a:pt x="2019769" y="510049"/>
                </a:cubicBezTo>
                <a:cubicBezTo>
                  <a:pt x="2013626" y="506707"/>
                  <a:pt x="2002305" y="503065"/>
                  <a:pt x="1994608" y="501961"/>
                </a:cubicBezTo>
                <a:cubicBezTo>
                  <a:pt x="1982337" y="500197"/>
                  <a:pt x="1979230" y="500842"/>
                  <a:pt x="1969419" y="507195"/>
                </a:cubicBezTo>
                <a:cubicBezTo>
                  <a:pt x="1941180" y="525480"/>
                  <a:pt x="1939943" y="530915"/>
                  <a:pt x="1958213" y="556442"/>
                </a:cubicBezTo>
                <a:lnTo>
                  <a:pt x="1970815" y="574053"/>
                </a:lnTo>
                <a:lnTo>
                  <a:pt x="1984107" y="571285"/>
                </a:lnTo>
                <a:cubicBezTo>
                  <a:pt x="1991429" y="569765"/>
                  <a:pt x="1999456" y="566725"/>
                  <a:pt x="2001974" y="564516"/>
                </a:cubicBezTo>
                <a:close/>
                <a:moveTo>
                  <a:pt x="1876818" y="544941"/>
                </a:moveTo>
                <a:cubicBezTo>
                  <a:pt x="1879710" y="531977"/>
                  <a:pt x="1886773" y="526986"/>
                  <a:pt x="1898915" y="529295"/>
                </a:cubicBezTo>
                <a:cubicBezTo>
                  <a:pt x="1909647" y="531345"/>
                  <a:pt x="1908223" y="528563"/>
                  <a:pt x="1894369" y="520475"/>
                </a:cubicBezTo>
                <a:cubicBezTo>
                  <a:pt x="1879451" y="511756"/>
                  <a:pt x="1873639" y="500240"/>
                  <a:pt x="1869928" y="471973"/>
                </a:cubicBezTo>
                <a:cubicBezTo>
                  <a:pt x="1868374" y="460185"/>
                  <a:pt x="1864404" y="442216"/>
                  <a:pt x="1861095" y="432062"/>
                </a:cubicBezTo>
                <a:lnTo>
                  <a:pt x="1855082" y="413576"/>
                </a:lnTo>
                <a:lnTo>
                  <a:pt x="1861153" y="400684"/>
                </a:lnTo>
                <a:cubicBezTo>
                  <a:pt x="1864505" y="393600"/>
                  <a:pt x="1867238" y="386515"/>
                  <a:pt x="1867238" y="384952"/>
                </a:cubicBezTo>
                <a:cubicBezTo>
                  <a:pt x="1867238" y="383374"/>
                  <a:pt x="1873654" y="376075"/>
                  <a:pt x="1881508" y="368718"/>
                </a:cubicBezTo>
                <a:cubicBezTo>
                  <a:pt x="1893679" y="357331"/>
                  <a:pt x="1896009" y="353473"/>
                  <a:pt x="1897218" y="342703"/>
                </a:cubicBezTo>
                <a:cubicBezTo>
                  <a:pt x="1899217" y="325107"/>
                  <a:pt x="1892672" y="313419"/>
                  <a:pt x="1876962" y="306492"/>
                </a:cubicBezTo>
                <a:cubicBezTo>
                  <a:pt x="1866101" y="301702"/>
                  <a:pt x="1862519" y="301429"/>
                  <a:pt x="1845717" y="304111"/>
                </a:cubicBezTo>
                <a:cubicBezTo>
                  <a:pt x="1820758" y="308084"/>
                  <a:pt x="1806271" y="314752"/>
                  <a:pt x="1795151" y="327372"/>
                </a:cubicBezTo>
                <a:cubicBezTo>
                  <a:pt x="1784578" y="339376"/>
                  <a:pt x="1783599" y="348884"/>
                  <a:pt x="1791857" y="359339"/>
                </a:cubicBezTo>
                <a:cubicBezTo>
                  <a:pt x="1798187" y="367355"/>
                  <a:pt x="1810860" y="376534"/>
                  <a:pt x="1815665" y="376562"/>
                </a:cubicBezTo>
                <a:cubicBezTo>
                  <a:pt x="1817320" y="376577"/>
                  <a:pt x="1820182" y="370094"/>
                  <a:pt x="1822024" y="362178"/>
                </a:cubicBezTo>
                <a:cubicBezTo>
                  <a:pt x="1825275" y="348124"/>
                  <a:pt x="1841358" y="316373"/>
                  <a:pt x="1843919" y="318926"/>
                </a:cubicBezTo>
                <a:cubicBezTo>
                  <a:pt x="1844638" y="319628"/>
                  <a:pt x="1840653" y="328878"/>
                  <a:pt x="1835086" y="339476"/>
                </a:cubicBezTo>
                <a:cubicBezTo>
                  <a:pt x="1825836" y="357073"/>
                  <a:pt x="1824742" y="361647"/>
                  <a:pt x="1822398" y="392452"/>
                </a:cubicBezTo>
                <a:cubicBezTo>
                  <a:pt x="1818657" y="441585"/>
                  <a:pt x="1822829" y="461519"/>
                  <a:pt x="1842926" y="490646"/>
                </a:cubicBezTo>
                <a:cubicBezTo>
                  <a:pt x="1855672" y="509117"/>
                  <a:pt x="1860174" y="522368"/>
                  <a:pt x="1856204" y="529753"/>
                </a:cubicBezTo>
                <a:cubicBezTo>
                  <a:pt x="1851701" y="538158"/>
                  <a:pt x="1852607" y="544396"/>
                  <a:pt x="1859412" y="551624"/>
                </a:cubicBezTo>
                <a:cubicBezTo>
                  <a:pt x="1868101" y="560845"/>
                  <a:pt x="1873769" y="558680"/>
                  <a:pt x="1876818" y="544941"/>
                </a:cubicBezTo>
                <a:close/>
                <a:moveTo>
                  <a:pt x="1851486" y="534156"/>
                </a:moveTo>
                <a:cubicBezTo>
                  <a:pt x="1853456" y="517463"/>
                  <a:pt x="1848766" y="502907"/>
                  <a:pt x="1836697" y="488208"/>
                </a:cubicBezTo>
                <a:cubicBezTo>
                  <a:pt x="1831202" y="481525"/>
                  <a:pt x="1830957" y="481481"/>
                  <a:pt x="1830900" y="487132"/>
                </a:cubicBezTo>
                <a:cubicBezTo>
                  <a:pt x="1830741" y="502807"/>
                  <a:pt x="1843818" y="553359"/>
                  <a:pt x="1847457" y="551122"/>
                </a:cubicBezTo>
                <a:cubicBezTo>
                  <a:pt x="1848666" y="550376"/>
                  <a:pt x="1850478" y="542747"/>
                  <a:pt x="1851486" y="534156"/>
                </a:cubicBezTo>
                <a:close/>
                <a:moveTo>
                  <a:pt x="2151384" y="544855"/>
                </a:moveTo>
                <a:cubicBezTo>
                  <a:pt x="2160101" y="540725"/>
                  <a:pt x="2168502" y="530872"/>
                  <a:pt x="2165712" y="528090"/>
                </a:cubicBezTo>
                <a:cubicBezTo>
                  <a:pt x="2164920" y="527287"/>
                  <a:pt x="2157857" y="526642"/>
                  <a:pt x="2150046" y="526642"/>
                </a:cubicBezTo>
                <a:cubicBezTo>
                  <a:pt x="2137919" y="526642"/>
                  <a:pt x="2135315" y="525666"/>
                  <a:pt x="2132337" y="520002"/>
                </a:cubicBezTo>
                <a:cubicBezTo>
                  <a:pt x="2130424" y="516359"/>
                  <a:pt x="2124123" y="510967"/>
                  <a:pt x="2118340" y="508027"/>
                </a:cubicBezTo>
                <a:lnTo>
                  <a:pt x="2107838" y="502692"/>
                </a:lnTo>
                <a:lnTo>
                  <a:pt x="2100904" y="512846"/>
                </a:lnTo>
                <a:cubicBezTo>
                  <a:pt x="2093136" y="524261"/>
                  <a:pt x="2092776" y="526986"/>
                  <a:pt x="2097020" y="542245"/>
                </a:cubicBezTo>
                <a:lnTo>
                  <a:pt x="2100027" y="553015"/>
                </a:lnTo>
                <a:lnTo>
                  <a:pt x="2121303" y="551036"/>
                </a:lnTo>
                <a:cubicBezTo>
                  <a:pt x="2133013" y="549932"/>
                  <a:pt x="2146550" y="547164"/>
                  <a:pt x="2151384" y="544855"/>
                </a:cubicBezTo>
                <a:close/>
                <a:moveTo>
                  <a:pt x="1942820" y="528707"/>
                </a:moveTo>
                <a:cubicBezTo>
                  <a:pt x="1942820" y="523415"/>
                  <a:pt x="1946949" y="518768"/>
                  <a:pt x="1960313" y="509074"/>
                </a:cubicBezTo>
                <a:cubicBezTo>
                  <a:pt x="1977360" y="496697"/>
                  <a:pt x="1978209" y="496411"/>
                  <a:pt x="1993213" y="498160"/>
                </a:cubicBezTo>
                <a:cubicBezTo>
                  <a:pt x="2001672" y="499150"/>
                  <a:pt x="2012777" y="502348"/>
                  <a:pt x="2017870" y="505245"/>
                </a:cubicBezTo>
                <a:cubicBezTo>
                  <a:pt x="2022963" y="508156"/>
                  <a:pt x="2027681" y="510536"/>
                  <a:pt x="2028357" y="510536"/>
                </a:cubicBezTo>
                <a:cubicBezTo>
                  <a:pt x="2029048" y="510536"/>
                  <a:pt x="2029609" y="502434"/>
                  <a:pt x="2029609" y="492510"/>
                </a:cubicBezTo>
                <a:lnTo>
                  <a:pt x="2029609" y="474497"/>
                </a:lnTo>
                <a:lnTo>
                  <a:pt x="2003197" y="475071"/>
                </a:lnTo>
                <a:cubicBezTo>
                  <a:pt x="1979029" y="475602"/>
                  <a:pt x="1976295" y="475114"/>
                  <a:pt x="1970901" y="469378"/>
                </a:cubicBezTo>
                <a:cubicBezTo>
                  <a:pt x="1963550" y="461562"/>
                  <a:pt x="1962039" y="461562"/>
                  <a:pt x="1954645" y="469421"/>
                </a:cubicBezTo>
                <a:cubicBezTo>
                  <a:pt x="1942489" y="482313"/>
                  <a:pt x="1935599" y="504972"/>
                  <a:pt x="1936807" y="527990"/>
                </a:cubicBezTo>
                <a:cubicBezTo>
                  <a:pt x="1937325" y="537555"/>
                  <a:pt x="1942820" y="538229"/>
                  <a:pt x="1942820" y="528721"/>
                </a:cubicBezTo>
                <a:close/>
                <a:moveTo>
                  <a:pt x="2155225" y="520231"/>
                </a:moveTo>
                <a:cubicBezTo>
                  <a:pt x="2159756" y="518926"/>
                  <a:pt x="2161266" y="519299"/>
                  <a:pt x="2159957" y="521407"/>
                </a:cubicBezTo>
                <a:cubicBezTo>
                  <a:pt x="2156001" y="527775"/>
                  <a:pt x="2165999" y="524189"/>
                  <a:pt x="2172717" y="516818"/>
                </a:cubicBezTo>
                <a:cubicBezTo>
                  <a:pt x="2185564" y="502735"/>
                  <a:pt x="2191649" y="479904"/>
                  <a:pt x="2181478" y="484020"/>
                </a:cubicBezTo>
                <a:cubicBezTo>
                  <a:pt x="2160173" y="492625"/>
                  <a:pt x="2158030" y="492581"/>
                  <a:pt x="2158130" y="483647"/>
                </a:cubicBezTo>
                <a:cubicBezTo>
                  <a:pt x="2158317" y="465821"/>
                  <a:pt x="2159382" y="460486"/>
                  <a:pt x="2164820" y="449902"/>
                </a:cubicBezTo>
                <a:cubicBezTo>
                  <a:pt x="2170387" y="439089"/>
                  <a:pt x="2170531" y="437727"/>
                  <a:pt x="2166417" y="433640"/>
                </a:cubicBezTo>
                <a:cubicBezTo>
                  <a:pt x="2159828" y="427072"/>
                  <a:pt x="2141285" y="425365"/>
                  <a:pt x="2131531" y="430442"/>
                </a:cubicBezTo>
                <a:cubicBezTo>
                  <a:pt x="2110312" y="441499"/>
                  <a:pt x="2099451" y="464172"/>
                  <a:pt x="2105191" y="485468"/>
                </a:cubicBezTo>
                <a:cubicBezTo>
                  <a:pt x="2108083" y="496138"/>
                  <a:pt x="2119174" y="507754"/>
                  <a:pt x="2126482" y="507754"/>
                </a:cubicBezTo>
                <a:cubicBezTo>
                  <a:pt x="2128553" y="507754"/>
                  <a:pt x="2132222" y="511583"/>
                  <a:pt x="2134653" y="516259"/>
                </a:cubicBezTo>
                <a:cubicBezTo>
                  <a:pt x="2137631" y="522009"/>
                  <a:pt x="2140623" y="524347"/>
                  <a:pt x="2143831" y="523458"/>
                </a:cubicBezTo>
                <a:cubicBezTo>
                  <a:pt x="2146435" y="522741"/>
                  <a:pt x="2151571" y="521278"/>
                  <a:pt x="2155225" y="520231"/>
                </a:cubicBezTo>
                <a:close/>
                <a:moveTo>
                  <a:pt x="2136537" y="506263"/>
                </a:moveTo>
                <a:cubicBezTo>
                  <a:pt x="2139443" y="503366"/>
                  <a:pt x="2155584" y="499809"/>
                  <a:pt x="2155584" y="502061"/>
                </a:cubicBezTo>
                <a:cubicBezTo>
                  <a:pt x="2155584" y="503323"/>
                  <a:pt x="2153585" y="505130"/>
                  <a:pt x="2151153" y="506062"/>
                </a:cubicBezTo>
                <a:cubicBezTo>
                  <a:pt x="2145701" y="508142"/>
                  <a:pt x="2134495" y="508299"/>
                  <a:pt x="2136537" y="506263"/>
                </a:cubicBezTo>
                <a:close/>
                <a:moveTo>
                  <a:pt x="2288436" y="489269"/>
                </a:moveTo>
                <a:cubicBezTo>
                  <a:pt x="2291658" y="488035"/>
                  <a:pt x="2287889" y="484995"/>
                  <a:pt x="2275460" y="478800"/>
                </a:cubicBezTo>
                <a:cubicBezTo>
                  <a:pt x="2264584" y="473379"/>
                  <a:pt x="2255536" y="466481"/>
                  <a:pt x="2251551" y="460587"/>
                </a:cubicBezTo>
                <a:cubicBezTo>
                  <a:pt x="2239884" y="443277"/>
                  <a:pt x="2244416" y="419069"/>
                  <a:pt x="2263563" y="396367"/>
                </a:cubicBezTo>
                <a:cubicBezTo>
                  <a:pt x="2272151" y="386199"/>
                  <a:pt x="2271418" y="383876"/>
                  <a:pt x="2260484" y="386615"/>
                </a:cubicBezTo>
                <a:cubicBezTo>
                  <a:pt x="2243826" y="390789"/>
                  <a:pt x="2219960" y="423787"/>
                  <a:pt x="2219960" y="442646"/>
                </a:cubicBezTo>
                <a:cubicBezTo>
                  <a:pt x="2219960" y="449300"/>
                  <a:pt x="2223269" y="454234"/>
                  <a:pt x="2235324" y="465606"/>
                </a:cubicBezTo>
                <a:cubicBezTo>
                  <a:pt x="2256212" y="485296"/>
                  <a:pt x="2275892" y="494073"/>
                  <a:pt x="2288436" y="489269"/>
                </a:cubicBezTo>
                <a:close/>
                <a:moveTo>
                  <a:pt x="2180241" y="479775"/>
                </a:moveTo>
                <a:cubicBezTo>
                  <a:pt x="2190484" y="473536"/>
                  <a:pt x="2199489" y="456270"/>
                  <a:pt x="2195231" y="450992"/>
                </a:cubicBezTo>
                <a:cubicBezTo>
                  <a:pt x="2193793" y="449214"/>
                  <a:pt x="2191793" y="443893"/>
                  <a:pt x="2190786" y="439190"/>
                </a:cubicBezTo>
                <a:cubicBezTo>
                  <a:pt x="2189131" y="431489"/>
                  <a:pt x="2187045" y="430054"/>
                  <a:pt x="2169840" y="424691"/>
                </a:cubicBezTo>
                <a:cubicBezTo>
                  <a:pt x="2156591" y="420561"/>
                  <a:pt x="2148233" y="419399"/>
                  <a:pt x="2142651" y="420919"/>
                </a:cubicBezTo>
                <a:cubicBezTo>
                  <a:pt x="2135444" y="422870"/>
                  <a:pt x="2136178" y="423271"/>
                  <a:pt x="2149513" y="424576"/>
                </a:cubicBezTo>
                <a:cubicBezTo>
                  <a:pt x="2159224" y="425537"/>
                  <a:pt x="2166402" y="428004"/>
                  <a:pt x="2170056" y="431632"/>
                </a:cubicBezTo>
                <a:lnTo>
                  <a:pt x="2175666" y="437239"/>
                </a:lnTo>
                <a:lnTo>
                  <a:pt x="2169337" y="449472"/>
                </a:lnTo>
                <a:cubicBezTo>
                  <a:pt x="2165856" y="456198"/>
                  <a:pt x="2162748" y="467040"/>
                  <a:pt x="2162446" y="473565"/>
                </a:cubicBezTo>
                <a:cubicBezTo>
                  <a:pt x="2161799" y="487433"/>
                  <a:pt x="2165510" y="488724"/>
                  <a:pt x="2180241" y="479775"/>
                </a:cubicBezTo>
                <a:close/>
                <a:moveTo>
                  <a:pt x="2202568" y="478284"/>
                </a:moveTo>
                <a:cubicBezTo>
                  <a:pt x="2210264" y="472906"/>
                  <a:pt x="2217169" y="460027"/>
                  <a:pt x="2217169" y="451050"/>
                </a:cubicBezTo>
                <a:cubicBezTo>
                  <a:pt x="2217169" y="441513"/>
                  <a:pt x="2206955" y="429610"/>
                  <a:pt x="2198770" y="429610"/>
                </a:cubicBezTo>
                <a:cubicBezTo>
                  <a:pt x="2195030" y="429610"/>
                  <a:pt x="2191966" y="430872"/>
                  <a:pt x="2191966" y="432406"/>
                </a:cubicBezTo>
                <a:cubicBezTo>
                  <a:pt x="2191966" y="433941"/>
                  <a:pt x="2193318" y="435189"/>
                  <a:pt x="2194958" y="435189"/>
                </a:cubicBezTo>
                <a:cubicBezTo>
                  <a:pt x="2196626" y="435189"/>
                  <a:pt x="2197202" y="437555"/>
                  <a:pt x="2196238" y="440538"/>
                </a:cubicBezTo>
                <a:cubicBezTo>
                  <a:pt x="2195303" y="443478"/>
                  <a:pt x="2195850" y="446690"/>
                  <a:pt x="2197461" y="447680"/>
                </a:cubicBezTo>
                <a:cubicBezTo>
                  <a:pt x="2201863" y="450390"/>
                  <a:pt x="2200971" y="457862"/>
                  <a:pt x="2194929" y="469105"/>
                </a:cubicBezTo>
                <a:cubicBezTo>
                  <a:pt x="2187679" y="482600"/>
                  <a:pt x="2190872" y="486444"/>
                  <a:pt x="2202568" y="478284"/>
                </a:cubicBezTo>
                <a:close/>
                <a:moveTo>
                  <a:pt x="2310949" y="477308"/>
                </a:moveTo>
                <a:cubicBezTo>
                  <a:pt x="2325752" y="467972"/>
                  <a:pt x="2359544" y="433539"/>
                  <a:pt x="2361486" y="425810"/>
                </a:cubicBezTo>
                <a:cubicBezTo>
                  <a:pt x="2363888" y="416287"/>
                  <a:pt x="2358235" y="402548"/>
                  <a:pt x="2349618" y="396912"/>
                </a:cubicBezTo>
                <a:cubicBezTo>
                  <a:pt x="2344713" y="393714"/>
                  <a:pt x="2338915" y="392983"/>
                  <a:pt x="2327594" y="394144"/>
                </a:cubicBezTo>
                <a:cubicBezTo>
                  <a:pt x="2317035" y="395234"/>
                  <a:pt x="2309842" y="394489"/>
                  <a:pt x="2304591" y="391750"/>
                </a:cubicBezTo>
                <a:cubicBezTo>
                  <a:pt x="2300390" y="389570"/>
                  <a:pt x="2292349" y="387777"/>
                  <a:pt x="2286738" y="387763"/>
                </a:cubicBezTo>
                <a:cubicBezTo>
                  <a:pt x="2278467" y="387748"/>
                  <a:pt x="2274812" y="389699"/>
                  <a:pt x="2267476" y="398031"/>
                </a:cubicBezTo>
                <a:cubicBezTo>
                  <a:pt x="2239640" y="429624"/>
                  <a:pt x="2242603" y="457647"/>
                  <a:pt x="2275589" y="474827"/>
                </a:cubicBezTo>
                <a:cubicBezTo>
                  <a:pt x="2293255" y="484020"/>
                  <a:pt x="2299614" y="484465"/>
                  <a:pt x="2310949" y="477308"/>
                </a:cubicBezTo>
                <a:close/>
                <a:moveTo>
                  <a:pt x="2297369" y="420044"/>
                </a:moveTo>
                <a:cubicBezTo>
                  <a:pt x="2307885" y="407424"/>
                  <a:pt x="2312057" y="407238"/>
                  <a:pt x="2301973" y="419844"/>
                </a:cubicBezTo>
                <a:cubicBezTo>
                  <a:pt x="2297671" y="425207"/>
                  <a:pt x="2293082" y="429610"/>
                  <a:pt x="2291773" y="429610"/>
                </a:cubicBezTo>
                <a:cubicBezTo>
                  <a:pt x="2290464" y="429610"/>
                  <a:pt x="2292982" y="425308"/>
                  <a:pt x="2297369" y="420044"/>
                </a:cubicBezTo>
                <a:close/>
                <a:moveTo>
                  <a:pt x="2007354" y="468402"/>
                </a:moveTo>
                <a:cubicBezTo>
                  <a:pt x="2012303" y="459181"/>
                  <a:pt x="2006793" y="420933"/>
                  <a:pt x="1998651" y="408041"/>
                </a:cubicBezTo>
                <a:cubicBezTo>
                  <a:pt x="1995471" y="402993"/>
                  <a:pt x="1995371" y="400139"/>
                  <a:pt x="1998119" y="392868"/>
                </a:cubicBezTo>
                <a:cubicBezTo>
                  <a:pt x="2002607" y="381037"/>
                  <a:pt x="2000262" y="379445"/>
                  <a:pt x="1991386" y="388293"/>
                </a:cubicBezTo>
                <a:cubicBezTo>
                  <a:pt x="1986754" y="392911"/>
                  <a:pt x="1981719" y="403868"/>
                  <a:pt x="1977418" y="418696"/>
                </a:cubicBezTo>
                <a:cubicBezTo>
                  <a:pt x="1973706" y="431445"/>
                  <a:pt x="1968815" y="443922"/>
                  <a:pt x="1966542" y="446432"/>
                </a:cubicBezTo>
                <a:cubicBezTo>
                  <a:pt x="1960744" y="452814"/>
                  <a:pt x="1961320" y="455553"/>
                  <a:pt x="1970110" y="463297"/>
                </a:cubicBezTo>
                <a:cubicBezTo>
                  <a:pt x="1983862" y="475415"/>
                  <a:pt x="2002247" y="477925"/>
                  <a:pt x="2007354" y="468402"/>
                </a:cubicBezTo>
                <a:close/>
                <a:moveTo>
                  <a:pt x="2039348" y="465190"/>
                </a:moveTo>
                <a:cubicBezTo>
                  <a:pt x="2045390" y="459956"/>
                  <a:pt x="2046296" y="457403"/>
                  <a:pt x="2044742" y="449845"/>
                </a:cubicBezTo>
                <a:cubicBezTo>
                  <a:pt x="2043146" y="441943"/>
                  <a:pt x="2041765" y="440767"/>
                  <a:pt x="2034155" y="440739"/>
                </a:cubicBezTo>
                <a:cubicBezTo>
                  <a:pt x="2029335" y="440724"/>
                  <a:pt x="2022862" y="440022"/>
                  <a:pt x="2019769" y="439190"/>
                </a:cubicBezTo>
                <a:cubicBezTo>
                  <a:pt x="2014590" y="437799"/>
                  <a:pt x="2014087" y="439089"/>
                  <a:pt x="2013727" y="454578"/>
                </a:cubicBezTo>
                <a:lnTo>
                  <a:pt x="2013339" y="471471"/>
                </a:lnTo>
                <a:lnTo>
                  <a:pt x="2022718" y="471471"/>
                </a:lnTo>
                <a:cubicBezTo>
                  <a:pt x="2028415" y="471471"/>
                  <a:pt x="2034932" y="469019"/>
                  <a:pt x="2039348" y="465190"/>
                </a:cubicBezTo>
                <a:close/>
                <a:moveTo>
                  <a:pt x="2117476" y="435834"/>
                </a:moveTo>
                <a:cubicBezTo>
                  <a:pt x="2123144" y="430872"/>
                  <a:pt x="2129201" y="426813"/>
                  <a:pt x="2130941" y="426813"/>
                </a:cubicBezTo>
                <a:cubicBezTo>
                  <a:pt x="2132682" y="426813"/>
                  <a:pt x="2133387" y="426082"/>
                  <a:pt x="2132481" y="425193"/>
                </a:cubicBezTo>
                <a:cubicBezTo>
                  <a:pt x="2130237" y="422941"/>
                  <a:pt x="2121044" y="428190"/>
                  <a:pt x="2111291" y="437297"/>
                </a:cubicBezTo>
                <a:cubicBezTo>
                  <a:pt x="2101940" y="446030"/>
                  <a:pt x="2096128" y="455926"/>
                  <a:pt x="2098804" y="458593"/>
                </a:cubicBezTo>
                <a:cubicBezTo>
                  <a:pt x="2099796" y="459583"/>
                  <a:pt x="2102084" y="456901"/>
                  <a:pt x="2103896" y="452627"/>
                </a:cubicBezTo>
                <a:cubicBezTo>
                  <a:pt x="2105695" y="448354"/>
                  <a:pt x="2111809" y="440796"/>
                  <a:pt x="2117476" y="435834"/>
                </a:cubicBezTo>
                <a:close/>
                <a:moveTo>
                  <a:pt x="1806660" y="455739"/>
                </a:moveTo>
                <a:cubicBezTo>
                  <a:pt x="1820729" y="453818"/>
                  <a:pt x="1821722" y="451810"/>
                  <a:pt x="1817924" y="432894"/>
                </a:cubicBezTo>
                <a:lnTo>
                  <a:pt x="1816197" y="424304"/>
                </a:lnTo>
                <a:lnTo>
                  <a:pt x="1801869" y="433941"/>
                </a:lnTo>
                <a:cubicBezTo>
                  <a:pt x="1793972" y="439233"/>
                  <a:pt x="1785872" y="443564"/>
                  <a:pt x="1783858" y="443564"/>
                </a:cubicBezTo>
                <a:cubicBezTo>
                  <a:pt x="1781844" y="443564"/>
                  <a:pt x="1774436" y="440509"/>
                  <a:pt x="1767401" y="436781"/>
                </a:cubicBezTo>
                <a:cubicBezTo>
                  <a:pt x="1756209" y="430843"/>
                  <a:pt x="1752210" y="430184"/>
                  <a:pt x="1735408" y="431589"/>
                </a:cubicBezTo>
                <a:cubicBezTo>
                  <a:pt x="1721957" y="432722"/>
                  <a:pt x="1714922" y="432134"/>
                  <a:pt x="1711930" y="429667"/>
                </a:cubicBezTo>
                <a:cubicBezTo>
                  <a:pt x="1708305" y="426670"/>
                  <a:pt x="1707672" y="427158"/>
                  <a:pt x="1707672" y="432923"/>
                </a:cubicBezTo>
                <a:cubicBezTo>
                  <a:pt x="1707672" y="444209"/>
                  <a:pt x="1714145" y="449759"/>
                  <a:pt x="1731725" y="453516"/>
                </a:cubicBezTo>
                <a:cubicBezTo>
                  <a:pt x="1749966" y="457417"/>
                  <a:pt x="1786491" y="458493"/>
                  <a:pt x="1806660" y="455739"/>
                </a:cubicBezTo>
                <a:close/>
                <a:moveTo>
                  <a:pt x="2062638" y="451380"/>
                </a:moveTo>
                <a:cubicBezTo>
                  <a:pt x="2066666" y="447364"/>
                  <a:pt x="2067170" y="426813"/>
                  <a:pt x="2063228" y="426813"/>
                </a:cubicBezTo>
                <a:cubicBezTo>
                  <a:pt x="2061703" y="426813"/>
                  <a:pt x="2059646" y="421765"/>
                  <a:pt x="2058654" y="415584"/>
                </a:cubicBezTo>
                <a:cubicBezTo>
                  <a:pt x="2057359" y="407467"/>
                  <a:pt x="2053216" y="400483"/>
                  <a:pt x="2043793" y="390459"/>
                </a:cubicBezTo>
                <a:cubicBezTo>
                  <a:pt x="2036600" y="382829"/>
                  <a:pt x="2028890" y="376605"/>
                  <a:pt x="2026660" y="376634"/>
                </a:cubicBezTo>
                <a:cubicBezTo>
                  <a:pt x="2024430" y="376663"/>
                  <a:pt x="2026430" y="379115"/>
                  <a:pt x="2031091" y="382098"/>
                </a:cubicBezTo>
                <a:cubicBezTo>
                  <a:pt x="2044541" y="390702"/>
                  <a:pt x="2051719" y="402591"/>
                  <a:pt x="2053733" y="419614"/>
                </a:cubicBezTo>
                <a:cubicBezTo>
                  <a:pt x="2055244" y="432449"/>
                  <a:pt x="2054769" y="435375"/>
                  <a:pt x="2050971" y="436823"/>
                </a:cubicBezTo>
                <a:cubicBezTo>
                  <a:pt x="2042930" y="439907"/>
                  <a:pt x="2047260" y="454721"/>
                  <a:pt x="2056194" y="454721"/>
                </a:cubicBezTo>
                <a:cubicBezTo>
                  <a:pt x="2057891" y="454721"/>
                  <a:pt x="2060783" y="453215"/>
                  <a:pt x="2062638" y="451380"/>
                </a:cubicBezTo>
                <a:close/>
                <a:moveTo>
                  <a:pt x="2096790" y="448927"/>
                </a:moveTo>
                <a:cubicBezTo>
                  <a:pt x="2096790" y="442574"/>
                  <a:pt x="2118728" y="424619"/>
                  <a:pt x="2131977" y="420145"/>
                </a:cubicBezTo>
                <a:cubicBezTo>
                  <a:pt x="2139573" y="417578"/>
                  <a:pt x="2149355" y="412343"/>
                  <a:pt x="2153728" y="408500"/>
                </a:cubicBezTo>
                <a:lnTo>
                  <a:pt x="2161684" y="401544"/>
                </a:lnTo>
                <a:lnTo>
                  <a:pt x="2153167" y="392854"/>
                </a:lnTo>
                <a:cubicBezTo>
                  <a:pt x="2148478" y="388078"/>
                  <a:pt x="2143845" y="380506"/>
                  <a:pt x="2142853" y="376017"/>
                </a:cubicBezTo>
                <a:cubicBezTo>
                  <a:pt x="2141184" y="368445"/>
                  <a:pt x="2140781" y="368230"/>
                  <a:pt x="2137314" y="372920"/>
                </a:cubicBezTo>
                <a:cubicBezTo>
                  <a:pt x="2134351" y="376907"/>
                  <a:pt x="2132826" y="377265"/>
                  <a:pt x="2130093" y="374569"/>
                </a:cubicBezTo>
                <a:cubicBezTo>
                  <a:pt x="2127431" y="371944"/>
                  <a:pt x="2127302" y="367413"/>
                  <a:pt x="2129589" y="355036"/>
                </a:cubicBezTo>
                <a:cubicBezTo>
                  <a:pt x="2131229" y="346159"/>
                  <a:pt x="2132179" y="338487"/>
                  <a:pt x="2131718" y="337985"/>
                </a:cubicBezTo>
                <a:cubicBezTo>
                  <a:pt x="2131244" y="337483"/>
                  <a:pt x="2128323" y="338415"/>
                  <a:pt x="2125202" y="340079"/>
                </a:cubicBezTo>
                <a:cubicBezTo>
                  <a:pt x="2115031" y="345500"/>
                  <a:pt x="2103264" y="343692"/>
                  <a:pt x="2096991" y="335747"/>
                </a:cubicBezTo>
                <a:lnTo>
                  <a:pt x="2091194" y="328391"/>
                </a:lnTo>
                <a:lnTo>
                  <a:pt x="2091194" y="339634"/>
                </a:lnTo>
                <a:cubicBezTo>
                  <a:pt x="2091194" y="350031"/>
                  <a:pt x="2088058" y="354262"/>
                  <a:pt x="2080347" y="354262"/>
                </a:cubicBezTo>
                <a:cubicBezTo>
                  <a:pt x="2078534" y="354262"/>
                  <a:pt x="2074089" y="335862"/>
                  <a:pt x="2070536" y="313691"/>
                </a:cubicBezTo>
                <a:cubicBezTo>
                  <a:pt x="2069745" y="308758"/>
                  <a:pt x="2071917" y="297070"/>
                  <a:pt x="2075729" y="285798"/>
                </a:cubicBezTo>
                <a:cubicBezTo>
                  <a:pt x="2079326" y="275114"/>
                  <a:pt x="2081613" y="265319"/>
                  <a:pt x="2080807" y="263999"/>
                </a:cubicBezTo>
                <a:cubicBezTo>
                  <a:pt x="2079297" y="261561"/>
                  <a:pt x="2073010" y="262336"/>
                  <a:pt x="2053403" y="267369"/>
                </a:cubicBezTo>
                <a:cubicBezTo>
                  <a:pt x="2039290" y="270983"/>
                  <a:pt x="2023955" y="286873"/>
                  <a:pt x="2024114" y="297701"/>
                </a:cubicBezTo>
                <a:cubicBezTo>
                  <a:pt x="2024214" y="304212"/>
                  <a:pt x="2026473" y="306463"/>
                  <a:pt x="2038470" y="312085"/>
                </a:cubicBezTo>
                <a:cubicBezTo>
                  <a:pt x="2046785" y="315971"/>
                  <a:pt x="2054582" y="322052"/>
                  <a:pt x="2057244" y="326713"/>
                </a:cubicBezTo>
                <a:cubicBezTo>
                  <a:pt x="2063300" y="337311"/>
                  <a:pt x="2066220" y="336866"/>
                  <a:pt x="2063041" y="325838"/>
                </a:cubicBezTo>
                <a:cubicBezTo>
                  <a:pt x="2060538" y="317090"/>
                  <a:pt x="2061732" y="310694"/>
                  <a:pt x="2064465" y="318280"/>
                </a:cubicBezTo>
                <a:cubicBezTo>
                  <a:pt x="2069155" y="331230"/>
                  <a:pt x="2074391" y="357144"/>
                  <a:pt x="2074391" y="367327"/>
                </a:cubicBezTo>
                <a:cubicBezTo>
                  <a:pt x="2074391" y="373866"/>
                  <a:pt x="2071399" y="385970"/>
                  <a:pt x="2067731" y="394230"/>
                </a:cubicBezTo>
                <a:lnTo>
                  <a:pt x="2061070" y="409245"/>
                </a:lnTo>
                <a:lnTo>
                  <a:pt x="2067141" y="426684"/>
                </a:lnTo>
                <a:cubicBezTo>
                  <a:pt x="2071241" y="438501"/>
                  <a:pt x="2075427" y="445356"/>
                  <a:pt x="2080103" y="447938"/>
                </a:cubicBezTo>
                <a:cubicBezTo>
                  <a:pt x="2088446" y="452541"/>
                  <a:pt x="2096790" y="453043"/>
                  <a:pt x="2096790" y="448927"/>
                </a:cubicBezTo>
                <a:close/>
                <a:moveTo>
                  <a:pt x="1944028" y="439864"/>
                </a:moveTo>
                <a:cubicBezTo>
                  <a:pt x="1947423" y="437383"/>
                  <a:pt x="1949207" y="432277"/>
                  <a:pt x="1949423" y="424505"/>
                </a:cubicBezTo>
                <a:cubicBezTo>
                  <a:pt x="1949668" y="414882"/>
                  <a:pt x="1950703" y="412817"/>
                  <a:pt x="1955364" y="412630"/>
                </a:cubicBezTo>
                <a:cubicBezTo>
                  <a:pt x="1959349" y="412458"/>
                  <a:pt x="1958543" y="411655"/>
                  <a:pt x="1952689" y="409905"/>
                </a:cubicBezTo>
                <a:cubicBezTo>
                  <a:pt x="1946345" y="408012"/>
                  <a:pt x="1943813" y="408414"/>
                  <a:pt x="1942043" y="411540"/>
                </a:cubicBezTo>
                <a:cubicBezTo>
                  <a:pt x="1939497" y="416086"/>
                  <a:pt x="1928823" y="417234"/>
                  <a:pt x="1928823" y="412946"/>
                </a:cubicBezTo>
                <a:cubicBezTo>
                  <a:pt x="1928823" y="411469"/>
                  <a:pt x="1930707" y="410967"/>
                  <a:pt x="1933023" y="411856"/>
                </a:cubicBezTo>
                <a:cubicBezTo>
                  <a:pt x="1935325" y="412745"/>
                  <a:pt x="1937224" y="412157"/>
                  <a:pt x="1937224" y="410565"/>
                </a:cubicBezTo>
                <a:cubicBezTo>
                  <a:pt x="1937224" y="405962"/>
                  <a:pt x="1926794" y="403882"/>
                  <a:pt x="1920522" y="407223"/>
                </a:cubicBezTo>
                <a:cubicBezTo>
                  <a:pt x="1916250" y="409504"/>
                  <a:pt x="1914826" y="413060"/>
                  <a:pt x="1914826" y="421378"/>
                </a:cubicBezTo>
                <a:cubicBezTo>
                  <a:pt x="1914826" y="430915"/>
                  <a:pt x="1916106" y="433267"/>
                  <a:pt x="1923917" y="438014"/>
                </a:cubicBezTo>
                <a:cubicBezTo>
                  <a:pt x="1934663" y="444539"/>
                  <a:pt x="1937281" y="444783"/>
                  <a:pt x="1944028" y="439864"/>
                </a:cubicBezTo>
                <a:close/>
                <a:moveTo>
                  <a:pt x="1799366" y="431101"/>
                </a:moveTo>
                <a:cubicBezTo>
                  <a:pt x="1804358" y="428090"/>
                  <a:pt x="1808444" y="424791"/>
                  <a:pt x="1808444" y="423802"/>
                </a:cubicBezTo>
                <a:cubicBezTo>
                  <a:pt x="1808444" y="422798"/>
                  <a:pt x="1798115" y="418567"/>
                  <a:pt x="1785498" y="414408"/>
                </a:cubicBezTo>
                <a:cubicBezTo>
                  <a:pt x="1743981" y="400741"/>
                  <a:pt x="1736630" y="393743"/>
                  <a:pt x="1739392" y="370582"/>
                </a:cubicBezTo>
                <a:cubicBezTo>
                  <a:pt x="1740270" y="363139"/>
                  <a:pt x="1739939" y="357044"/>
                  <a:pt x="1738659" y="357044"/>
                </a:cubicBezTo>
                <a:cubicBezTo>
                  <a:pt x="1736299" y="357044"/>
                  <a:pt x="1725237" y="369091"/>
                  <a:pt x="1708362" y="390028"/>
                </a:cubicBezTo>
                <a:cubicBezTo>
                  <a:pt x="1703356" y="396238"/>
                  <a:pt x="1699271" y="403796"/>
                  <a:pt x="1699271" y="406808"/>
                </a:cubicBezTo>
                <a:cubicBezTo>
                  <a:pt x="1699271" y="409819"/>
                  <a:pt x="1703845" y="416301"/>
                  <a:pt x="1709441" y="421192"/>
                </a:cubicBezTo>
                <a:cubicBezTo>
                  <a:pt x="1719382" y="429897"/>
                  <a:pt x="1720058" y="430054"/>
                  <a:pt x="1738716" y="428190"/>
                </a:cubicBezTo>
                <a:cubicBezTo>
                  <a:pt x="1755101" y="426541"/>
                  <a:pt x="1758942" y="427057"/>
                  <a:pt x="1765632" y="431732"/>
                </a:cubicBezTo>
                <a:cubicBezTo>
                  <a:pt x="1779701" y="441542"/>
                  <a:pt x="1782161" y="441499"/>
                  <a:pt x="1799366" y="431101"/>
                </a:cubicBezTo>
                <a:close/>
                <a:moveTo>
                  <a:pt x="1910625" y="423802"/>
                </a:moveTo>
                <a:cubicBezTo>
                  <a:pt x="1910625" y="409977"/>
                  <a:pt x="1913430" y="405216"/>
                  <a:pt x="1924320" y="400584"/>
                </a:cubicBezTo>
                <a:cubicBezTo>
                  <a:pt x="1926262" y="399752"/>
                  <a:pt x="1925514" y="397730"/>
                  <a:pt x="1922364" y="395177"/>
                </a:cubicBezTo>
                <a:cubicBezTo>
                  <a:pt x="1917314" y="391104"/>
                  <a:pt x="1911920" y="392495"/>
                  <a:pt x="1879135" y="406392"/>
                </a:cubicBezTo>
                <a:cubicBezTo>
                  <a:pt x="1870014" y="410264"/>
                  <a:pt x="1883306" y="433568"/>
                  <a:pt x="1896023" y="436020"/>
                </a:cubicBezTo>
                <a:cubicBezTo>
                  <a:pt x="1910452" y="438802"/>
                  <a:pt x="1910625" y="438659"/>
                  <a:pt x="1910625" y="423802"/>
                </a:cubicBezTo>
                <a:close/>
                <a:moveTo>
                  <a:pt x="2047562" y="434314"/>
                </a:moveTo>
                <a:cubicBezTo>
                  <a:pt x="2054942" y="428936"/>
                  <a:pt x="2052223" y="419671"/>
                  <a:pt x="2043534" y="420503"/>
                </a:cubicBezTo>
                <a:lnTo>
                  <a:pt x="2036600" y="421163"/>
                </a:lnTo>
                <a:lnTo>
                  <a:pt x="2042901" y="417979"/>
                </a:lnTo>
                <a:cubicBezTo>
                  <a:pt x="2050295" y="414251"/>
                  <a:pt x="2051446" y="409403"/>
                  <a:pt x="2044297" y="412085"/>
                </a:cubicBezTo>
                <a:cubicBezTo>
                  <a:pt x="2039981" y="413691"/>
                  <a:pt x="2039866" y="413347"/>
                  <a:pt x="2043318" y="409117"/>
                </a:cubicBezTo>
                <a:cubicBezTo>
                  <a:pt x="2046728" y="404929"/>
                  <a:pt x="2046541" y="403796"/>
                  <a:pt x="2041909" y="400311"/>
                </a:cubicBezTo>
                <a:cubicBezTo>
                  <a:pt x="2038988" y="398103"/>
                  <a:pt x="2035651" y="396253"/>
                  <a:pt x="2034500" y="396209"/>
                </a:cubicBezTo>
                <a:cubicBezTo>
                  <a:pt x="2033349" y="396167"/>
                  <a:pt x="2032400" y="394388"/>
                  <a:pt x="2032400" y="392280"/>
                </a:cubicBezTo>
                <a:cubicBezTo>
                  <a:pt x="2032400" y="379430"/>
                  <a:pt x="2007757" y="379603"/>
                  <a:pt x="2001873" y="392481"/>
                </a:cubicBezTo>
                <a:cubicBezTo>
                  <a:pt x="1999111" y="398490"/>
                  <a:pt x="1999241" y="401544"/>
                  <a:pt x="2002535" y="408485"/>
                </a:cubicBezTo>
                <a:cubicBezTo>
                  <a:pt x="2004779" y="413189"/>
                  <a:pt x="2007714" y="420804"/>
                  <a:pt x="2009066" y="425408"/>
                </a:cubicBezTo>
                <a:cubicBezTo>
                  <a:pt x="2010879" y="431560"/>
                  <a:pt x="2013727" y="434228"/>
                  <a:pt x="2019870" y="435547"/>
                </a:cubicBezTo>
                <a:cubicBezTo>
                  <a:pt x="2033867" y="438530"/>
                  <a:pt x="2042297" y="438157"/>
                  <a:pt x="2047562" y="434314"/>
                </a:cubicBezTo>
                <a:close/>
                <a:moveTo>
                  <a:pt x="2014907" y="398361"/>
                </a:moveTo>
                <a:cubicBezTo>
                  <a:pt x="2018287" y="395005"/>
                  <a:pt x="2022028" y="393212"/>
                  <a:pt x="2023221" y="394417"/>
                </a:cubicBezTo>
                <a:cubicBezTo>
                  <a:pt x="2024416" y="395607"/>
                  <a:pt x="2022948" y="398361"/>
                  <a:pt x="2019970" y="400541"/>
                </a:cubicBezTo>
                <a:cubicBezTo>
                  <a:pt x="2011526" y="406679"/>
                  <a:pt x="2008059" y="405201"/>
                  <a:pt x="2014907" y="398361"/>
                </a:cubicBezTo>
                <a:close/>
                <a:moveTo>
                  <a:pt x="2239438" y="395908"/>
                </a:moveTo>
                <a:lnTo>
                  <a:pt x="2249897" y="384952"/>
                </a:lnTo>
                <a:lnTo>
                  <a:pt x="2236029" y="384952"/>
                </a:lnTo>
                <a:cubicBezTo>
                  <a:pt x="2218823" y="384952"/>
                  <a:pt x="2193519" y="391348"/>
                  <a:pt x="2173696" y="400698"/>
                </a:cubicBezTo>
                <a:cubicBezTo>
                  <a:pt x="2150146" y="411813"/>
                  <a:pt x="2149729" y="414122"/>
                  <a:pt x="2170013" y="420948"/>
                </a:cubicBezTo>
                <a:cubicBezTo>
                  <a:pt x="2179608" y="424175"/>
                  <a:pt x="2192095" y="426813"/>
                  <a:pt x="2197763" y="426813"/>
                </a:cubicBezTo>
                <a:cubicBezTo>
                  <a:pt x="2203690" y="426813"/>
                  <a:pt x="2209617" y="428663"/>
                  <a:pt x="2211703" y="431173"/>
                </a:cubicBezTo>
                <a:cubicBezTo>
                  <a:pt x="2214853" y="434945"/>
                  <a:pt x="2216234" y="433611"/>
                  <a:pt x="2222161" y="421192"/>
                </a:cubicBezTo>
                <a:cubicBezTo>
                  <a:pt x="2225916" y="413304"/>
                  <a:pt x="2233698" y="401932"/>
                  <a:pt x="2239438" y="395908"/>
                </a:cubicBezTo>
                <a:close/>
                <a:moveTo>
                  <a:pt x="1818441" y="386128"/>
                </a:moveTo>
                <a:cubicBezTo>
                  <a:pt x="1817406" y="382041"/>
                  <a:pt x="1814701" y="379373"/>
                  <a:pt x="1811580" y="379373"/>
                </a:cubicBezTo>
                <a:cubicBezTo>
                  <a:pt x="1808731" y="379373"/>
                  <a:pt x="1800459" y="373020"/>
                  <a:pt x="1793166" y="365262"/>
                </a:cubicBezTo>
                <a:cubicBezTo>
                  <a:pt x="1778248" y="349357"/>
                  <a:pt x="1777874" y="343721"/>
                  <a:pt x="1790648" y="326985"/>
                </a:cubicBezTo>
                <a:cubicBezTo>
                  <a:pt x="1798819" y="316287"/>
                  <a:pt x="1807307" y="310350"/>
                  <a:pt x="1821765" y="305201"/>
                </a:cubicBezTo>
                <a:cubicBezTo>
                  <a:pt x="1837013" y="299780"/>
                  <a:pt x="1823707" y="300053"/>
                  <a:pt x="1801855" y="305603"/>
                </a:cubicBezTo>
                <a:cubicBezTo>
                  <a:pt x="1789066" y="308858"/>
                  <a:pt x="1781772" y="312759"/>
                  <a:pt x="1773457" y="320819"/>
                </a:cubicBezTo>
                <a:cubicBezTo>
                  <a:pt x="1767286" y="326784"/>
                  <a:pt x="1758727" y="334557"/>
                  <a:pt x="1754425" y="338085"/>
                </a:cubicBezTo>
                <a:cubicBezTo>
                  <a:pt x="1748067" y="343277"/>
                  <a:pt x="1746125" y="347851"/>
                  <a:pt x="1744082" y="362365"/>
                </a:cubicBezTo>
                <a:cubicBezTo>
                  <a:pt x="1742154" y="376060"/>
                  <a:pt x="1742456" y="381969"/>
                  <a:pt x="1745420" y="387677"/>
                </a:cubicBezTo>
                <a:cubicBezTo>
                  <a:pt x="1751131" y="398691"/>
                  <a:pt x="1753936" y="400282"/>
                  <a:pt x="1786045" y="410723"/>
                </a:cubicBezTo>
                <a:lnTo>
                  <a:pt x="1815449" y="420288"/>
                </a:lnTo>
                <a:lnTo>
                  <a:pt x="1817794" y="406592"/>
                </a:lnTo>
                <a:cubicBezTo>
                  <a:pt x="1819089" y="399049"/>
                  <a:pt x="1819377" y="389856"/>
                  <a:pt x="1818441" y="386128"/>
                </a:cubicBezTo>
                <a:close/>
                <a:moveTo>
                  <a:pt x="1883019" y="401501"/>
                </a:moveTo>
                <a:cubicBezTo>
                  <a:pt x="1893578" y="396783"/>
                  <a:pt x="1906324" y="391147"/>
                  <a:pt x="1911330" y="388982"/>
                </a:cubicBezTo>
                <a:cubicBezTo>
                  <a:pt x="1916322" y="386816"/>
                  <a:pt x="1920422" y="383733"/>
                  <a:pt x="1920422" y="382112"/>
                </a:cubicBezTo>
                <a:cubicBezTo>
                  <a:pt x="1920422" y="380076"/>
                  <a:pt x="1918767" y="380062"/>
                  <a:pt x="1915013" y="382069"/>
                </a:cubicBezTo>
                <a:cubicBezTo>
                  <a:pt x="1905417" y="387189"/>
                  <a:pt x="1905000" y="385167"/>
                  <a:pt x="1914020" y="377279"/>
                </a:cubicBezTo>
                <a:cubicBezTo>
                  <a:pt x="1923730" y="368804"/>
                  <a:pt x="1928808" y="357015"/>
                  <a:pt x="1922709" y="357102"/>
                </a:cubicBezTo>
                <a:cubicBezTo>
                  <a:pt x="1920681" y="357130"/>
                  <a:pt x="1913272" y="358708"/>
                  <a:pt x="1906252" y="360601"/>
                </a:cubicBezTo>
                <a:cubicBezTo>
                  <a:pt x="1888155" y="365462"/>
                  <a:pt x="1874416" y="377896"/>
                  <a:pt x="1867741" y="395421"/>
                </a:cubicBezTo>
                <a:cubicBezTo>
                  <a:pt x="1864677" y="403480"/>
                  <a:pt x="1862534" y="410077"/>
                  <a:pt x="1862994" y="410077"/>
                </a:cubicBezTo>
                <a:cubicBezTo>
                  <a:pt x="1863440" y="410077"/>
                  <a:pt x="1872445" y="406220"/>
                  <a:pt x="1883019" y="401501"/>
                </a:cubicBezTo>
                <a:close/>
                <a:moveTo>
                  <a:pt x="2197130" y="388279"/>
                </a:moveTo>
                <a:lnTo>
                  <a:pt x="2220492" y="380320"/>
                </a:lnTo>
                <a:lnTo>
                  <a:pt x="2212422" y="373565"/>
                </a:lnTo>
                <a:cubicBezTo>
                  <a:pt x="2207977" y="369851"/>
                  <a:pt x="2201244" y="364545"/>
                  <a:pt x="2197446" y="361777"/>
                </a:cubicBezTo>
                <a:cubicBezTo>
                  <a:pt x="2190671" y="356800"/>
                  <a:pt x="2193059" y="356843"/>
                  <a:pt x="2205546" y="361906"/>
                </a:cubicBezTo>
                <a:cubicBezTo>
                  <a:pt x="2212033" y="364530"/>
                  <a:pt x="2200957" y="345729"/>
                  <a:pt x="2188168" y="332406"/>
                </a:cubicBezTo>
                <a:cubicBezTo>
                  <a:pt x="2178054" y="321866"/>
                  <a:pt x="2164690" y="312386"/>
                  <a:pt x="2159914" y="312386"/>
                </a:cubicBezTo>
                <a:cubicBezTo>
                  <a:pt x="2159065" y="312386"/>
                  <a:pt x="2158375" y="315512"/>
                  <a:pt x="2158375" y="319313"/>
                </a:cubicBezTo>
                <a:cubicBezTo>
                  <a:pt x="2158375" y="323113"/>
                  <a:pt x="2156634" y="330972"/>
                  <a:pt x="2154519" y="336751"/>
                </a:cubicBezTo>
                <a:cubicBezTo>
                  <a:pt x="2144076" y="365204"/>
                  <a:pt x="2143471" y="369636"/>
                  <a:pt x="2148622" y="380463"/>
                </a:cubicBezTo>
                <a:cubicBezTo>
                  <a:pt x="2154217" y="392208"/>
                  <a:pt x="2163439" y="399781"/>
                  <a:pt x="2169581" y="397672"/>
                </a:cubicBezTo>
                <a:cubicBezTo>
                  <a:pt x="2171883" y="396883"/>
                  <a:pt x="2184283" y="392653"/>
                  <a:pt x="2197130" y="388279"/>
                </a:cubicBezTo>
                <a:close/>
                <a:moveTo>
                  <a:pt x="2145644" y="352168"/>
                </a:moveTo>
                <a:cubicBezTo>
                  <a:pt x="2146507" y="343879"/>
                  <a:pt x="2150607" y="330714"/>
                  <a:pt x="2153484" y="327086"/>
                </a:cubicBezTo>
                <a:cubicBezTo>
                  <a:pt x="2154980" y="325178"/>
                  <a:pt x="2155498" y="321794"/>
                  <a:pt x="2154620" y="319528"/>
                </a:cubicBezTo>
                <a:cubicBezTo>
                  <a:pt x="2153757" y="317276"/>
                  <a:pt x="2154246" y="307998"/>
                  <a:pt x="2155714" y="298920"/>
                </a:cubicBezTo>
                <a:cubicBezTo>
                  <a:pt x="2159368" y="276275"/>
                  <a:pt x="2154735" y="265362"/>
                  <a:pt x="2138307" y="257990"/>
                </a:cubicBezTo>
                <a:cubicBezTo>
                  <a:pt x="2131646" y="255007"/>
                  <a:pt x="2120613" y="252641"/>
                  <a:pt x="2113808" y="252756"/>
                </a:cubicBezTo>
                <a:cubicBezTo>
                  <a:pt x="2103335" y="252928"/>
                  <a:pt x="2100041" y="254477"/>
                  <a:pt x="2092301" y="262909"/>
                </a:cubicBezTo>
                <a:cubicBezTo>
                  <a:pt x="2082735" y="273307"/>
                  <a:pt x="2074391" y="295851"/>
                  <a:pt x="2074391" y="311296"/>
                </a:cubicBezTo>
                <a:cubicBezTo>
                  <a:pt x="2074391" y="326584"/>
                  <a:pt x="2080592" y="348683"/>
                  <a:pt x="2084879" y="348683"/>
                </a:cubicBezTo>
                <a:cubicBezTo>
                  <a:pt x="2087684" y="348683"/>
                  <a:pt x="2088633" y="345643"/>
                  <a:pt x="2088173" y="338214"/>
                </a:cubicBezTo>
                <a:cubicBezTo>
                  <a:pt x="2087482" y="326871"/>
                  <a:pt x="2092201" y="307194"/>
                  <a:pt x="2098559" y="294947"/>
                </a:cubicBezTo>
                <a:cubicBezTo>
                  <a:pt x="2101681" y="288910"/>
                  <a:pt x="2104515" y="287275"/>
                  <a:pt x="2111881" y="287275"/>
                </a:cubicBezTo>
                <a:cubicBezTo>
                  <a:pt x="2117016" y="287275"/>
                  <a:pt x="2124425" y="284765"/>
                  <a:pt x="2128352" y="281696"/>
                </a:cubicBezTo>
                <a:cubicBezTo>
                  <a:pt x="2136940" y="274956"/>
                  <a:pt x="2138782" y="274755"/>
                  <a:pt x="2138782" y="280563"/>
                </a:cubicBezTo>
                <a:cubicBezTo>
                  <a:pt x="2138782" y="283001"/>
                  <a:pt x="2141299" y="288193"/>
                  <a:pt x="2144378" y="292093"/>
                </a:cubicBezTo>
                <a:cubicBezTo>
                  <a:pt x="2151642" y="301300"/>
                  <a:pt x="2151398" y="308399"/>
                  <a:pt x="2143385" y="322382"/>
                </a:cubicBezTo>
                <a:cubicBezTo>
                  <a:pt x="2139789" y="328649"/>
                  <a:pt x="2135962" y="339319"/>
                  <a:pt x="2134883" y="346102"/>
                </a:cubicBezTo>
                <a:cubicBezTo>
                  <a:pt x="2133804" y="352885"/>
                  <a:pt x="2132150" y="361590"/>
                  <a:pt x="2131229" y="365419"/>
                </a:cubicBezTo>
                <a:lnTo>
                  <a:pt x="2129532" y="372403"/>
                </a:lnTo>
                <a:lnTo>
                  <a:pt x="2137343" y="364717"/>
                </a:lnTo>
                <a:cubicBezTo>
                  <a:pt x="2141630" y="360500"/>
                  <a:pt x="2145370" y="354850"/>
                  <a:pt x="2145644" y="352168"/>
                </a:cubicBezTo>
                <a:close/>
                <a:moveTo>
                  <a:pt x="1953235" y="359496"/>
                </a:moveTo>
                <a:cubicBezTo>
                  <a:pt x="1954962" y="357776"/>
                  <a:pt x="1955666" y="354319"/>
                  <a:pt x="1954789" y="351824"/>
                </a:cubicBezTo>
                <a:cubicBezTo>
                  <a:pt x="1953581" y="348368"/>
                  <a:pt x="1954012" y="348023"/>
                  <a:pt x="1956601" y="350419"/>
                </a:cubicBezTo>
                <a:cubicBezTo>
                  <a:pt x="1962169" y="355510"/>
                  <a:pt x="1972699" y="348655"/>
                  <a:pt x="1976339" y="337569"/>
                </a:cubicBezTo>
                <a:cubicBezTo>
                  <a:pt x="1978122" y="332162"/>
                  <a:pt x="1980208" y="326254"/>
                  <a:pt x="1980971" y="324433"/>
                </a:cubicBezTo>
                <a:cubicBezTo>
                  <a:pt x="1981733" y="322611"/>
                  <a:pt x="1978986" y="319356"/>
                  <a:pt x="1974843" y="317205"/>
                </a:cubicBezTo>
                <a:cubicBezTo>
                  <a:pt x="1967995" y="313619"/>
                  <a:pt x="1966743" y="313834"/>
                  <a:pt x="1960543" y="319556"/>
                </a:cubicBezTo>
                <a:cubicBezTo>
                  <a:pt x="1949567" y="329710"/>
                  <a:pt x="1936030" y="334715"/>
                  <a:pt x="1919602" y="334715"/>
                </a:cubicBezTo>
                <a:cubicBezTo>
                  <a:pt x="1905144" y="334715"/>
                  <a:pt x="1904123" y="335174"/>
                  <a:pt x="1902396" y="342402"/>
                </a:cubicBezTo>
                <a:cubicBezTo>
                  <a:pt x="1901389" y="346618"/>
                  <a:pt x="1899922" y="352225"/>
                  <a:pt x="1899145" y="354850"/>
                </a:cubicBezTo>
                <a:cubicBezTo>
                  <a:pt x="1897822" y="359296"/>
                  <a:pt x="1898699" y="359339"/>
                  <a:pt x="1911704" y="355495"/>
                </a:cubicBezTo>
                <a:cubicBezTo>
                  <a:pt x="1924852" y="351595"/>
                  <a:pt x="1926248" y="351681"/>
                  <a:pt x="1934951" y="356972"/>
                </a:cubicBezTo>
                <a:cubicBezTo>
                  <a:pt x="1945568" y="363426"/>
                  <a:pt x="1948848" y="363885"/>
                  <a:pt x="1953235" y="359496"/>
                </a:cubicBezTo>
                <a:close/>
                <a:moveTo>
                  <a:pt x="1961090" y="332506"/>
                </a:moveTo>
                <a:cubicBezTo>
                  <a:pt x="1958774" y="326483"/>
                  <a:pt x="1959191" y="326283"/>
                  <a:pt x="1966614" y="329653"/>
                </a:cubicBezTo>
                <a:cubicBezTo>
                  <a:pt x="1975015" y="333467"/>
                  <a:pt x="1975648" y="336321"/>
                  <a:pt x="1968081" y="336321"/>
                </a:cubicBezTo>
                <a:cubicBezTo>
                  <a:pt x="1965046" y="336321"/>
                  <a:pt x="1961895" y="334600"/>
                  <a:pt x="1961090" y="332506"/>
                </a:cubicBezTo>
                <a:close/>
                <a:moveTo>
                  <a:pt x="2033665" y="353803"/>
                </a:moveTo>
                <a:cubicBezTo>
                  <a:pt x="2037593" y="352025"/>
                  <a:pt x="2040801" y="348812"/>
                  <a:pt x="2040801" y="346647"/>
                </a:cubicBezTo>
                <a:cubicBezTo>
                  <a:pt x="2040801" y="341025"/>
                  <a:pt x="2035493" y="331933"/>
                  <a:pt x="2032198" y="331933"/>
                </a:cubicBezTo>
                <a:cubicBezTo>
                  <a:pt x="2030400" y="331933"/>
                  <a:pt x="2030472" y="333926"/>
                  <a:pt x="2032400" y="337511"/>
                </a:cubicBezTo>
                <a:cubicBezTo>
                  <a:pt x="2035938" y="344108"/>
                  <a:pt x="2033709" y="344797"/>
                  <a:pt x="2027810" y="338917"/>
                </a:cubicBezTo>
                <a:cubicBezTo>
                  <a:pt x="2025494" y="336608"/>
                  <a:pt x="2020718" y="334012"/>
                  <a:pt x="2017179" y="333123"/>
                </a:cubicBezTo>
                <a:cubicBezTo>
                  <a:pt x="2009181" y="331115"/>
                  <a:pt x="1987603" y="336665"/>
                  <a:pt x="1987603" y="340738"/>
                </a:cubicBezTo>
                <a:cubicBezTo>
                  <a:pt x="1987603" y="342388"/>
                  <a:pt x="1989919" y="343148"/>
                  <a:pt x="1992738" y="342416"/>
                </a:cubicBezTo>
                <a:cubicBezTo>
                  <a:pt x="1995759" y="341613"/>
                  <a:pt x="2001772" y="344309"/>
                  <a:pt x="2007426" y="348984"/>
                </a:cubicBezTo>
                <a:cubicBezTo>
                  <a:pt x="2018000" y="357718"/>
                  <a:pt x="2023034" y="358636"/>
                  <a:pt x="2033665" y="353803"/>
                </a:cubicBezTo>
                <a:close/>
                <a:moveTo>
                  <a:pt x="2054683" y="341828"/>
                </a:moveTo>
                <a:cubicBezTo>
                  <a:pt x="2056582" y="339562"/>
                  <a:pt x="2057229" y="335174"/>
                  <a:pt x="2056165" y="331832"/>
                </a:cubicBezTo>
                <a:cubicBezTo>
                  <a:pt x="2054237" y="325781"/>
                  <a:pt x="2031464" y="309604"/>
                  <a:pt x="2024861" y="309604"/>
                </a:cubicBezTo>
                <a:cubicBezTo>
                  <a:pt x="2020028" y="309604"/>
                  <a:pt x="2010001" y="319743"/>
                  <a:pt x="2010001" y="324633"/>
                </a:cubicBezTo>
                <a:cubicBezTo>
                  <a:pt x="2010001" y="329108"/>
                  <a:pt x="2024200" y="332664"/>
                  <a:pt x="2027882" y="329108"/>
                </a:cubicBezTo>
                <a:cubicBezTo>
                  <a:pt x="2031508" y="325594"/>
                  <a:pt x="2043606" y="334457"/>
                  <a:pt x="2043606" y="340624"/>
                </a:cubicBezTo>
                <a:cubicBezTo>
                  <a:pt x="2043606" y="346862"/>
                  <a:pt x="2049921" y="347550"/>
                  <a:pt x="2054683" y="341828"/>
                </a:cubicBezTo>
                <a:close/>
                <a:moveTo>
                  <a:pt x="2129532" y="333224"/>
                </a:moveTo>
                <a:cubicBezTo>
                  <a:pt x="2135401" y="329395"/>
                  <a:pt x="2139271" y="318409"/>
                  <a:pt x="2133502" y="321966"/>
                </a:cubicBezTo>
                <a:cubicBezTo>
                  <a:pt x="2132135" y="322812"/>
                  <a:pt x="2129460" y="321636"/>
                  <a:pt x="2127561" y="319341"/>
                </a:cubicBezTo>
                <a:cubicBezTo>
                  <a:pt x="2124583" y="315771"/>
                  <a:pt x="2125317" y="315426"/>
                  <a:pt x="2132754" y="316918"/>
                </a:cubicBezTo>
                <a:cubicBezTo>
                  <a:pt x="2140192" y="318395"/>
                  <a:pt x="2141875" y="317606"/>
                  <a:pt x="2144766" y="311268"/>
                </a:cubicBezTo>
                <a:cubicBezTo>
                  <a:pt x="2147672" y="304914"/>
                  <a:pt x="2147298" y="302763"/>
                  <a:pt x="2142062" y="295707"/>
                </a:cubicBezTo>
                <a:cubicBezTo>
                  <a:pt x="2138710" y="291190"/>
                  <a:pt x="2135977" y="286128"/>
                  <a:pt x="2135977" y="284450"/>
                </a:cubicBezTo>
                <a:cubicBezTo>
                  <a:pt x="2135977" y="282600"/>
                  <a:pt x="2133488" y="283116"/>
                  <a:pt x="2129762" y="285726"/>
                </a:cubicBezTo>
                <a:cubicBezTo>
                  <a:pt x="2126338" y="288121"/>
                  <a:pt x="2119447" y="290071"/>
                  <a:pt x="2114441" y="290071"/>
                </a:cubicBezTo>
                <a:cubicBezTo>
                  <a:pt x="2107018" y="290071"/>
                  <a:pt x="2104472" y="291735"/>
                  <a:pt x="2100688" y="299020"/>
                </a:cubicBezTo>
                <a:cubicBezTo>
                  <a:pt x="2089827" y="319958"/>
                  <a:pt x="2097754" y="342488"/>
                  <a:pt x="2114772" y="339089"/>
                </a:cubicBezTo>
                <a:cubicBezTo>
                  <a:pt x="2119347" y="338171"/>
                  <a:pt x="2125993" y="335532"/>
                  <a:pt x="2129532" y="333224"/>
                </a:cubicBezTo>
                <a:close/>
                <a:moveTo>
                  <a:pt x="2107982" y="334729"/>
                </a:moveTo>
                <a:cubicBezTo>
                  <a:pt x="2104400" y="332406"/>
                  <a:pt x="2104501" y="332005"/>
                  <a:pt x="2108687" y="331976"/>
                </a:cubicBezTo>
                <a:cubicBezTo>
                  <a:pt x="2111377" y="331962"/>
                  <a:pt x="2113592" y="333195"/>
                  <a:pt x="2113592" y="334729"/>
                </a:cubicBezTo>
                <a:cubicBezTo>
                  <a:pt x="2113592" y="338128"/>
                  <a:pt x="2113276" y="338128"/>
                  <a:pt x="2107982" y="334729"/>
                </a:cubicBezTo>
                <a:close/>
                <a:moveTo>
                  <a:pt x="2102055" y="307811"/>
                </a:moveTo>
                <a:cubicBezTo>
                  <a:pt x="2098631" y="303695"/>
                  <a:pt x="2098962" y="303437"/>
                  <a:pt x="2105206" y="305330"/>
                </a:cubicBezTo>
                <a:cubicBezTo>
                  <a:pt x="2115031" y="308299"/>
                  <a:pt x="2118786" y="312400"/>
                  <a:pt x="2111693" y="312400"/>
                </a:cubicBezTo>
                <a:cubicBezTo>
                  <a:pt x="2108485" y="312400"/>
                  <a:pt x="2104155" y="310335"/>
                  <a:pt x="2102055" y="307811"/>
                </a:cubicBezTo>
                <a:close/>
                <a:moveTo>
                  <a:pt x="1950819" y="322095"/>
                </a:moveTo>
                <a:cubicBezTo>
                  <a:pt x="1957191" y="317893"/>
                  <a:pt x="1962413" y="312730"/>
                  <a:pt x="1962413" y="310636"/>
                </a:cubicBezTo>
                <a:cubicBezTo>
                  <a:pt x="1962413" y="305631"/>
                  <a:pt x="1962356" y="305617"/>
                  <a:pt x="1977863" y="314250"/>
                </a:cubicBezTo>
                <a:cubicBezTo>
                  <a:pt x="1990724" y="321421"/>
                  <a:pt x="1991343" y="321507"/>
                  <a:pt x="1995026" y="316488"/>
                </a:cubicBezTo>
                <a:cubicBezTo>
                  <a:pt x="2002276" y="306606"/>
                  <a:pt x="1990566" y="289469"/>
                  <a:pt x="1971750" y="282413"/>
                </a:cubicBezTo>
                <a:cubicBezTo>
                  <a:pt x="1954890" y="276103"/>
                  <a:pt x="1927773" y="272747"/>
                  <a:pt x="1920091" y="276046"/>
                </a:cubicBezTo>
                <a:cubicBezTo>
                  <a:pt x="1913531" y="278857"/>
                  <a:pt x="1911186" y="280190"/>
                  <a:pt x="1893146" y="291405"/>
                </a:cubicBezTo>
                <a:cubicBezTo>
                  <a:pt x="1884903" y="296525"/>
                  <a:pt x="1880473" y="306822"/>
                  <a:pt x="1886500" y="306822"/>
                </a:cubicBezTo>
                <a:cubicBezTo>
                  <a:pt x="1887867" y="306822"/>
                  <a:pt x="1893218" y="312529"/>
                  <a:pt x="1898397" y="319528"/>
                </a:cubicBezTo>
                <a:lnTo>
                  <a:pt x="1907820" y="332234"/>
                </a:lnTo>
                <a:lnTo>
                  <a:pt x="1923529" y="330986"/>
                </a:lnTo>
                <a:cubicBezTo>
                  <a:pt x="1934448" y="330126"/>
                  <a:pt x="1942762" y="327415"/>
                  <a:pt x="1950819" y="322095"/>
                </a:cubicBezTo>
                <a:close/>
                <a:moveTo>
                  <a:pt x="436715" y="825897"/>
                </a:moveTo>
                <a:lnTo>
                  <a:pt x="436715" y="814739"/>
                </a:lnTo>
                <a:lnTo>
                  <a:pt x="467509" y="814739"/>
                </a:lnTo>
                <a:lnTo>
                  <a:pt x="498303" y="814739"/>
                </a:lnTo>
                <a:lnTo>
                  <a:pt x="498303" y="825897"/>
                </a:lnTo>
                <a:lnTo>
                  <a:pt x="498303" y="837068"/>
                </a:lnTo>
                <a:lnTo>
                  <a:pt x="467509" y="837068"/>
                </a:lnTo>
                <a:lnTo>
                  <a:pt x="436715" y="837068"/>
                </a:lnTo>
                <a:close/>
                <a:moveTo>
                  <a:pt x="2363040" y="825624"/>
                </a:moveTo>
                <a:cubicBezTo>
                  <a:pt x="2345662" y="811814"/>
                  <a:pt x="2346842" y="805446"/>
                  <a:pt x="2364450" y="818052"/>
                </a:cubicBezTo>
                <a:cubicBezTo>
                  <a:pt x="2379684" y="828951"/>
                  <a:pt x="2383511" y="833225"/>
                  <a:pt x="2379986" y="835390"/>
                </a:cubicBezTo>
                <a:cubicBezTo>
                  <a:pt x="2378562" y="836265"/>
                  <a:pt x="2370923" y="831877"/>
                  <a:pt x="2363054" y="825624"/>
                </a:cubicBezTo>
                <a:close/>
                <a:moveTo>
                  <a:pt x="1688194" y="825438"/>
                </a:moveTo>
                <a:cubicBezTo>
                  <a:pt x="1688309" y="822039"/>
                  <a:pt x="1713326" y="800785"/>
                  <a:pt x="1717210" y="800785"/>
                </a:cubicBezTo>
                <a:cubicBezTo>
                  <a:pt x="1722633" y="800785"/>
                  <a:pt x="1716821" y="809118"/>
                  <a:pt x="1705514" y="817521"/>
                </a:cubicBezTo>
                <a:cubicBezTo>
                  <a:pt x="1689460" y="829482"/>
                  <a:pt x="1688036" y="830127"/>
                  <a:pt x="1688194" y="825438"/>
                </a:cubicBezTo>
                <a:close/>
                <a:moveTo>
                  <a:pt x="2376030" y="810193"/>
                </a:moveTo>
                <a:cubicBezTo>
                  <a:pt x="2364205" y="801345"/>
                  <a:pt x="2359472" y="795207"/>
                  <a:pt x="2364464" y="795207"/>
                </a:cubicBezTo>
                <a:cubicBezTo>
                  <a:pt x="2367744" y="795207"/>
                  <a:pt x="2393523" y="815213"/>
                  <a:pt x="2393523" y="817765"/>
                </a:cubicBezTo>
                <a:cubicBezTo>
                  <a:pt x="2393523" y="822110"/>
                  <a:pt x="2389811" y="820504"/>
                  <a:pt x="2376030" y="810193"/>
                </a:cubicBezTo>
                <a:close/>
                <a:moveTo>
                  <a:pt x="1675721" y="809562"/>
                </a:moveTo>
                <a:cubicBezTo>
                  <a:pt x="1674355" y="807354"/>
                  <a:pt x="1701486" y="786832"/>
                  <a:pt x="1705773" y="786832"/>
                </a:cubicBezTo>
                <a:cubicBezTo>
                  <a:pt x="1711096" y="786832"/>
                  <a:pt x="1706190" y="792941"/>
                  <a:pt x="1693660" y="801918"/>
                </a:cubicBezTo>
                <a:cubicBezTo>
                  <a:pt x="1678397" y="812846"/>
                  <a:pt x="1677894" y="813061"/>
                  <a:pt x="1675721" y="809562"/>
                </a:cubicBezTo>
                <a:close/>
                <a:moveTo>
                  <a:pt x="2387035" y="793945"/>
                </a:moveTo>
                <a:cubicBezTo>
                  <a:pt x="2379598" y="788825"/>
                  <a:pt x="2373930" y="783562"/>
                  <a:pt x="2374433" y="782242"/>
                </a:cubicBezTo>
                <a:cubicBezTo>
                  <a:pt x="2375656" y="779001"/>
                  <a:pt x="2377771" y="779919"/>
                  <a:pt x="2393739" y="790632"/>
                </a:cubicBezTo>
                <a:cubicBezTo>
                  <a:pt x="2401306" y="795723"/>
                  <a:pt x="2406671" y="800714"/>
                  <a:pt x="2405650" y="801718"/>
                </a:cubicBezTo>
                <a:cubicBezTo>
                  <a:pt x="2402845" y="804528"/>
                  <a:pt x="2401608" y="803998"/>
                  <a:pt x="2387035" y="793945"/>
                </a:cubicBezTo>
                <a:close/>
                <a:moveTo>
                  <a:pt x="2671224" y="798692"/>
                </a:moveTo>
                <a:cubicBezTo>
                  <a:pt x="2669886" y="795995"/>
                  <a:pt x="2660823" y="773380"/>
                  <a:pt x="2651099" y="748426"/>
                </a:cubicBezTo>
                <a:cubicBezTo>
                  <a:pt x="2641374" y="723458"/>
                  <a:pt x="2632915" y="703539"/>
                  <a:pt x="2632311" y="704141"/>
                </a:cubicBezTo>
                <a:cubicBezTo>
                  <a:pt x="2631476" y="704973"/>
                  <a:pt x="2614688" y="796282"/>
                  <a:pt x="2614688" y="799997"/>
                </a:cubicBezTo>
                <a:cubicBezTo>
                  <a:pt x="2614688" y="800427"/>
                  <a:pt x="2610272" y="800785"/>
                  <a:pt x="2604892" y="800785"/>
                </a:cubicBezTo>
                <a:cubicBezTo>
                  <a:pt x="2597670" y="800785"/>
                  <a:pt x="2595095" y="799581"/>
                  <a:pt x="2595095" y="796196"/>
                </a:cubicBezTo>
                <a:cubicBezTo>
                  <a:pt x="2595095" y="786788"/>
                  <a:pt x="2621191" y="651366"/>
                  <a:pt x="2623492" y="648827"/>
                </a:cubicBezTo>
                <a:cubicBezTo>
                  <a:pt x="2627822" y="644023"/>
                  <a:pt x="2632009" y="651782"/>
                  <a:pt x="2653817" y="705073"/>
                </a:cubicBezTo>
                <a:cubicBezTo>
                  <a:pt x="2665628" y="733927"/>
                  <a:pt x="2676446" y="757059"/>
                  <a:pt x="2677885" y="756486"/>
                </a:cubicBezTo>
                <a:cubicBezTo>
                  <a:pt x="2679309" y="755912"/>
                  <a:pt x="2689825" y="732049"/>
                  <a:pt x="2701261" y="703467"/>
                </a:cubicBezTo>
                <a:cubicBezTo>
                  <a:pt x="2712698" y="674871"/>
                  <a:pt x="2723401" y="650577"/>
                  <a:pt x="2725055" y="649487"/>
                </a:cubicBezTo>
                <a:cubicBezTo>
                  <a:pt x="2726710" y="648383"/>
                  <a:pt x="2729472" y="649014"/>
                  <a:pt x="2731184" y="650878"/>
                </a:cubicBezTo>
                <a:cubicBezTo>
                  <a:pt x="2732895" y="652743"/>
                  <a:pt x="2739628" y="684408"/>
                  <a:pt x="2746116" y="721250"/>
                </a:cubicBezTo>
                <a:cubicBezTo>
                  <a:pt x="2752618" y="758078"/>
                  <a:pt x="2758617" y="791134"/>
                  <a:pt x="2759451" y="794691"/>
                </a:cubicBezTo>
                <a:cubicBezTo>
                  <a:pt x="2760861" y="800699"/>
                  <a:pt x="2760199" y="801101"/>
                  <a:pt x="2750115" y="800269"/>
                </a:cubicBezTo>
                <a:lnTo>
                  <a:pt x="2739268" y="799380"/>
                </a:lnTo>
                <a:lnTo>
                  <a:pt x="2730680" y="750549"/>
                </a:lnTo>
                <a:cubicBezTo>
                  <a:pt x="2723904" y="711957"/>
                  <a:pt x="2721502" y="702879"/>
                  <a:pt x="2719243" y="707282"/>
                </a:cubicBezTo>
                <a:cubicBezTo>
                  <a:pt x="2717661" y="710365"/>
                  <a:pt x="2708425" y="733282"/>
                  <a:pt x="2698701" y="758221"/>
                </a:cubicBezTo>
                <a:cubicBezTo>
                  <a:pt x="2681495" y="802377"/>
                  <a:pt x="2676647" y="809519"/>
                  <a:pt x="2671224" y="798692"/>
                </a:cubicBezTo>
                <a:close/>
                <a:moveTo>
                  <a:pt x="3185770" y="748541"/>
                </a:moveTo>
                <a:lnTo>
                  <a:pt x="3139578" y="693600"/>
                </a:lnTo>
                <a:lnTo>
                  <a:pt x="3138183" y="746490"/>
                </a:lnTo>
                <a:lnTo>
                  <a:pt x="3136787" y="799380"/>
                </a:lnTo>
                <a:lnTo>
                  <a:pt x="3126991" y="799380"/>
                </a:lnTo>
                <a:lnTo>
                  <a:pt x="3117194" y="799380"/>
                </a:lnTo>
                <a:lnTo>
                  <a:pt x="3116446" y="725050"/>
                </a:lnTo>
                <a:cubicBezTo>
                  <a:pt x="3115770" y="657360"/>
                  <a:pt x="3116115" y="650548"/>
                  <a:pt x="3120445" y="648899"/>
                </a:cubicBezTo>
                <a:cubicBezTo>
                  <a:pt x="3123049" y="647895"/>
                  <a:pt x="3126645" y="648698"/>
                  <a:pt x="3128444" y="650677"/>
                </a:cubicBezTo>
                <a:cubicBezTo>
                  <a:pt x="3130242" y="652657"/>
                  <a:pt x="3151130" y="676864"/>
                  <a:pt x="3174837" y="704485"/>
                </a:cubicBezTo>
                <a:lnTo>
                  <a:pt x="3217966" y="754693"/>
                </a:lnTo>
                <a:lnTo>
                  <a:pt x="3219361" y="703080"/>
                </a:lnTo>
                <a:lnTo>
                  <a:pt x="3220771" y="651481"/>
                </a:lnTo>
                <a:lnTo>
                  <a:pt x="3230567" y="651481"/>
                </a:lnTo>
                <a:lnTo>
                  <a:pt x="3240364" y="651481"/>
                </a:lnTo>
                <a:lnTo>
                  <a:pt x="3240364" y="726786"/>
                </a:lnTo>
                <a:cubicBezTo>
                  <a:pt x="3240364" y="791564"/>
                  <a:pt x="3239774" y="802205"/>
                  <a:pt x="3236164" y="802793"/>
                </a:cubicBezTo>
                <a:cubicBezTo>
                  <a:pt x="3233675" y="803209"/>
                  <a:pt x="3213118" y="781066"/>
                  <a:pt x="3185770" y="748541"/>
                </a:cubicBezTo>
                <a:close/>
                <a:moveTo>
                  <a:pt x="3334561" y="800628"/>
                </a:moveTo>
                <a:cubicBezTo>
                  <a:pt x="3269222" y="787506"/>
                  <a:pt x="3251427" y="703754"/>
                  <a:pt x="3305373" y="663298"/>
                </a:cubicBezTo>
                <a:cubicBezTo>
                  <a:pt x="3317874" y="653918"/>
                  <a:pt x="3333411" y="649458"/>
                  <a:pt x="3352817" y="649688"/>
                </a:cubicBezTo>
                <a:cubicBezTo>
                  <a:pt x="3380409" y="650018"/>
                  <a:pt x="3404634" y="665678"/>
                  <a:pt x="3417279" y="691363"/>
                </a:cubicBezTo>
                <a:cubicBezTo>
                  <a:pt x="3432197" y="721623"/>
                  <a:pt x="3426874" y="756013"/>
                  <a:pt x="3403512" y="780364"/>
                </a:cubicBezTo>
                <a:cubicBezTo>
                  <a:pt x="3387904" y="796641"/>
                  <a:pt x="3358183" y="805375"/>
                  <a:pt x="3334561" y="800628"/>
                </a:cubicBezTo>
                <a:close/>
                <a:moveTo>
                  <a:pt x="3381013" y="771974"/>
                </a:moveTo>
                <a:cubicBezTo>
                  <a:pt x="3393212" y="763556"/>
                  <a:pt x="3402706" y="748670"/>
                  <a:pt x="3405526" y="733555"/>
                </a:cubicBezTo>
                <a:cubicBezTo>
                  <a:pt x="3411712" y="700326"/>
                  <a:pt x="3378539" y="666424"/>
                  <a:pt x="3343653" y="670339"/>
                </a:cubicBezTo>
                <a:cubicBezTo>
                  <a:pt x="3300396" y="675201"/>
                  <a:pt x="3278990" y="731346"/>
                  <a:pt x="3308423" y="762767"/>
                </a:cubicBezTo>
                <a:cubicBezTo>
                  <a:pt x="3327110" y="782687"/>
                  <a:pt x="3359549" y="786817"/>
                  <a:pt x="3381013" y="771974"/>
                </a:cubicBezTo>
                <a:close/>
                <a:moveTo>
                  <a:pt x="3624505" y="800326"/>
                </a:moveTo>
                <a:cubicBezTo>
                  <a:pt x="3604019" y="794647"/>
                  <a:pt x="3590885" y="773609"/>
                  <a:pt x="3595762" y="754249"/>
                </a:cubicBezTo>
                <a:cubicBezTo>
                  <a:pt x="3596812" y="750118"/>
                  <a:pt x="3602423" y="741987"/>
                  <a:pt x="3608249" y="736179"/>
                </a:cubicBezTo>
                <a:lnTo>
                  <a:pt x="3618851" y="725610"/>
                </a:lnTo>
                <a:lnTo>
                  <a:pt x="3612004" y="719242"/>
                </a:lnTo>
                <a:cubicBezTo>
                  <a:pt x="3601487" y="709461"/>
                  <a:pt x="3596496" y="697888"/>
                  <a:pt x="3598222" y="687290"/>
                </a:cubicBezTo>
                <a:cubicBezTo>
                  <a:pt x="3602912" y="658508"/>
                  <a:pt x="3637912" y="644224"/>
                  <a:pt x="3667230" y="659153"/>
                </a:cubicBezTo>
                <a:cubicBezTo>
                  <a:pt x="3691614" y="671572"/>
                  <a:pt x="3695987" y="697372"/>
                  <a:pt x="3676912" y="716388"/>
                </a:cubicBezTo>
                <a:lnTo>
                  <a:pt x="3667388" y="725882"/>
                </a:lnTo>
                <a:lnTo>
                  <a:pt x="3675833" y="732967"/>
                </a:lnTo>
                <a:cubicBezTo>
                  <a:pt x="3686262" y="741715"/>
                  <a:pt x="3692477" y="753288"/>
                  <a:pt x="3692477" y="763943"/>
                </a:cubicBezTo>
                <a:cubicBezTo>
                  <a:pt x="3692477" y="774125"/>
                  <a:pt x="3682450" y="789212"/>
                  <a:pt x="3671474" y="795580"/>
                </a:cubicBezTo>
                <a:cubicBezTo>
                  <a:pt x="3660728" y="801804"/>
                  <a:pt x="3638085" y="804098"/>
                  <a:pt x="3624505" y="800326"/>
                </a:cubicBezTo>
                <a:close/>
                <a:moveTo>
                  <a:pt x="3663476" y="778084"/>
                </a:moveTo>
                <a:cubicBezTo>
                  <a:pt x="3682191" y="760559"/>
                  <a:pt x="3657994" y="729353"/>
                  <a:pt x="3633525" y="739449"/>
                </a:cubicBezTo>
                <a:cubicBezTo>
                  <a:pt x="3611399" y="748584"/>
                  <a:pt x="3611500" y="776219"/>
                  <a:pt x="3633683" y="784982"/>
                </a:cubicBezTo>
                <a:cubicBezTo>
                  <a:pt x="3641250" y="787979"/>
                  <a:pt x="3656757" y="784379"/>
                  <a:pt x="3663476" y="778084"/>
                </a:cubicBezTo>
                <a:close/>
                <a:moveTo>
                  <a:pt x="3662367" y="706665"/>
                </a:moveTo>
                <a:cubicBezTo>
                  <a:pt x="3668108" y="701488"/>
                  <a:pt x="3668697" y="687061"/>
                  <a:pt x="3663461" y="680191"/>
                </a:cubicBezTo>
                <a:cubicBezTo>
                  <a:pt x="3654283" y="668145"/>
                  <a:pt x="3629065" y="668532"/>
                  <a:pt x="3622462" y="680822"/>
                </a:cubicBezTo>
                <a:cubicBezTo>
                  <a:pt x="3612349" y="699681"/>
                  <a:pt x="3630331" y="720705"/>
                  <a:pt x="3650471" y="713563"/>
                </a:cubicBezTo>
                <a:cubicBezTo>
                  <a:pt x="3654326" y="712201"/>
                  <a:pt x="3659678" y="709103"/>
                  <a:pt x="3662367" y="706665"/>
                </a:cubicBezTo>
                <a:close/>
                <a:moveTo>
                  <a:pt x="3750379" y="799523"/>
                </a:moveTo>
                <a:cubicBezTo>
                  <a:pt x="3728369" y="791707"/>
                  <a:pt x="3717033" y="773380"/>
                  <a:pt x="3716674" y="745027"/>
                </a:cubicBezTo>
                <a:cubicBezTo>
                  <a:pt x="3716343" y="719801"/>
                  <a:pt x="3723507" y="700771"/>
                  <a:pt x="3740151" y="682615"/>
                </a:cubicBezTo>
                <a:cubicBezTo>
                  <a:pt x="3751616" y="670110"/>
                  <a:pt x="3786171" y="647336"/>
                  <a:pt x="3788875" y="650505"/>
                </a:cubicBezTo>
                <a:cubicBezTo>
                  <a:pt x="3791249" y="653302"/>
                  <a:pt x="3796385" y="664631"/>
                  <a:pt x="3795579" y="665320"/>
                </a:cubicBezTo>
                <a:cubicBezTo>
                  <a:pt x="3795075" y="665778"/>
                  <a:pt x="3789249" y="668862"/>
                  <a:pt x="3782632" y="672189"/>
                </a:cubicBezTo>
                <a:cubicBezTo>
                  <a:pt x="3767570" y="679747"/>
                  <a:pt x="3749444" y="695909"/>
                  <a:pt x="3743805" y="706794"/>
                </a:cubicBezTo>
                <a:cubicBezTo>
                  <a:pt x="3739734" y="714624"/>
                  <a:pt x="3739777" y="714954"/>
                  <a:pt x="3744682" y="712889"/>
                </a:cubicBezTo>
                <a:cubicBezTo>
                  <a:pt x="3747531" y="711684"/>
                  <a:pt x="3756795" y="710164"/>
                  <a:pt x="3765254" y="709519"/>
                </a:cubicBezTo>
                <a:cubicBezTo>
                  <a:pt x="3784545" y="708042"/>
                  <a:pt x="3797665" y="714524"/>
                  <a:pt x="3806512" y="729912"/>
                </a:cubicBezTo>
                <a:cubicBezTo>
                  <a:pt x="3822221" y="757232"/>
                  <a:pt x="3807677" y="792181"/>
                  <a:pt x="3777065" y="800656"/>
                </a:cubicBezTo>
                <a:cubicBezTo>
                  <a:pt x="3764189" y="804227"/>
                  <a:pt x="3763513" y="804199"/>
                  <a:pt x="3750379" y="799523"/>
                </a:cubicBezTo>
                <a:close/>
                <a:moveTo>
                  <a:pt x="3784646" y="775445"/>
                </a:moveTo>
                <a:cubicBezTo>
                  <a:pt x="3791594" y="768518"/>
                  <a:pt x="3793249" y="764546"/>
                  <a:pt x="3793249" y="754808"/>
                </a:cubicBezTo>
                <a:cubicBezTo>
                  <a:pt x="3793249" y="729941"/>
                  <a:pt x="3768649" y="717435"/>
                  <a:pt x="3746366" y="730987"/>
                </a:cubicBezTo>
                <a:cubicBezTo>
                  <a:pt x="3738008" y="736064"/>
                  <a:pt x="3737260" y="737670"/>
                  <a:pt x="3737260" y="750792"/>
                </a:cubicBezTo>
                <a:cubicBezTo>
                  <a:pt x="3737260" y="763298"/>
                  <a:pt x="3738439" y="766238"/>
                  <a:pt x="3746783" y="774541"/>
                </a:cubicBezTo>
                <a:cubicBezTo>
                  <a:pt x="3759572" y="787290"/>
                  <a:pt x="3772447" y="787606"/>
                  <a:pt x="3784646" y="775445"/>
                </a:cubicBezTo>
                <a:close/>
                <a:moveTo>
                  <a:pt x="3854704" y="799409"/>
                </a:moveTo>
                <a:cubicBezTo>
                  <a:pt x="3847698" y="797186"/>
                  <a:pt x="3838880" y="792080"/>
                  <a:pt x="3835111" y="788065"/>
                </a:cubicBezTo>
                <a:lnTo>
                  <a:pt x="3828249" y="780765"/>
                </a:lnTo>
                <a:lnTo>
                  <a:pt x="3834780" y="775488"/>
                </a:lnTo>
                <a:cubicBezTo>
                  <a:pt x="3841239" y="770268"/>
                  <a:pt x="3841440" y="770282"/>
                  <a:pt x="3851525" y="777123"/>
                </a:cubicBezTo>
                <a:cubicBezTo>
                  <a:pt x="3872758" y="791507"/>
                  <a:pt x="3899630" y="783060"/>
                  <a:pt x="3899630" y="761993"/>
                </a:cubicBezTo>
                <a:cubicBezTo>
                  <a:pt x="3899630" y="746361"/>
                  <a:pt x="3890093" y="738660"/>
                  <a:pt x="3868802" y="737125"/>
                </a:cubicBezTo>
                <a:cubicBezTo>
                  <a:pt x="3852661" y="735964"/>
                  <a:pt x="3852042" y="735634"/>
                  <a:pt x="3852042" y="728205"/>
                </a:cubicBezTo>
                <a:cubicBezTo>
                  <a:pt x="3852042" y="720963"/>
                  <a:pt x="3852964" y="720375"/>
                  <a:pt x="3867292" y="718597"/>
                </a:cubicBezTo>
                <a:cubicBezTo>
                  <a:pt x="3887216" y="716116"/>
                  <a:pt x="3896840" y="708687"/>
                  <a:pt x="3896840" y="695794"/>
                </a:cubicBezTo>
                <a:cubicBezTo>
                  <a:pt x="3896840" y="674928"/>
                  <a:pt x="3876110" y="666410"/>
                  <a:pt x="3854646" y="678427"/>
                </a:cubicBezTo>
                <a:cubicBezTo>
                  <a:pt x="3845742" y="683418"/>
                  <a:pt x="3843152" y="683848"/>
                  <a:pt x="3839570" y="680880"/>
                </a:cubicBezTo>
                <a:cubicBezTo>
                  <a:pt x="3832665" y="675172"/>
                  <a:pt x="3834463" y="670210"/>
                  <a:pt x="3846245" y="662437"/>
                </a:cubicBezTo>
                <a:cubicBezTo>
                  <a:pt x="3860918" y="652757"/>
                  <a:pt x="3876757" y="650864"/>
                  <a:pt x="3892625" y="656902"/>
                </a:cubicBezTo>
                <a:cubicBezTo>
                  <a:pt x="3921223" y="667801"/>
                  <a:pt x="3927409" y="697272"/>
                  <a:pt x="3905486" y="718210"/>
                </a:cubicBezTo>
                <a:lnTo>
                  <a:pt x="3897746" y="725610"/>
                </a:lnTo>
                <a:lnTo>
                  <a:pt x="3909888" y="737713"/>
                </a:lnTo>
                <a:cubicBezTo>
                  <a:pt x="3920518" y="748311"/>
                  <a:pt x="3922029" y="751337"/>
                  <a:pt x="3922015" y="762036"/>
                </a:cubicBezTo>
                <a:cubicBezTo>
                  <a:pt x="3922015" y="769077"/>
                  <a:pt x="3919770" y="777926"/>
                  <a:pt x="3916749" y="782859"/>
                </a:cubicBezTo>
                <a:cubicBezTo>
                  <a:pt x="3906780" y="799179"/>
                  <a:pt x="3878023" y="806837"/>
                  <a:pt x="3854704" y="799409"/>
                </a:cubicBezTo>
                <a:close/>
                <a:moveTo>
                  <a:pt x="2792308" y="797243"/>
                </a:moveTo>
                <a:cubicBezTo>
                  <a:pt x="2791560" y="795293"/>
                  <a:pt x="2791287" y="761706"/>
                  <a:pt x="2791704" y="722598"/>
                </a:cubicBezTo>
                <a:lnTo>
                  <a:pt x="2792452" y="651481"/>
                </a:lnTo>
                <a:lnTo>
                  <a:pt x="2802249" y="651481"/>
                </a:lnTo>
                <a:lnTo>
                  <a:pt x="2812045" y="651481"/>
                </a:lnTo>
                <a:lnTo>
                  <a:pt x="2812793" y="726126"/>
                </a:lnTo>
                <a:lnTo>
                  <a:pt x="2813541" y="800785"/>
                </a:lnTo>
                <a:lnTo>
                  <a:pt x="2803601" y="800785"/>
                </a:lnTo>
                <a:cubicBezTo>
                  <a:pt x="2798149" y="800785"/>
                  <a:pt x="2793070" y="799194"/>
                  <a:pt x="2792308" y="797243"/>
                </a:cubicBezTo>
                <a:close/>
                <a:moveTo>
                  <a:pt x="2856698" y="797243"/>
                </a:moveTo>
                <a:cubicBezTo>
                  <a:pt x="2855950" y="795293"/>
                  <a:pt x="2855677" y="761706"/>
                  <a:pt x="2856094" y="722598"/>
                </a:cubicBezTo>
                <a:lnTo>
                  <a:pt x="2856842" y="651481"/>
                </a:lnTo>
                <a:lnTo>
                  <a:pt x="2866639" y="651481"/>
                </a:lnTo>
                <a:lnTo>
                  <a:pt x="2876435" y="651481"/>
                </a:lnTo>
                <a:lnTo>
                  <a:pt x="2877183" y="716360"/>
                </a:lnTo>
                <a:lnTo>
                  <a:pt x="2877932" y="781253"/>
                </a:lnTo>
                <a:lnTo>
                  <a:pt x="2908674" y="781253"/>
                </a:lnTo>
                <a:lnTo>
                  <a:pt x="2939430" y="781253"/>
                </a:lnTo>
                <a:lnTo>
                  <a:pt x="2939430" y="791019"/>
                </a:lnTo>
                <a:lnTo>
                  <a:pt x="2939430" y="800785"/>
                </a:lnTo>
                <a:lnTo>
                  <a:pt x="2898748" y="800785"/>
                </a:lnTo>
                <a:cubicBezTo>
                  <a:pt x="2868480" y="800785"/>
                  <a:pt x="2857720" y="799882"/>
                  <a:pt x="2856698" y="797243"/>
                </a:cubicBezTo>
                <a:close/>
                <a:moveTo>
                  <a:pt x="2953413" y="799380"/>
                </a:moveTo>
                <a:cubicBezTo>
                  <a:pt x="2953413" y="796670"/>
                  <a:pt x="3018508" y="654220"/>
                  <a:pt x="3021385" y="650663"/>
                </a:cubicBezTo>
                <a:cubicBezTo>
                  <a:pt x="3022982" y="648670"/>
                  <a:pt x="3025284" y="648053"/>
                  <a:pt x="3026507" y="649258"/>
                </a:cubicBezTo>
                <a:cubicBezTo>
                  <a:pt x="3030002" y="652757"/>
                  <a:pt x="3093386" y="792740"/>
                  <a:pt x="3093386" y="796971"/>
                </a:cubicBezTo>
                <a:cubicBezTo>
                  <a:pt x="3093386" y="799423"/>
                  <a:pt x="3090077" y="800785"/>
                  <a:pt x="3084107" y="800785"/>
                </a:cubicBezTo>
                <a:cubicBezTo>
                  <a:pt x="3075519" y="800785"/>
                  <a:pt x="3074224" y="799523"/>
                  <a:pt x="3066801" y="784035"/>
                </a:cubicBezTo>
                <a:lnTo>
                  <a:pt x="3058774" y="767299"/>
                </a:lnTo>
                <a:lnTo>
                  <a:pt x="3024335" y="767299"/>
                </a:lnTo>
                <a:lnTo>
                  <a:pt x="2989895" y="767299"/>
                </a:lnTo>
                <a:lnTo>
                  <a:pt x="2981408" y="784035"/>
                </a:lnTo>
                <a:cubicBezTo>
                  <a:pt x="2973496" y="799681"/>
                  <a:pt x="2972302" y="800785"/>
                  <a:pt x="2963181" y="800785"/>
                </a:cubicBezTo>
                <a:cubicBezTo>
                  <a:pt x="2957815" y="800785"/>
                  <a:pt x="2953413" y="800154"/>
                  <a:pt x="2953413" y="799380"/>
                </a:cubicBezTo>
                <a:close/>
                <a:moveTo>
                  <a:pt x="3051394" y="749545"/>
                </a:moveTo>
                <a:cubicBezTo>
                  <a:pt x="3051394" y="749000"/>
                  <a:pt x="3045237" y="735505"/>
                  <a:pt x="3037699" y="719543"/>
                </a:cubicBezTo>
                <a:lnTo>
                  <a:pt x="3023989" y="690546"/>
                </a:lnTo>
                <a:lnTo>
                  <a:pt x="3012826" y="714538"/>
                </a:lnTo>
                <a:cubicBezTo>
                  <a:pt x="2994528" y="753862"/>
                  <a:pt x="2993448" y="750549"/>
                  <a:pt x="3024622" y="750549"/>
                </a:cubicBezTo>
                <a:cubicBezTo>
                  <a:pt x="3039353" y="750549"/>
                  <a:pt x="3051394" y="750104"/>
                  <a:pt x="3051394" y="749545"/>
                </a:cubicBezTo>
                <a:close/>
                <a:moveTo>
                  <a:pt x="3488114" y="792482"/>
                </a:moveTo>
                <a:lnTo>
                  <a:pt x="3488114" y="784035"/>
                </a:lnTo>
                <a:lnTo>
                  <a:pt x="3504917" y="784035"/>
                </a:lnTo>
                <a:lnTo>
                  <a:pt x="3521705" y="784035"/>
                </a:lnTo>
                <a:lnTo>
                  <a:pt x="3521705" y="736595"/>
                </a:lnTo>
                <a:cubicBezTo>
                  <a:pt x="3521705" y="710494"/>
                  <a:pt x="3520755" y="689198"/>
                  <a:pt x="3519604" y="689255"/>
                </a:cubicBezTo>
                <a:cubicBezTo>
                  <a:pt x="3518453" y="689312"/>
                  <a:pt x="3514353" y="691148"/>
                  <a:pt x="3510512" y="693342"/>
                </a:cubicBezTo>
                <a:cubicBezTo>
                  <a:pt x="3500702" y="698935"/>
                  <a:pt x="3497422" y="698476"/>
                  <a:pt x="3495508" y="691248"/>
                </a:cubicBezTo>
                <a:cubicBezTo>
                  <a:pt x="3494185" y="686172"/>
                  <a:pt x="3496947" y="682156"/>
                  <a:pt x="3509880" y="670440"/>
                </a:cubicBezTo>
                <a:cubicBezTo>
                  <a:pt x="3520813" y="660530"/>
                  <a:pt x="3528351" y="655883"/>
                  <a:pt x="3533602" y="655783"/>
                </a:cubicBezTo>
                <a:lnTo>
                  <a:pt x="3541298" y="655668"/>
                </a:lnTo>
                <a:lnTo>
                  <a:pt x="3541298" y="719701"/>
                </a:lnTo>
                <a:lnTo>
                  <a:pt x="3541298" y="783734"/>
                </a:lnTo>
                <a:lnTo>
                  <a:pt x="3554604" y="784580"/>
                </a:lnTo>
                <a:cubicBezTo>
                  <a:pt x="3566688" y="785354"/>
                  <a:pt x="3567897" y="786071"/>
                  <a:pt x="3567897" y="792410"/>
                </a:cubicBezTo>
                <a:lnTo>
                  <a:pt x="3567897" y="799380"/>
                </a:lnTo>
                <a:lnTo>
                  <a:pt x="3528005" y="800154"/>
                </a:lnTo>
                <a:lnTo>
                  <a:pt x="3488114" y="800929"/>
                </a:lnTo>
                <a:close/>
                <a:moveTo>
                  <a:pt x="1664457" y="792711"/>
                </a:moveTo>
                <a:cubicBezTo>
                  <a:pt x="1662472" y="789513"/>
                  <a:pt x="1693891" y="769895"/>
                  <a:pt x="1697472" y="772103"/>
                </a:cubicBezTo>
                <a:cubicBezTo>
                  <a:pt x="1700321" y="773853"/>
                  <a:pt x="1691905" y="780823"/>
                  <a:pt x="1676369" y="789542"/>
                </a:cubicBezTo>
                <a:cubicBezTo>
                  <a:pt x="1670600" y="792783"/>
                  <a:pt x="1665364" y="794174"/>
                  <a:pt x="1664457" y="792711"/>
                </a:cubicBezTo>
                <a:close/>
                <a:moveTo>
                  <a:pt x="1123139" y="789054"/>
                </a:moveTo>
                <a:cubicBezTo>
                  <a:pt x="1120694" y="786616"/>
                  <a:pt x="1119787" y="765377"/>
                  <a:pt x="1119787" y="710924"/>
                </a:cubicBezTo>
                <a:lnTo>
                  <a:pt x="1119787" y="636121"/>
                </a:lnTo>
                <a:lnTo>
                  <a:pt x="1130979" y="636121"/>
                </a:lnTo>
                <a:lnTo>
                  <a:pt x="1142171" y="636121"/>
                </a:lnTo>
                <a:lnTo>
                  <a:pt x="1142171" y="703108"/>
                </a:lnTo>
                <a:lnTo>
                  <a:pt x="1142171" y="770081"/>
                </a:lnTo>
                <a:lnTo>
                  <a:pt x="1157578" y="770081"/>
                </a:lnTo>
                <a:lnTo>
                  <a:pt x="1172971" y="770081"/>
                </a:lnTo>
                <a:lnTo>
                  <a:pt x="1172971" y="703108"/>
                </a:lnTo>
                <a:lnTo>
                  <a:pt x="1172971" y="636121"/>
                </a:lnTo>
                <a:lnTo>
                  <a:pt x="1185702" y="636121"/>
                </a:lnTo>
                <a:lnTo>
                  <a:pt x="1198419" y="636121"/>
                </a:lnTo>
                <a:lnTo>
                  <a:pt x="1197599" y="710308"/>
                </a:lnTo>
                <a:cubicBezTo>
                  <a:pt x="1196808" y="780005"/>
                  <a:pt x="1196434" y="784738"/>
                  <a:pt x="1191327" y="788452"/>
                </a:cubicBezTo>
                <a:cubicBezTo>
                  <a:pt x="1184278" y="793586"/>
                  <a:pt x="1128174" y="794088"/>
                  <a:pt x="1123139" y="789069"/>
                </a:cubicBezTo>
                <a:close/>
                <a:moveTo>
                  <a:pt x="2397033" y="777696"/>
                </a:moveTo>
                <a:cubicBezTo>
                  <a:pt x="2382647" y="768934"/>
                  <a:pt x="2378821" y="764445"/>
                  <a:pt x="2385827" y="764560"/>
                </a:cubicBezTo>
                <a:cubicBezTo>
                  <a:pt x="2390977" y="764632"/>
                  <a:pt x="2415922" y="780794"/>
                  <a:pt x="2415922" y="784049"/>
                </a:cubicBezTo>
                <a:cubicBezTo>
                  <a:pt x="2415922" y="788366"/>
                  <a:pt x="2412872" y="787334"/>
                  <a:pt x="2397033" y="777696"/>
                </a:cubicBezTo>
                <a:close/>
                <a:moveTo>
                  <a:pt x="1654474" y="773322"/>
                </a:moveTo>
                <a:cubicBezTo>
                  <a:pt x="1654474" y="772032"/>
                  <a:pt x="1661077" y="767313"/>
                  <a:pt x="1669147" y="762853"/>
                </a:cubicBezTo>
                <a:cubicBezTo>
                  <a:pt x="1688424" y="752184"/>
                  <a:pt x="1688079" y="752298"/>
                  <a:pt x="1688021" y="756601"/>
                </a:cubicBezTo>
                <a:cubicBezTo>
                  <a:pt x="1688007" y="758637"/>
                  <a:pt x="1681706" y="763771"/>
                  <a:pt x="1674024" y="767987"/>
                </a:cubicBezTo>
                <a:cubicBezTo>
                  <a:pt x="1659552" y="775947"/>
                  <a:pt x="1654474" y="777338"/>
                  <a:pt x="1654474" y="773322"/>
                </a:cubicBezTo>
                <a:close/>
                <a:moveTo>
                  <a:pt x="2406571" y="760286"/>
                </a:moveTo>
                <a:cubicBezTo>
                  <a:pt x="2397580" y="755281"/>
                  <a:pt x="2391552" y="750376"/>
                  <a:pt x="2393163" y="749373"/>
                </a:cubicBezTo>
                <a:cubicBezTo>
                  <a:pt x="2396242" y="747480"/>
                  <a:pt x="2422697" y="759627"/>
                  <a:pt x="2425574" y="764259"/>
                </a:cubicBezTo>
                <a:cubicBezTo>
                  <a:pt x="2429358" y="770382"/>
                  <a:pt x="2421892" y="768819"/>
                  <a:pt x="2406571" y="760286"/>
                </a:cubicBezTo>
                <a:close/>
                <a:moveTo>
                  <a:pt x="1644994" y="756658"/>
                </a:moveTo>
                <a:cubicBezTo>
                  <a:pt x="1644231" y="755410"/>
                  <a:pt x="1651712" y="750391"/>
                  <a:pt x="1661638" y="745515"/>
                </a:cubicBezTo>
                <a:cubicBezTo>
                  <a:pt x="1673549" y="739664"/>
                  <a:pt x="1679663" y="737857"/>
                  <a:pt x="1679663" y="740223"/>
                </a:cubicBezTo>
                <a:cubicBezTo>
                  <a:pt x="1679663" y="742188"/>
                  <a:pt x="1672715" y="747207"/>
                  <a:pt x="1664213" y="751366"/>
                </a:cubicBezTo>
                <a:cubicBezTo>
                  <a:pt x="1646936" y="759813"/>
                  <a:pt x="1646950" y="759799"/>
                  <a:pt x="1644994" y="756658"/>
                </a:cubicBezTo>
                <a:close/>
                <a:moveTo>
                  <a:pt x="2413821" y="742819"/>
                </a:moveTo>
                <a:cubicBezTo>
                  <a:pt x="2400500" y="736136"/>
                  <a:pt x="2395192" y="731016"/>
                  <a:pt x="2401579" y="731016"/>
                </a:cubicBezTo>
                <a:cubicBezTo>
                  <a:pt x="2406945" y="731016"/>
                  <a:pt x="2435515" y="745085"/>
                  <a:pt x="2435515" y="747723"/>
                </a:cubicBezTo>
                <a:cubicBezTo>
                  <a:pt x="2435515" y="752126"/>
                  <a:pt x="2429761" y="750835"/>
                  <a:pt x="2413821" y="742819"/>
                </a:cubicBezTo>
                <a:close/>
                <a:moveTo>
                  <a:pt x="1636190" y="739248"/>
                </a:moveTo>
                <a:cubicBezTo>
                  <a:pt x="1634751" y="736939"/>
                  <a:pt x="1649424" y="728277"/>
                  <a:pt x="1664371" y="722598"/>
                </a:cubicBezTo>
                <a:cubicBezTo>
                  <a:pt x="1669406" y="720691"/>
                  <a:pt x="1671276" y="720920"/>
                  <a:pt x="1671276" y="723444"/>
                </a:cubicBezTo>
                <a:cubicBezTo>
                  <a:pt x="1671276" y="727746"/>
                  <a:pt x="1638276" y="742604"/>
                  <a:pt x="1636190" y="739248"/>
                </a:cubicBezTo>
                <a:close/>
                <a:moveTo>
                  <a:pt x="2422222" y="724878"/>
                </a:moveTo>
                <a:cubicBezTo>
                  <a:pt x="2414138" y="721694"/>
                  <a:pt x="2407520" y="717363"/>
                  <a:pt x="2407520" y="715255"/>
                </a:cubicBezTo>
                <a:cubicBezTo>
                  <a:pt x="2407520" y="712100"/>
                  <a:pt x="2409419" y="712215"/>
                  <a:pt x="2418022" y="715901"/>
                </a:cubicBezTo>
                <a:cubicBezTo>
                  <a:pt x="2423805" y="718367"/>
                  <a:pt x="2431990" y="721651"/>
                  <a:pt x="2436220" y="723186"/>
                </a:cubicBezTo>
                <a:cubicBezTo>
                  <a:pt x="2444017" y="726011"/>
                  <a:pt x="2446851" y="731159"/>
                  <a:pt x="2440420" y="730830"/>
                </a:cubicBezTo>
                <a:cubicBezTo>
                  <a:pt x="2438493" y="730729"/>
                  <a:pt x="2430307" y="728048"/>
                  <a:pt x="2422222" y="724878"/>
                </a:cubicBezTo>
                <a:close/>
                <a:moveTo>
                  <a:pt x="1629285" y="719744"/>
                </a:moveTo>
                <a:cubicBezTo>
                  <a:pt x="1629285" y="718166"/>
                  <a:pt x="1634895" y="714466"/>
                  <a:pt x="1641757" y="711527"/>
                </a:cubicBezTo>
                <a:cubicBezTo>
                  <a:pt x="1657595" y="704758"/>
                  <a:pt x="1661134" y="703983"/>
                  <a:pt x="1662875" y="706866"/>
                </a:cubicBezTo>
                <a:cubicBezTo>
                  <a:pt x="1663637" y="708142"/>
                  <a:pt x="1656818" y="712229"/>
                  <a:pt x="1647698" y="715915"/>
                </a:cubicBezTo>
                <a:cubicBezTo>
                  <a:pt x="1628579" y="723673"/>
                  <a:pt x="1629285" y="723530"/>
                  <a:pt x="1629285" y="719744"/>
                </a:cubicBezTo>
                <a:close/>
                <a:moveTo>
                  <a:pt x="2435515" y="708831"/>
                </a:moveTo>
                <a:cubicBezTo>
                  <a:pt x="2428595" y="706177"/>
                  <a:pt x="2420640" y="703180"/>
                  <a:pt x="2417849" y="702176"/>
                </a:cubicBezTo>
                <a:cubicBezTo>
                  <a:pt x="2415058" y="701172"/>
                  <a:pt x="2413533" y="699122"/>
                  <a:pt x="2414469" y="697630"/>
                </a:cubicBezTo>
                <a:cubicBezTo>
                  <a:pt x="2416094" y="695006"/>
                  <a:pt x="2445268" y="703983"/>
                  <a:pt x="2450462" y="708716"/>
                </a:cubicBezTo>
                <a:cubicBezTo>
                  <a:pt x="2455554" y="713348"/>
                  <a:pt x="2447455" y="713420"/>
                  <a:pt x="2435515" y="708831"/>
                </a:cubicBezTo>
                <a:close/>
                <a:moveTo>
                  <a:pt x="1621473" y="699925"/>
                </a:moveTo>
                <a:cubicBezTo>
                  <a:pt x="1622566" y="696669"/>
                  <a:pt x="1646044" y="687032"/>
                  <a:pt x="1654013" y="686573"/>
                </a:cubicBezTo>
                <a:cubicBezTo>
                  <a:pt x="1661177" y="686157"/>
                  <a:pt x="1655481" y="692912"/>
                  <a:pt x="1645914" y="696167"/>
                </a:cubicBezTo>
                <a:cubicBezTo>
                  <a:pt x="1627342" y="702492"/>
                  <a:pt x="1620264" y="703582"/>
                  <a:pt x="1621473" y="699925"/>
                </a:cubicBezTo>
                <a:close/>
                <a:moveTo>
                  <a:pt x="2437615" y="688696"/>
                </a:moveTo>
                <a:cubicBezTo>
                  <a:pt x="2428768" y="685627"/>
                  <a:pt x="2421518" y="681955"/>
                  <a:pt x="2421518" y="680550"/>
                </a:cubicBezTo>
                <a:cubicBezTo>
                  <a:pt x="2421518" y="677208"/>
                  <a:pt x="2421618" y="677208"/>
                  <a:pt x="2441168" y="682629"/>
                </a:cubicBezTo>
                <a:cubicBezTo>
                  <a:pt x="2450951" y="685340"/>
                  <a:pt x="2457913" y="688825"/>
                  <a:pt x="2457913" y="691004"/>
                </a:cubicBezTo>
                <a:cubicBezTo>
                  <a:pt x="2457913" y="695622"/>
                  <a:pt x="2457381" y="695565"/>
                  <a:pt x="2437615" y="688696"/>
                </a:cubicBezTo>
                <a:close/>
                <a:moveTo>
                  <a:pt x="1615877" y="680378"/>
                </a:moveTo>
                <a:cubicBezTo>
                  <a:pt x="1617675" y="674986"/>
                  <a:pt x="1651683" y="665979"/>
                  <a:pt x="1651683" y="670898"/>
                </a:cubicBezTo>
                <a:cubicBezTo>
                  <a:pt x="1651683" y="672920"/>
                  <a:pt x="1645770" y="675975"/>
                  <a:pt x="1638376" y="677782"/>
                </a:cubicBezTo>
                <a:cubicBezTo>
                  <a:pt x="1631068" y="679575"/>
                  <a:pt x="1622725" y="681740"/>
                  <a:pt x="1619847" y="682586"/>
                </a:cubicBezTo>
                <a:cubicBezTo>
                  <a:pt x="1616265" y="683662"/>
                  <a:pt x="1615014" y="682973"/>
                  <a:pt x="1615877" y="680378"/>
                </a:cubicBezTo>
                <a:close/>
                <a:moveTo>
                  <a:pt x="2440420" y="670196"/>
                </a:moveTo>
                <a:cubicBezTo>
                  <a:pt x="2424941" y="665893"/>
                  <a:pt x="2419014" y="661189"/>
                  <a:pt x="2429228" y="661304"/>
                </a:cubicBezTo>
                <a:cubicBezTo>
                  <a:pt x="2438939" y="661390"/>
                  <a:pt x="2461769" y="668561"/>
                  <a:pt x="2462862" y="671845"/>
                </a:cubicBezTo>
                <a:cubicBezTo>
                  <a:pt x="2464272" y="676047"/>
                  <a:pt x="2460560" y="675774"/>
                  <a:pt x="2440420" y="670196"/>
                </a:cubicBezTo>
                <a:close/>
                <a:moveTo>
                  <a:pt x="1611144" y="661333"/>
                </a:moveTo>
                <a:cubicBezTo>
                  <a:pt x="1609116" y="658063"/>
                  <a:pt x="1610511" y="657475"/>
                  <a:pt x="1631529" y="652771"/>
                </a:cubicBezTo>
                <a:cubicBezTo>
                  <a:pt x="1639700" y="650950"/>
                  <a:pt x="1647151" y="650219"/>
                  <a:pt x="1648101" y="651165"/>
                </a:cubicBezTo>
                <a:cubicBezTo>
                  <a:pt x="1650892" y="653947"/>
                  <a:pt x="1647223" y="655998"/>
                  <a:pt x="1634391" y="658809"/>
                </a:cubicBezTo>
                <a:cubicBezTo>
                  <a:pt x="1627731" y="660257"/>
                  <a:pt x="1620178" y="662079"/>
                  <a:pt x="1617618" y="662853"/>
                </a:cubicBezTo>
                <a:cubicBezTo>
                  <a:pt x="1615057" y="663627"/>
                  <a:pt x="1612137" y="662939"/>
                  <a:pt x="1611144" y="661333"/>
                </a:cubicBezTo>
                <a:close/>
                <a:moveTo>
                  <a:pt x="2448721" y="651552"/>
                </a:moveTo>
                <a:cubicBezTo>
                  <a:pt x="2439816" y="649616"/>
                  <a:pt x="2431731" y="647235"/>
                  <a:pt x="2430753" y="646260"/>
                </a:cubicBezTo>
                <a:cubicBezTo>
                  <a:pt x="2426869" y="642388"/>
                  <a:pt x="2432508" y="641944"/>
                  <a:pt x="2449009" y="644841"/>
                </a:cubicBezTo>
                <a:cubicBezTo>
                  <a:pt x="2460474" y="646863"/>
                  <a:pt x="2466315" y="649200"/>
                  <a:pt x="2466315" y="651767"/>
                </a:cubicBezTo>
                <a:cubicBezTo>
                  <a:pt x="2466315" y="653918"/>
                  <a:pt x="2465998" y="655539"/>
                  <a:pt x="2465610" y="655381"/>
                </a:cubicBezTo>
                <a:cubicBezTo>
                  <a:pt x="2465235" y="655224"/>
                  <a:pt x="2457626" y="653503"/>
                  <a:pt x="2448721" y="651552"/>
                </a:cubicBezTo>
                <a:close/>
                <a:moveTo>
                  <a:pt x="1606886" y="641098"/>
                </a:moveTo>
                <a:cubicBezTo>
                  <a:pt x="1606886" y="638416"/>
                  <a:pt x="1612554" y="636064"/>
                  <a:pt x="1624221" y="633898"/>
                </a:cubicBezTo>
                <a:cubicBezTo>
                  <a:pt x="1633758" y="632134"/>
                  <a:pt x="1642059" y="631202"/>
                  <a:pt x="1642692" y="631819"/>
                </a:cubicBezTo>
                <a:cubicBezTo>
                  <a:pt x="1645756" y="634874"/>
                  <a:pt x="1639268" y="638459"/>
                  <a:pt x="1627558" y="640209"/>
                </a:cubicBezTo>
                <a:cubicBezTo>
                  <a:pt x="1620408" y="641284"/>
                  <a:pt x="1612842" y="642818"/>
                  <a:pt x="1610727" y="643622"/>
                </a:cubicBezTo>
                <a:cubicBezTo>
                  <a:pt x="1608569" y="644453"/>
                  <a:pt x="1606886" y="643335"/>
                  <a:pt x="1606886" y="641098"/>
                </a:cubicBezTo>
                <a:close/>
                <a:moveTo>
                  <a:pt x="2444146" y="630872"/>
                </a:moveTo>
                <a:cubicBezTo>
                  <a:pt x="2438881" y="629926"/>
                  <a:pt x="2433990" y="627402"/>
                  <a:pt x="2433285" y="625265"/>
                </a:cubicBezTo>
                <a:cubicBezTo>
                  <a:pt x="2432336" y="622411"/>
                  <a:pt x="2433760" y="621809"/>
                  <a:pt x="2438651" y="622970"/>
                </a:cubicBezTo>
                <a:cubicBezTo>
                  <a:pt x="2442319" y="623845"/>
                  <a:pt x="2451310" y="625423"/>
                  <a:pt x="2458618" y="626470"/>
                </a:cubicBezTo>
                <a:cubicBezTo>
                  <a:pt x="2465926" y="627531"/>
                  <a:pt x="2471911" y="629496"/>
                  <a:pt x="2471911" y="630858"/>
                </a:cubicBezTo>
                <a:cubicBezTo>
                  <a:pt x="2471911" y="633569"/>
                  <a:pt x="2459136" y="633583"/>
                  <a:pt x="2444146" y="630872"/>
                </a:cubicBezTo>
                <a:close/>
                <a:moveTo>
                  <a:pt x="1602541" y="621938"/>
                </a:moveTo>
                <a:cubicBezTo>
                  <a:pt x="1600412" y="618496"/>
                  <a:pt x="1604469" y="617148"/>
                  <a:pt x="1623084" y="615040"/>
                </a:cubicBezTo>
                <a:cubicBezTo>
                  <a:pt x="1635298" y="613663"/>
                  <a:pt x="1640477" y="614022"/>
                  <a:pt x="1640477" y="616230"/>
                </a:cubicBezTo>
                <a:cubicBezTo>
                  <a:pt x="1640477" y="617965"/>
                  <a:pt x="1638276" y="619457"/>
                  <a:pt x="1635585" y="619543"/>
                </a:cubicBezTo>
                <a:cubicBezTo>
                  <a:pt x="1632881" y="619643"/>
                  <a:pt x="1624652" y="620705"/>
                  <a:pt x="1617287" y="621909"/>
                </a:cubicBezTo>
                <a:cubicBezTo>
                  <a:pt x="1609921" y="623114"/>
                  <a:pt x="1603275" y="623128"/>
                  <a:pt x="1602541" y="621938"/>
                </a:cubicBezTo>
                <a:close/>
                <a:moveTo>
                  <a:pt x="2443225" y="611799"/>
                </a:moveTo>
                <a:cubicBezTo>
                  <a:pt x="2433817" y="610379"/>
                  <a:pt x="2432968" y="605431"/>
                  <a:pt x="2442132" y="605431"/>
                </a:cubicBezTo>
                <a:cubicBezTo>
                  <a:pt x="2455094" y="605431"/>
                  <a:pt x="2474716" y="609017"/>
                  <a:pt x="2474716" y="611383"/>
                </a:cubicBezTo>
                <a:cubicBezTo>
                  <a:pt x="2474716" y="613792"/>
                  <a:pt x="2457856" y="614007"/>
                  <a:pt x="2443225" y="611799"/>
                </a:cubicBezTo>
                <a:close/>
                <a:moveTo>
                  <a:pt x="1161779" y="572246"/>
                </a:moveTo>
                <a:lnTo>
                  <a:pt x="1161779" y="536279"/>
                </a:lnTo>
                <a:lnTo>
                  <a:pt x="1171288" y="534500"/>
                </a:lnTo>
                <a:cubicBezTo>
                  <a:pt x="1197571" y="529581"/>
                  <a:pt x="1211107" y="501416"/>
                  <a:pt x="1198865" y="477108"/>
                </a:cubicBezTo>
                <a:cubicBezTo>
                  <a:pt x="1193226" y="465922"/>
                  <a:pt x="1177963" y="454721"/>
                  <a:pt x="1168353" y="454721"/>
                </a:cubicBezTo>
                <a:cubicBezTo>
                  <a:pt x="1161793" y="454721"/>
                  <a:pt x="1161779" y="454621"/>
                  <a:pt x="1161779" y="419471"/>
                </a:cubicBezTo>
                <a:lnTo>
                  <a:pt x="1161779" y="384220"/>
                </a:lnTo>
                <a:lnTo>
                  <a:pt x="1190593" y="385497"/>
                </a:lnTo>
                <a:cubicBezTo>
                  <a:pt x="1215740" y="386615"/>
                  <a:pt x="1221336" y="387820"/>
                  <a:pt x="1234355" y="394876"/>
                </a:cubicBezTo>
                <a:cubicBezTo>
                  <a:pt x="1252927" y="404958"/>
                  <a:pt x="1266809" y="422655"/>
                  <a:pt x="1271081" y="441671"/>
                </a:cubicBezTo>
                <a:cubicBezTo>
                  <a:pt x="1273124" y="450734"/>
                  <a:pt x="1273958" y="474354"/>
                  <a:pt x="1273325" y="504958"/>
                </a:cubicBezTo>
                <a:cubicBezTo>
                  <a:pt x="1272333" y="552914"/>
                  <a:pt x="1272160" y="554062"/>
                  <a:pt x="1264075" y="568661"/>
                </a:cubicBezTo>
                <a:cubicBezTo>
                  <a:pt x="1248395" y="596927"/>
                  <a:pt x="1225882" y="608214"/>
                  <a:pt x="1185127" y="608214"/>
                </a:cubicBezTo>
                <a:lnTo>
                  <a:pt x="1161779" y="608214"/>
                </a:lnTo>
                <a:close/>
                <a:moveTo>
                  <a:pt x="1601290" y="600211"/>
                </a:moveTo>
                <a:cubicBezTo>
                  <a:pt x="1601290" y="597587"/>
                  <a:pt x="1634550" y="593012"/>
                  <a:pt x="1636851" y="595307"/>
                </a:cubicBezTo>
                <a:cubicBezTo>
                  <a:pt x="1637614" y="596067"/>
                  <a:pt x="1637412" y="598017"/>
                  <a:pt x="1636391" y="599666"/>
                </a:cubicBezTo>
                <a:cubicBezTo>
                  <a:pt x="1634204" y="603209"/>
                  <a:pt x="1601290" y="603725"/>
                  <a:pt x="1601290" y="600211"/>
                </a:cubicBezTo>
                <a:close/>
                <a:moveTo>
                  <a:pt x="2446016" y="592266"/>
                </a:moveTo>
                <a:cubicBezTo>
                  <a:pt x="2435141" y="590617"/>
                  <a:pt x="2436435" y="585899"/>
                  <a:pt x="2447771" y="585899"/>
                </a:cubicBezTo>
                <a:cubicBezTo>
                  <a:pt x="2460977" y="585899"/>
                  <a:pt x="2474716" y="588910"/>
                  <a:pt x="2474716" y="591822"/>
                </a:cubicBezTo>
                <a:cubicBezTo>
                  <a:pt x="2474716" y="594260"/>
                  <a:pt x="2460646" y="594475"/>
                  <a:pt x="2446016" y="592266"/>
                </a:cubicBezTo>
                <a:close/>
                <a:moveTo>
                  <a:pt x="1598485" y="580306"/>
                </a:moveTo>
                <a:cubicBezTo>
                  <a:pt x="1598485" y="578771"/>
                  <a:pt x="1602585" y="577509"/>
                  <a:pt x="1607591" y="577495"/>
                </a:cubicBezTo>
                <a:cubicBezTo>
                  <a:pt x="1612583" y="577481"/>
                  <a:pt x="1621401" y="576677"/>
                  <a:pt x="1627184" y="575731"/>
                </a:cubicBezTo>
                <a:cubicBezTo>
                  <a:pt x="1635729" y="574326"/>
                  <a:pt x="1637686" y="574842"/>
                  <a:pt x="1637686" y="578556"/>
                </a:cubicBezTo>
                <a:cubicBezTo>
                  <a:pt x="1637686" y="582328"/>
                  <a:pt x="1634334" y="583102"/>
                  <a:pt x="1618078" y="583102"/>
                </a:cubicBezTo>
                <a:cubicBezTo>
                  <a:pt x="1606886" y="583102"/>
                  <a:pt x="1598485" y="581912"/>
                  <a:pt x="1598485" y="580306"/>
                </a:cubicBezTo>
                <a:close/>
                <a:moveTo>
                  <a:pt x="2438320" y="574727"/>
                </a:moveTo>
                <a:cubicBezTo>
                  <a:pt x="2438320" y="573135"/>
                  <a:pt x="2446721" y="571945"/>
                  <a:pt x="2457913" y="571945"/>
                </a:cubicBezTo>
                <a:cubicBezTo>
                  <a:pt x="2469120" y="571945"/>
                  <a:pt x="2477507" y="573135"/>
                  <a:pt x="2477507" y="574727"/>
                </a:cubicBezTo>
                <a:cubicBezTo>
                  <a:pt x="2477507" y="576319"/>
                  <a:pt x="2469120" y="577524"/>
                  <a:pt x="2457913" y="577524"/>
                </a:cubicBezTo>
                <a:cubicBezTo>
                  <a:pt x="2446721" y="577524"/>
                  <a:pt x="2438320" y="576319"/>
                  <a:pt x="2438320" y="574727"/>
                </a:cubicBezTo>
                <a:close/>
                <a:moveTo>
                  <a:pt x="1598485" y="559382"/>
                </a:moveTo>
                <a:cubicBezTo>
                  <a:pt x="1598485" y="556055"/>
                  <a:pt x="1602527" y="555195"/>
                  <a:pt x="1618078" y="555195"/>
                </a:cubicBezTo>
                <a:cubicBezTo>
                  <a:pt x="1633629" y="555195"/>
                  <a:pt x="1637686" y="556055"/>
                  <a:pt x="1637686" y="559382"/>
                </a:cubicBezTo>
                <a:cubicBezTo>
                  <a:pt x="1637686" y="562709"/>
                  <a:pt x="1633629" y="563570"/>
                  <a:pt x="1618078" y="563570"/>
                </a:cubicBezTo>
                <a:cubicBezTo>
                  <a:pt x="1602527" y="563570"/>
                  <a:pt x="1598485" y="562695"/>
                  <a:pt x="1598485" y="559382"/>
                </a:cubicBezTo>
                <a:close/>
                <a:moveTo>
                  <a:pt x="2438320" y="555195"/>
                </a:moveTo>
                <a:cubicBezTo>
                  <a:pt x="2438320" y="553603"/>
                  <a:pt x="2446721" y="552398"/>
                  <a:pt x="2457913" y="552398"/>
                </a:cubicBezTo>
                <a:cubicBezTo>
                  <a:pt x="2469120" y="552398"/>
                  <a:pt x="2477507" y="553603"/>
                  <a:pt x="2477507" y="555195"/>
                </a:cubicBezTo>
                <a:cubicBezTo>
                  <a:pt x="2477507" y="556787"/>
                  <a:pt x="2469120" y="557991"/>
                  <a:pt x="2457913" y="557991"/>
                </a:cubicBezTo>
                <a:cubicBezTo>
                  <a:pt x="2446721" y="557991"/>
                  <a:pt x="2438320" y="556787"/>
                  <a:pt x="2438320" y="555195"/>
                </a:cubicBezTo>
                <a:close/>
                <a:moveTo>
                  <a:pt x="2862438" y="550648"/>
                </a:moveTo>
                <a:cubicBezTo>
                  <a:pt x="2830258" y="543650"/>
                  <a:pt x="2814217" y="535748"/>
                  <a:pt x="2796422" y="518094"/>
                </a:cubicBezTo>
                <a:cubicBezTo>
                  <a:pt x="2768845" y="490760"/>
                  <a:pt x="2758430" y="444654"/>
                  <a:pt x="2771247" y="406736"/>
                </a:cubicBezTo>
                <a:cubicBezTo>
                  <a:pt x="2800681" y="319671"/>
                  <a:pt x="2917837" y="305144"/>
                  <a:pt x="2967569" y="382385"/>
                </a:cubicBezTo>
                <a:cubicBezTo>
                  <a:pt x="2980055" y="401802"/>
                  <a:pt x="2984903" y="421335"/>
                  <a:pt x="2983753" y="447579"/>
                </a:cubicBezTo>
                <a:cubicBezTo>
                  <a:pt x="2981710" y="493887"/>
                  <a:pt x="2952406" y="531890"/>
                  <a:pt x="2908084" y="545701"/>
                </a:cubicBezTo>
                <a:cubicBezTo>
                  <a:pt x="2895655" y="549587"/>
                  <a:pt x="2870206" y="552341"/>
                  <a:pt x="2862438" y="550648"/>
                </a:cubicBezTo>
                <a:close/>
                <a:moveTo>
                  <a:pt x="2904430" y="505116"/>
                </a:moveTo>
                <a:cubicBezTo>
                  <a:pt x="2929159" y="494360"/>
                  <a:pt x="2944897" y="469865"/>
                  <a:pt x="2944897" y="442173"/>
                </a:cubicBezTo>
                <a:cubicBezTo>
                  <a:pt x="2944897" y="390014"/>
                  <a:pt x="2892159" y="355739"/>
                  <a:pt x="2845636" y="377652"/>
                </a:cubicBezTo>
                <a:cubicBezTo>
                  <a:pt x="2819555" y="389957"/>
                  <a:pt x="2805169" y="412874"/>
                  <a:pt x="2805169" y="442173"/>
                </a:cubicBezTo>
                <a:cubicBezTo>
                  <a:pt x="2805169" y="493715"/>
                  <a:pt x="2856224" y="526082"/>
                  <a:pt x="2904430" y="505116"/>
                </a:cubicBezTo>
                <a:close/>
                <a:moveTo>
                  <a:pt x="3699109" y="548239"/>
                </a:moveTo>
                <a:cubicBezTo>
                  <a:pt x="3669028" y="541714"/>
                  <a:pt x="3645277" y="525580"/>
                  <a:pt x="3629439" y="500885"/>
                </a:cubicBezTo>
                <a:cubicBezTo>
                  <a:pt x="3581722" y="426526"/>
                  <a:pt x="3634316" y="332105"/>
                  <a:pt x="3723536" y="331962"/>
                </a:cubicBezTo>
                <a:cubicBezTo>
                  <a:pt x="3744898" y="331918"/>
                  <a:pt x="3768735" y="338931"/>
                  <a:pt x="3784660" y="349931"/>
                </a:cubicBezTo>
                <a:cubicBezTo>
                  <a:pt x="3799017" y="359855"/>
                  <a:pt x="3800067" y="363555"/>
                  <a:pt x="3791436" y="373780"/>
                </a:cubicBezTo>
                <a:cubicBezTo>
                  <a:pt x="3779208" y="388279"/>
                  <a:pt x="3775612" y="388896"/>
                  <a:pt x="3758824" y="379459"/>
                </a:cubicBezTo>
                <a:cubicBezTo>
                  <a:pt x="3725190" y="360529"/>
                  <a:pt x="3691844" y="367427"/>
                  <a:pt x="3668309" y="398189"/>
                </a:cubicBezTo>
                <a:cubicBezTo>
                  <a:pt x="3641796" y="432837"/>
                  <a:pt x="3654916" y="486142"/>
                  <a:pt x="3694405" y="504169"/>
                </a:cubicBezTo>
                <a:cubicBezTo>
                  <a:pt x="3715365" y="513735"/>
                  <a:pt x="3740770" y="512344"/>
                  <a:pt x="3762161" y="500484"/>
                </a:cubicBezTo>
                <a:lnTo>
                  <a:pt x="3776719" y="492395"/>
                </a:lnTo>
                <a:lnTo>
                  <a:pt x="3787753" y="504126"/>
                </a:lnTo>
                <a:cubicBezTo>
                  <a:pt x="3793824" y="510565"/>
                  <a:pt x="3798154" y="517478"/>
                  <a:pt x="3797392" y="519471"/>
                </a:cubicBezTo>
                <a:cubicBezTo>
                  <a:pt x="3796615" y="521479"/>
                  <a:pt x="3789897" y="527258"/>
                  <a:pt x="3782459" y="532321"/>
                </a:cubicBezTo>
                <a:cubicBezTo>
                  <a:pt x="3758766" y="548440"/>
                  <a:pt x="3727520" y="554406"/>
                  <a:pt x="3699109" y="548239"/>
                </a:cubicBezTo>
                <a:close/>
                <a:moveTo>
                  <a:pt x="3942802" y="482027"/>
                </a:moveTo>
                <a:lnTo>
                  <a:pt x="3878642" y="411655"/>
                </a:lnTo>
                <a:lnTo>
                  <a:pt x="3877879" y="478398"/>
                </a:lnTo>
                <a:cubicBezTo>
                  <a:pt x="3877333" y="527545"/>
                  <a:pt x="3876225" y="545744"/>
                  <a:pt x="3873693" y="547350"/>
                </a:cubicBezTo>
                <a:cubicBezTo>
                  <a:pt x="3869593" y="549946"/>
                  <a:pt x="3848763" y="550319"/>
                  <a:pt x="3842476" y="547924"/>
                </a:cubicBezTo>
                <a:cubicBezTo>
                  <a:pt x="3838549" y="546418"/>
                  <a:pt x="3838045" y="534214"/>
                  <a:pt x="3838045" y="439075"/>
                </a:cubicBezTo>
                <a:lnTo>
                  <a:pt x="3838045" y="331933"/>
                </a:lnTo>
                <a:lnTo>
                  <a:pt x="3844706" y="331933"/>
                </a:lnTo>
                <a:cubicBezTo>
                  <a:pt x="3849770" y="331933"/>
                  <a:pt x="3866716" y="348110"/>
                  <a:pt x="3915383" y="399408"/>
                </a:cubicBezTo>
                <a:lnTo>
                  <a:pt x="3979413" y="466897"/>
                </a:lnTo>
                <a:lnTo>
                  <a:pt x="3980176" y="400684"/>
                </a:lnTo>
                <a:lnTo>
                  <a:pt x="3980924" y="334471"/>
                </a:lnTo>
                <a:lnTo>
                  <a:pt x="3999769" y="335289"/>
                </a:lnTo>
                <a:lnTo>
                  <a:pt x="4018614" y="336120"/>
                </a:lnTo>
                <a:lnTo>
                  <a:pt x="4019348" y="440437"/>
                </a:lnTo>
                <a:cubicBezTo>
                  <a:pt x="4020081" y="545228"/>
                  <a:pt x="4019506" y="552398"/>
                  <a:pt x="4010357" y="552398"/>
                </a:cubicBezTo>
                <a:cubicBezTo>
                  <a:pt x="4008501" y="552398"/>
                  <a:pt x="3978104" y="520733"/>
                  <a:pt x="3942802" y="482027"/>
                </a:cubicBezTo>
                <a:close/>
                <a:moveTo>
                  <a:pt x="4246153" y="549559"/>
                </a:moveTo>
                <a:cubicBezTo>
                  <a:pt x="4211684" y="543693"/>
                  <a:pt x="4178137" y="518295"/>
                  <a:pt x="4163680" y="487118"/>
                </a:cubicBezTo>
                <a:cubicBezTo>
                  <a:pt x="4156602" y="471844"/>
                  <a:pt x="4155782" y="467026"/>
                  <a:pt x="4155782" y="440767"/>
                </a:cubicBezTo>
                <a:cubicBezTo>
                  <a:pt x="4155782" y="413032"/>
                  <a:pt x="4156271" y="410522"/>
                  <a:pt x="4165032" y="393800"/>
                </a:cubicBezTo>
                <a:cubicBezTo>
                  <a:pt x="4195990" y="334686"/>
                  <a:pt x="4268493" y="313935"/>
                  <a:pt x="4323130" y="348554"/>
                </a:cubicBezTo>
                <a:cubicBezTo>
                  <a:pt x="4341285" y="360056"/>
                  <a:pt x="4342047" y="363612"/>
                  <a:pt x="4329158" y="376777"/>
                </a:cubicBezTo>
                <a:cubicBezTo>
                  <a:pt x="4323245" y="382815"/>
                  <a:pt x="4317390" y="387748"/>
                  <a:pt x="4316124" y="387748"/>
                </a:cubicBezTo>
                <a:cubicBezTo>
                  <a:pt x="4314859" y="387748"/>
                  <a:pt x="4309133" y="384679"/>
                  <a:pt x="4303393" y="380936"/>
                </a:cubicBezTo>
                <a:cubicBezTo>
                  <a:pt x="4268954" y="358450"/>
                  <a:pt x="4225984" y="369091"/>
                  <a:pt x="4206002" y="405044"/>
                </a:cubicBezTo>
                <a:cubicBezTo>
                  <a:pt x="4198924" y="417778"/>
                  <a:pt x="4197788" y="422769"/>
                  <a:pt x="4197846" y="440767"/>
                </a:cubicBezTo>
                <a:cubicBezTo>
                  <a:pt x="4197917" y="465233"/>
                  <a:pt x="4203873" y="479158"/>
                  <a:pt x="4220503" y="493715"/>
                </a:cubicBezTo>
                <a:cubicBezTo>
                  <a:pt x="4243160" y="513548"/>
                  <a:pt x="4270608" y="516345"/>
                  <a:pt x="4299796" y="501803"/>
                </a:cubicBezTo>
                <a:lnTo>
                  <a:pt x="4317333" y="493069"/>
                </a:lnTo>
                <a:lnTo>
                  <a:pt x="4328913" y="504614"/>
                </a:lnTo>
                <a:cubicBezTo>
                  <a:pt x="4342795" y="518453"/>
                  <a:pt x="4341860" y="521436"/>
                  <a:pt x="4319318" y="535045"/>
                </a:cubicBezTo>
                <a:cubicBezTo>
                  <a:pt x="4296790" y="548626"/>
                  <a:pt x="4270896" y="553761"/>
                  <a:pt x="4246153" y="549559"/>
                </a:cubicBezTo>
                <a:close/>
                <a:moveTo>
                  <a:pt x="4455018" y="548254"/>
                </a:moveTo>
                <a:cubicBezTo>
                  <a:pt x="4420147" y="540696"/>
                  <a:pt x="4395246" y="521450"/>
                  <a:pt x="4379738" y="490129"/>
                </a:cubicBezTo>
                <a:cubicBezTo>
                  <a:pt x="4341716" y="413247"/>
                  <a:pt x="4399720" y="327014"/>
                  <a:pt x="4485746" y="332521"/>
                </a:cubicBezTo>
                <a:cubicBezTo>
                  <a:pt x="4568737" y="337827"/>
                  <a:pt x="4615375" y="430442"/>
                  <a:pt x="4570362" y="500541"/>
                </a:cubicBezTo>
                <a:cubicBezTo>
                  <a:pt x="4553171" y="527316"/>
                  <a:pt x="4526687" y="544381"/>
                  <a:pt x="4494017" y="549716"/>
                </a:cubicBezTo>
                <a:cubicBezTo>
                  <a:pt x="4474741" y="552857"/>
                  <a:pt x="4476582" y="552929"/>
                  <a:pt x="4455018" y="548254"/>
                </a:cubicBezTo>
                <a:close/>
                <a:moveTo>
                  <a:pt x="4509209" y="504470"/>
                </a:moveTo>
                <a:cubicBezTo>
                  <a:pt x="4530341" y="494546"/>
                  <a:pt x="4549100" y="465248"/>
                  <a:pt x="4549100" y="442173"/>
                </a:cubicBezTo>
                <a:cubicBezTo>
                  <a:pt x="4549100" y="425350"/>
                  <a:pt x="4539965" y="405675"/>
                  <a:pt x="4525752" y="391878"/>
                </a:cubicBezTo>
                <a:cubicBezTo>
                  <a:pt x="4503297" y="370080"/>
                  <a:pt x="4476424" y="365061"/>
                  <a:pt x="4449724" y="377666"/>
                </a:cubicBezTo>
                <a:cubicBezTo>
                  <a:pt x="4422463" y="390530"/>
                  <a:pt x="4408466" y="412616"/>
                  <a:pt x="4408437" y="442732"/>
                </a:cubicBezTo>
                <a:cubicBezTo>
                  <a:pt x="4408409" y="469292"/>
                  <a:pt x="4421399" y="491162"/>
                  <a:pt x="4444128" y="502936"/>
                </a:cubicBezTo>
                <a:cubicBezTo>
                  <a:pt x="4466124" y="514323"/>
                  <a:pt x="4487184" y="514825"/>
                  <a:pt x="4509209" y="504470"/>
                </a:cubicBezTo>
                <a:close/>
                <a:moveTo>
                  <a:pt x="2596951" y="547752"/>
                </a:moveTo>
                <a:cubicBezTo>
                  <a:pt x="2595929" y="546733"/>
                  <a:pt x="2595095" y="498375"/>
                  <a:pt x="2595095" y="440308"/>
                </a:cubicBezTo>
                <a:lnTo>
                  <a:pt x="2595095" y="334729"/>
                </a:lnTo>
                <a:lnTo>
                  <a:pt x="2638856" y="334729"/>
                </a:lnTo>
                <a:cubicBezTo>
                  <a:pt x="2692443" y="334729"/>
                  <a:pt x="2701089" y="336952"/>
                  <a:pt x="2719761" y="355553"/>
                </a:cubicBezTo>
                <a:cubicBezTo>
                  <a:pt x="2739944" y="375687"/>
                  <a:pt x="2745540" y="398375"/>
                  <a:pt x="2736578" y="423716"/>
                </a:cubicBezTo>
                <a:cubicBezTo>
                  <a:pt x="2725760" y="454248"/>
                  <a:pt x="2703390" y="468187"/>
                  <a:pt x="2661125" y="470697"/>
                </a:cubicBezTo>
                <a:lnTo>
                  <a:pt x="2634282" y="472289"/>
                </a:lnTo>
                <a:lnTo>
                  <a:pt x="2634282" y="507597"/>
                </a:lnTo>
                <a:cubicBezTo>
                  <a:pt x="2634282" y="531345"/>
                  <a:pt x="2633188" y="544009"/>
                  <a:pt x="2630930" y="546260"/>
                </a:cubicBezTo>
                <a:cubicBezTo>
                  <a:pt x="2627405" y="549774"/>
                  <a:pt x="2600188" y="550964"/>
                  <a:pt x="2596951" y="547752"/>
                </a:cubicBezTo>
                <a:close/>
                <a:moveTo>
                  <a:pt x="2690328" y="424720"/>
                </a:moveTo>
                <a:cubicBezTo>
                  <a:pt x="2705922" y="410708"/>
                  <a:pt x="2704210" y="387146"/>
                  <a:pt x="2686847" y="376591"/>
                </a:cubicBezTo>
                <a:cubicBezTo>
                  <a:pt x="2679769" y="372303"/>
                  <a:pt x="2672720" y="371027"/>
                  <a:pt x="2655975" y="371012"/>
                </a:cubicBezTo>
                <a:lnTo>
                  <a:pt x="2634282" y="370998"/>
                </a:lnTo>
                <a:lnTo>
                  <a:pt x="2634282" y="401702"/>
                </a:lnTo>
                <a:lnTo>
                  <a:pt x="2634282" y="432406"/>
                </a:lnTo>
                <a:lnTo>
                  <a:pt x="2658032" y="432406"/>
                </a:lnTo>
                <a:cubicBezTo>
                  <a:pt x="2680014" y="432406"/>
                  <a:pt x="2682430" y="431833"/>
                  <a:pt x="2690328" y="424720"/>
                </a:cubicBezTo>
                <a:close/>
                <a:moveTo>
                  <a:pt x="3020954" y="545858"/>
                </a:moveTo>
                <a:cubicBezTo>
                  <a:pt x="3018623" y="543048"/>
                  <a:pt x="3017947" y="513548"/>
                  <a:pt x="3018465" y="439046"/>
                </a:cubicBezTo>
                <a:lnTo>
                  <a:pt x="3019213" y="336120"/>
                </a:lnTo>
                <a:lnTo>
                  <a:pt x="3038058" y="335289"/>
                </a:lnTo>
                <a:lnTo>
                  <a:pt x="3056918" y="334471"/>
                </a:lnTo>
                <a:lnTo>
                  <a:pt x="3057666" y="423199"/>
                </a:lnTo>
                <a:lnTo>
                  <a:pt x="3058400" y="511942"/>
                </a:lnTo>
                <a:lnTo>
                  <a:pt x="3099816" y="512716"/>
                </a:lnTo>
                <a:lnTo>
                  <a:pt x="3141247" y="513491"/>
                </a:lnTo>
                <a:lnTo>
                  <a:pt x="3140412" y="530858"/>
                </a:lnTo>
                <a:lnTo>
                  <a:pt x="3139578" y="548225"/>
                </a:lnTo>
                <a:lnTo>
                  <a:pt x="3081877" y="548971"/>
                </a:lnTo>
                <a:cubicBezTo>
                  <a:pt x="3035397" y="549587"/>
                  <a:pt x="3023558" y="548971"/>
                  <a:pt x="3020954" y="545858"/>
                </a:cubicBezTo>
                <a:close/>
                <a:moveTo>
                  <a:pt x="3186432" y="547293"/>
                </a:moveTo>
                <a:cubicBezTo>
                  <a:pt x="3183670" y="545543"/>
                  <a:pt x="3183066" y="522310"/>
                  <a:pt x="3183641" y="440581"/>
                </a:cubicBezTo>
                <a:lnTo>
                  <a:pt x="3184375" y="336120"/>
                </a:lnTo>
                <a:lnTo>
                  <a:pt x="3202573" y="336120"/>
                </a:lnTo>
                <a:lnTo>
                  <a:pt x="3220771" y="336120"/>
                </a:lnTo>
                <a:lnTo>
                  <a:pt x="3221505" y="440581"/>
                </a:lnTo>
                <a:cubicBezTo>
                  <a:pt x="3222080" y="522310"/>
                  <a:pt x="3221461" y="545543"/>
                  <a:pt x="3218699" y="547293"/>
                </a:cubicBezTo>
                <a:cubicBezTo>
                  <a:pt x="3216757" y="548526"/>
                  <a:pt x="3209507" y="549530"/>
                  <a:pt x="3202573" y="549530"/>
                </a:cubicBezTo>
                <a:cubicBezTo>
                  <a:pt x="3195639" y="549530"/>
                  <a:pt x="3188389" y="548526"/>
                  <a:pt x="3186447" y="547293"/>
                </a:cubicBezTo>
                <a:close/>
                <a:moveTo>
                  <a:pt x="3318047" y="547823"/>
                </a:moveTo>
                <a:cubicBezTo>
                  <a:pt x="3315357" y="546690"/>
                  <a:pt x="3314551" y="526183"/>
                  <a:pt x="3314551" y="458679"/>
                </a:cubicBezTo>
                <a:lnTo>
                  <a:pt x="3314551" y="370998"/>
                </a:lnTo>
                <a:lnTo>
                  <a:pt x="3291102" y="370998"/>
                </a:lnTo>
                <a:cubicBezTo>
                  <a:pt x="3263396" y="370998"/>
                  <a:pt x="3260662" y="368990"/>
                  <a:pt x="3261900" y="349587"/>
                </a:cubicBezTo>
                <a:lnTo>
                  <a:pt x="3262763" y="336120"/>
                </a:lnTo>
                <a:lnTo>
                  <a:pt x="3334979" y="335375"/>
                </a:lnTo>
                <a:lnTo>
                  <a:pt x="3407195" y="334629"/>
                </a:lnTo>
                <a:lnTo>
                  <a:pt x="3406360" y="352111"/>
                </a:lnTo>
                <a:lnTo>
                  <a:pt x="3405526" y="369607"/>
                </a:lnTo>
                <a:lnTo>
                  <a:pt x="3379675" y="370410"/>
                </a:lnTo>
                <a:lnTo>
                  <a:pt x="3353824" y="371213"/>
                </a:lnTo>
                <a:lnTo>
                  <a:pt x="3353076" y="459712"/>
                </a:lnTo>
                <a:lnTo>
                  <a:pt x="3352342" y="548210"/>
                </a:lnTo>
                <a:lnTo>
                  <a:pt x="3336949" y="548756"/>
                </a:lnTo>
                <a:cubicBezTo>
                  <a:pt x="3328476" y="549057"/>
                  <a:pt x="3319974" y="548626"/>
                  <a:pt x="3318047" y="547823"/>
                </a:cubicBezTo>
                <a:close/>
                <a:moveTo>
                  <a:pt x="3444626" y="546160"/>
                </a:moveTo>
                <a:cubicBezTo>
                  <a:pt x="3443864" y="544209"/>
                  <a:pt x="3443576" y="496153"/>
                  <a:pt x="3443993" y="439362"/>
                </a:cubicBezTo>
                <a:lnTo>
                  <a:pt x="3444727" y="336120"/>
                </a:lnTo>
                <a:lnTo>
                  <a:pt x="3511347" y="335375"/>
                </a:lnTo>
                <a:lnTo>
                  <a:pt x="3577967" y="334629"/>
                </a:lnTo>
                <a:lnTo>
                  <a:pt x="3577133" y="352111"/>
                </a:lnTo>
                <a:lnTo>
                  <a:pt x="3576298" y="369607"/>
                </a:lnTo>
                <a:lnTo>
                  <a:pt x="3529401" y="370367"/>
                </a:lnTo>
                <a:lnTo>
                  <a:pt x="3482518" y="371141"/>
                </a:lnTo>
                <a:lnTo>
                  <a:pt x="3482518" y="396109"/>
                </a:lnTo>
                <a:lnTo>
                  <a:pt x="3482518" y="421091"/>
                </a:lnTo>
                <a:lnTo>
                  <a:pt x="3522410" y="421851"/>
                </a:lnTo>
                <a:lnTo>
                  <a:pt x="3562301" y="422626"/>
                </a:lnTo>
                <a:lnTo>
                  <a:pt x="3563135" y="440079"/>
                </a:lnTo>
                <a:lnTo>
                  <a:pt x="3563970" y="457518"/>
                </a:lnTo>
                <a:lnTo>
                  <a:pt x="3523244" y="457518"/>
                </a:lnTo>
                <a:lnTo>
                  <a:pt x="3482518" y="457518"/>
                </a:lnTo>
                <a:lnTo>
                  <a:pt x="3482518" y="485425"/>
                </a:lnTo>
                <a:lnTo>
                  <a:pt x="3482518" y="513333"/>
                </a:lnTo>
                <a:lnTo>
                  <a:pt x="3530235" y="513333"/>
                </a:lnTo>
                <a:lnTo>
                  <a:pt x="3577967" y="513333"/>
                </a:lnTo>
                <a:lnTo>
                  <a:pt x="3577133" y="530772"/>
                </a:lnTo>
                <a:lnTo>
                  <a:pt x="3576298" y="548210"/>
                </a:lnTo>
                <a:lnTo>
                  <a:pt x="3511145" y="548971"/>
                </a:lnTo>
                <a:cubicBezTo>
                  <a:pt x="3460436" y="549544"/>
                  <a:pt x="3445676" y="548928"/>
                  <a:pt x="3444612" y="546160"/>
                </a:cubicBezTo>
                <a:close/>
                <a:moveTo>
                  <a:pt x="4075179" y="547866"/>
                </a:moveTo>
                <a:cubicBezTo>
                  <a:pt x="4074100" y="546776"/>
                  <a:pt x="4073194" y="498318"/>
                  <a:pt x="4073194" y="440179"/>
                </a:cubicBezTo>
                <a:lnTo>
                  <a:pt x="4073194" y="334471"/>
                </a:lnTo>
                <a:lnTo>
                  <a:pt x="4092096" y="335289"/>
                </a:lnTo>
                <a:lnTo>
                  <a:pt x="4110999" y="336120"/>
                </a:lnTo>
                <a:lnTo>
                  <a:pt x="4110999" y="442173"/>
                </a:lnTo>
                <a:lnTo>
                  <a:pt x="4110999" y="548210"/>
                </a:lnTo>
                <a:lnTo>
                  <a:pt x="4094082" y="549028"/>
                </a:lnTo>
                <a:cubicBezTo>
                  <a:pt x="4084774" y="549487"/>
                  <a:pt x="4076272" y="548956"/>
                  <a:pt x="4075179" y="547866"/>
                </a:cubicBezTo>
                <a:close/>
                <a:moveTo>
                  <a:pt x="1602570" y="541054"/>
                </a:moveTo>
                <a:cubicBezTo>
                  <a:pt x="1601549" y="539419"/>
                  <a:pt x="1601348" y="537455"/>
                  <a:pt x="1602110" y="536695"/>
                </a:cubicBezTo>
                <a:cubicBezTo>
                  <a:pt x="1604412" y="534400"/>
                  <a:pt x="1637686" y="538989"/>
                  <a:pt x="1637686" y="541599"/>
                </a:cubicBezTo>
                <a:cubicBezTo>
                  <a:pt x="1637686" y="545113"/>
                  <a:pt x="1604771" y="544597"/>
                  <a:pt x="1602570" y="541054"/>
                </a:cubicBezTo>
                <a:close/>
                <a:moveTo>
                  <a:pt x="2438320" y="535662"/>
                </a:moveTo>
                <a:cubicBezTo>
                  <a:pt x="2438320" y="534113"/>
                  <a:pt x="2445786" y="532866"/>
                  <a:pt x="2455123" y="532866"/>
                </a:cubicBezTo>
                <a:cubicBezTo>
                  <a:pt x="2464358" y="532866"/>
                  <a:pt x="2472831" y="532765"/>
                  <a:pt x="2473939" y="532665"/>
                </a:cubicBezTo>
                <a:cubicBezTo>
                  <a:pt x="2475061" y="532550"/>
                  <a:pt x="2476428" y="533798"/>
                  <a:pt x="2476974" y="535447"/>
                </a:cubicBezTo>
                <a:cubicBezTo>
                  <a:pt x="2477636" y="537397"/>
                  <a:pt x="2471047" y="538444"/>
                  <a:pt x="2458158" y="538444"/>
                </a:cubicBezTo>
                <a:cubicBezTo>
                  <a:pt x="2446793" y="538444"/>
                  <a:pt x="2438320" y="537254"/>
                  <a:pt x="2438320" y="535662"/>
                </a:cubicBezTo>
                <a:close/>
                <a:moveTo>
                  <a:pt x="1604167" y="521809"/>
                </a:moveTo>
                <a:cubicBezTo>
                  <a:pt x="1601909" y="520389"/>
                  <a:pt x="1600743" y="518525"/>
                  <a:pt x="1601606" y="517664"/>
                </a:cubicBezTo>
                <a:cubicBezTo>
                  <a:pt x="1604023" y="515255"/>
                  <a:pt x="1637686" y="519399"/>
                  <a:pt x="1637686" y="522095"/>
                </a:cubicBezTo>
                <a:cubicBezTo>
                  <a:pt x="1637686" y="525322"/>
                  <a:pt x="1609346" y="525078"/>
                  <a:pt x="1604167" y="521809"/>
                </a:cubicBezTo>
                <a:close/>
                <a:moveTo>
                  <a:pt x="2435529" y="519113"/>
                </a:moveTo>
                <a:cubicBezTo>
                  <a:pt x="2435529" y="516015"/>
                  <a:pt x="2440564" y="514609"/>
                  <a:pt x="2461423" y="511913"/>
                </a:cubicBezTo>
                <a:cubicBezTo>
                  <a:pt x="2469580" y="510866"/>
                  <a:pt x="2474716" y="511282"/>
                  <a:pt x="2474716" y="512989"/>
                </a:cubicBezTo>
                <a:cubicBezTo>
                  <a:pt x="2474716" y="517162"/>
                  <a:pt x="2472170" y="518008"/>
                  <a:pt x="2453022" y="520088"/>
                </a:cubicBezTo>
                <a:cubicBezTo>
                  <a:pt x="2441643" y="521321"/>
                  <a:pt x="2435529" y="520977"/>
                  <a:pt x="2435529" y="519098"/>
                </a:cubicBezTo>
                <a:close/>
                <a:moveTo>
                  <a:pt x="1621070" y="504585"/>
                </a:moveTo>
                <a:cubicBezTo>
                  <a:pt x="1612698" y="503194"/>
                  <a:pt x="1605246" y="501459"/>
                  <a:pt x="1604498" y="500727"/>
                </a:cubicBezTo>
                <a:cubicBezTo>
                  <a:pt x="1600973" y="497199"/>
                  <a:pt x="1608066" y="496181"/>
                  <a:pt x="1623516" y="497959"/>
                </a:cubicBezTo>
                <a:cubicBezTo>
                  <a:pt x="1635269" y="499322"/>
                  <a:pt x="1640477" y="501129"/>
                  <a:pt x="1640477" y="503839"/>
                </a:cubicBezTo>
                <a:cubicBezTo>
                  <a:pt x="1640477" y="505990"/>
                  <a:pt x="1639527" y="507597"/>
                  <a:pt x="1638376" y="507425"/>
                </a:cubicBezTo>
                <a:cubicBezTo>
                  <a:pt x="1637225" y="507238"/>
                  <a:pt x="1629428" y="505962"/>
                  <a:pt x="1621070" y="504585"/>
                </a:cubicBezTo>
                <a:close/>
                <a:moveTo>
                  <a:pt x="2432724" y="499867"/>
                </a:moveTo>
                <a:cubicBezTo>
                  <a:pt x="2432724" y="497027"/>
                  <a:pt x="2437630" y="495679"/>
                  <a:pt x="2460014" y="492309"/>
                </a:cubicBezTo>
                <a:cubicBezTo>
                  <a:pt x="2471795" y="490531"/>
                  <a:pt x="2477291" y="494690"/>
                  <a:pt x="2467019" y="497586"/>
                </a:cubicBezTo>
                <a:cubicBezTo>
                  <a:pt x="2454691" y="501071"/>
                  <a:pt x="2432724" y="502520"/>
                  <a:pt x="2432724" y="499867"/>
                </a:cubicBezTo>
                <a:close/>
                <a:moveTo>
                  <a:pt x="1620178" y="484794"/>
                </a:moveTo>
                <a:cubicBezTo>
                  <a:pt x="1612870" y="483274"/>
                  <a:pt x="1606886" y="480765"/>
                  <a:pt x="1606886" y="479230"/>
                </a:cubicBezTo>
                <a:cubicBezTo>
                  <a:pt x="1606886" y="477466"/>
                  <a:pt x="1611863" y="477136"/>
                  <a:pt x="1620178" y="478326"/>
                </a:cubicBezTo>
                <a:cubicBezTo>
                  <a:pt x="1640433" y="481238"/>
                  <a:pt x="1646188" y="482987"/>
                  <a:pt x="1644490" y="485726"/>
                </a:cubicBezTo>
                <a:cubicBezTo>
                  <a:pt x="1642663" y="488681"/>
                  <a:pt x="1638017" y="488494"/>
                  <a:pt x="1620178" y="484794"/>
                </a:cubicBezTo>
                <a:close/>
                <a:moveTo>
                  <a:pt x="2431401" y="483174"/>
                </a:moveTo>
                <a:cubicBezTo>
                  <a:pt x="2427603" y="479388"/>
                  <a:pt x="2431286" y="477423"/>
                  <a:pt x="2448246" y="474239"/>
                </a:cubicBezTo>
                <a:cubicBezTo>
                  <a:pt x="2464301" y="471213"/>
                  <a:pt x="2472615" y="471701"/>
                  <a:pt x="2468861" y="475444"/>
                </a:cubicBezTo>
                <a:cubicBezTo>
                  <a:pt x="2466617" y="477681"/>
                  <a:pt x="2432868" y="484637"/>
                  <a:pt x="2431401" y="483174"/>
                </a:cubicBezTo>
                <a:close/>
                <a:moveTo>
                  <a:pt x="1627184" y="466323"/>
                </a:moveTo>
                <a:cubicBezTo>
                  <a:pt x="1617560" y="464014"/>
                  <a:pt x="1609691" y="461088"/>
                  <a:pt x="1609691" y="459827"/>
                </a:cubicBezTo>
                <a:cubicBezTo>
                  <a:pt x="1609691" y="456743"/>
                  <a:pt x="1613388" y="456901"/>
                  <a:pt x="1632607" y="460859"/>
                </a:cubicBezTo>
                <a:cubicBezTo>
                  <a:pt x="1647583" y="463942"/>
                  <a:pt x="1652114" y="466682"/>
                  <a:pt x="1646777" y="469435"/>
                </a:cubicBezTo>
                <a:cubicBezTo>
                  <a:pt x="1645626" y="470023"/>
                  <a:pt x="1636808" y="468632"/>
                  <a:pt x="1627184" y="466323"/>
                </a:cubicBezTo>
                <a:close/>
                <a:moveTo>
                  <a:pt x="2427775" y="462537"/>
                </a:moveTo>
                <a:cubicBezTo>
                  <a:pt x="2428797" y="459511"/>
                  <a:pt x="2451368" y="452125"/>
                  <a:pt x="2460014" y="451982"/>
                </a:cubicBezTo>
                <a:cubicBezTo>
                  <a:pt x="2469206" y="451853"/>
                  <a:pt x="2461797" y="457259"/>
                  <a:pt x="2447239" y="461332"/>
                </a:cubicBezTo>
                <a:cubicBezTo>
                  <a:pt x="2427761" y="466782"/>
                  <a:pt x="2426322" y="466868"/>
                  <a:pt x="2427775" y="462537"/>
                </a:cubicBezTo>
                <a:close/>
                <a:moveTo>
                  <a:pt x="1629975" y="447020"/>
                </a:moveTo>
                <a:cubicBezTo>
                  <a:pt x="1615920" y="442947"/>
                  <a:pt x="1610310" y="437985"/>
                  <a:pt x="1619747" y="437985"/>
                </a:cubicBezTo>
                <a:cubicBezTo>
                  <a:pt x="1627846" y="437985"/>
                  <a:pt x="1654474" y="446690"/>
                  <a:pt x="1654474" y="449343"/>
                </a:cubicBezTo>
                <a:cubicBezTo>
                  <a:pt x="1654474" y="452799"/>
                  <a:pt x="1647684" y="452154"/>
                  <a:pt x="1629975" y="447020"/>
                </a:cubicBezTo>
                <a:close/>
                <a:moveTo>
                  <a:pt x="2421518" y="444066"/>
                </a:moveTo>
                <a:cubicBezTo>
                  <a:pt x="2421518" y="441828"/>
                  <a:pt x="2448304" y="432406"/>
                  <a:pt x="2454662" y="432406"/>
                </a:cubicBezTo>
                <a:cubicBezTo>
                  <a:pt x="2463164" y="432406"/>
                  <a:pt x="2456388" y="438214"/>
                  <a:pt x="2443412" y="442058"/>
                </a:cubicBezTo>
                <a:cubicBezTo>
                  <a:pt x="2427085" y="446891"/>
                  <a:pt x="2421518" y="447407"/>
                  <a:pt x="2421518" y="444066"/>
                </a:cubicBezTo>
                <a:close/>
                <a:moveTo>
                  <a:pt x="1639772" y="428993"/>
                </a:moveTo>
                <a:cubicBezTo>
                  <a:pt x="1630924" y="426010"/>
                  <a:pt x="1623688" y="421937"/>
                  <a:pt x="1623688" y="419958"/>
                </a:cubicBezTo>
                <a:cubicBezTo>
                  <a:pt x="1623688" y="417291"/>
                  <a:pt x="1628105" y="417951"/>
                  <a:pt x="1640663" y="422482"/>
                </a:cubicBezTo>
                <a:cubicBezTo>
                  <a:pt x="1655610" y="427889"/>
                  <a:pt x="1660041" y="430944"/>
                  <a:pt x="1656804" y="433640"/>
                </a:cubicBezTo>
                <a:cubicBezTo>
                  <a:pt x="1656301" y="434070"/>
                  <a:pt x="1648633" y="431976"/>
                  <a:pt x="1639772" y="428993"/>
                </a:cubicBezTo>
                <a:close/>
                <a:moveTo>
                  <a:pt x="2416569" y="426297"/>
                </a:moveTo>
                <a:cubicBezTo>
                  <a:pt x="2417605" y="423199"/>
                  <a:pt x="2441140" y="413562"/>
                  <a:pt x="2448822" y="413075"/>
                </a:cubicBezTo>
                <a:cubicBezTo>
                  <a:pt x="2457741" y="412530"/>
                  <a:pt x="2450749" y="418266"/>
                  <a:pt x="2435932" y="423658"/>
                </a:cubicBezTo>
                <a:cubicBezTo>
                  <a:pt x="2417000" y="430528"/>
                  <a:pt x="2415058" y="430800"/>
                  <a:pt x="2416569" y="426297"/>
                </a:cubicBezTo>
                <a:close/>
                <a:moveTo>
                  <a:pt x="1642577" y="409504"/>
                </a:moveTo>
                <a:cubicBezTo>
                  <a:pt x="1631227" y="404628"/>
                  <a:pt x="1625026" y="398906"/>
                  <a:pt x="1631097" y="398906"/>
                </a:cubicBezTo>
                <a:cubicBezTo>
                  <a:pt x="1636132" y="398906"/>
                  <a:pt x="1665680" y="411153"/>
                  <a:pt x="1665680" y="413232"/>
                </a:cubicBezTo>
                <a:cubicBezTo>
                  <a:pt x="1665680" y="417076"/>
                  <a:pt x="1656962" y="415670"/>
                  <a:pt x="1642577" y="409504"/>
                </a:cubicBezTo>
                <a:close/>
                <a:moveTo>
                  <a:pt x="2409016" y="410221"/>
                </a:moveTo>
                <a:cubicBezTo>
                  <a:pt x="2408009" y="408600"/>
                  <a:pt x="2410095" y="406162"/>
                  <a:pt x="2413663" y="404814"/>
                </a:cubicBezTo>
                <a:cubicBezTo>
                  <a:pt x="2417216" y="403466"/>
                  <a:pt x="2424999" y="400325"/>
                  <a:pt x="2430969" y="397844"/>
                </a:cubicBezTo>
                <a:cubicBezTo>
                  <a:pt x="2444017" y="392409"/>
                  <a:pt x="2443916" y="392409"/>
                  <a:pt x="2443916" y="396970"/>
                </a:cubicBezTo>
                <a:cubicBezTo>
                  <a:pt x="2443916" y="398963"/>
                  <a:pt x="2437342" y="403050"/>
                  <a:pt x="2429300" y="406033"/>
                </a:cubicBezTo>
                <a:cubicBezTo>
                  <a:pt x="2421259" y="409030"/>
                  <a:pt x="2413821" y="411856"/>
                  <a:pt x="2412757" y="412315"/>
                </a:cubicBezTo>
                <a:cubicBezTo>
                  <a:pt x="2411707" y="412773"/>
                  <a:pt x="2410023" y="411841"/>
                  <a:pt x="2409016" y="410221"/>
                </a:cubicBezTo>
                <a:close/>
                <a:moveTo>
                  <a:pt x="1652373" y="392036"/>
                </a:moveTo>
                <a:cubicBezTo>
                  <a:pt x="1644289" y="388279"/>
                  <a:pt x="1637686" y="383761"/>
                  <a:pt x="1637686" y="381998"/>
                </a:cubicBezTo>
                <a:cubicBezTo>
                  <a:pt x="1637686" y="380219"/>
                  <a:pt x="1639254" y="379430"/>
                  <a:pt x="1641181" y="380219"/>
                </a:cubicBezTo>
                <a:cubicBezTo>
                  <a:pt x="1666903" y="390860"/>
                  <a:pt x="1673736" y="394417"/>
                  <a:pt x="1672456" y="396468"/>
                </a:cubicBezTo>
                <a:cubicBezTo>
                  <a:pt x="1670284" y="399967"/>
                  <a:pt x="1668730" y="399623"/>
                  <a:pt x="1652373" y="392036"/>
                </a:cubicBezTo>
                <a:close/>
                <a:moveTo>
                  <a:pt x="2401924" y="392352"/>
                </a:moveTo>
                <a:cubicBezTo>
                  <a:pt x="2401924" y="390330"/>
                  <a:pt x="2409491" y="385411"/>
                  <a:pt x="2418727" y="381438"/>
                </a:cubicBezTo>
                <a:cubicBezTo>
                  <a:pt x="2431746" y="375831"/>
                  <a:pt x="2435529" y="375099"/>
                  <a:pt x="2435529" y="378183"/>
                </a:cubicBezTo>
                <a:cubicBezTo>
                  <a:pt x="2435529" y="380377"/>
                  <a:pt x="2435054" y="382170"/>
                  <a:pt x="2434465" y="382170"/>
                </a:cubicBezTo>
                <a:cubicBezTo>
                  <a:pt x="2433889" y="382170"/>
                  <a:pt x="2426337" y="385296"/>
                  <a:pt x="2417676" y="389111"/>
                </a:cubicBezTo>
                <a:cubicBezTo>
                  <a:pt x="2406254" y="394144"/>
                  <a:pt x="2401924" y="395034"/>
                  <a:pt x="2401924" y="392352"/>
                </a:cubicBezTo>
                <a:close/>
                <a:moveTo>
                  <a:pt x="1662371" y="375099"/>
                </a:moveTo>
                <a:cubicBezTo>
                  <a:pt x="1648835" y="368087"/>
                  <a:pt x="1644404" y="363928"/>
                  <a:pt x="1648130" y="361777"/>
                </a:cubicBezTo>
                <a:cubicBezTo>
                  <a:pt x="1651194" y="359998"/>
                  <a:pt x="1682857" y="378068"/>
                  <a:pt x="1680598" y="380305"/>
                </a:cubicBezTo>
                <a:cubicBezTo>
                  <a:pt x="1677951" y="382958"/>
                  <a:pt x="1676944" y="382672"/>
                  <a:pt x="1662371" y="375099"/>
                </a:cubicBezTo>
                <a:close/>
                <a:moveTo>
                  <a:pt x="2393537" y="376046"/>
                </a:moveTo>
                <a:cubicBezTo>
                  <a:pt x="2393537" y="372403"/>
                  <a:pt x="2418195" y="357044"/>
                  <a:pt x="2424035" y="357044"/>
                </a:cubicBezTo>
                <a:cubicBezTo>
                  <a:pt x="2431372" y="357044"/>
                  <a:pt x="2425934" y="362479"/>
                  <a:pt x="2410326" y="370783"/>
                </a:cubicBezTo>
                <a:cubicBezTo>
                  <a:pt x="2399191" y="376691"/>
                  <a:pt x="2393537" y="378470"/>
                  <a:pt x="2393537" y="376046"/>
                </a:cubicBezTo>
                <a:close/>
                <a:moveTo>
                  <a:pt x="1125383" y="295650"/>
                </a:moveTo>
                <a:lnTo>
                  <a:pt x="1125383" y="217505"/>
                </a:lnTo>
                <a:lnTo>
                  <a:pt x="1158772" y="217505"/>
                </a:lnTo>
                <a:cubicBezTo>
                  <a:pt x="1202217" y="217505"/>
                  <a:pt x="1200966" y="216258"/>
                  <a:pt x="1200966" y="259367"/>
                </a:cubicBezTo>
                <a:cubicBezTo>
                  <a:pt x="1200966" y="295363"/>
                  <a:pt x="1198779" y="301229"/>
                  <a:pt x="1185371" y="301229"/>
                </a:cubicBezTo>
                <a:cubicBezTo>
                  <a:pt x="1181631" y="301229"/>
                  <a:pt x="1178567" y="301616"/>
                  <a:pt x="1178567" y="302089"/>
                </a:cubicBezTo>
                <a:cubicBezTo>
                  <a:pt x="1178567" y="302577"/>
                  <a:pt x="1184235" y="318510"/>
                  <a:pt x="1191169" y="337511"/>
                </a:cubicBezTo>
                <a:cubicBezTo>
                  <a:pt x="1198088" y="356514"/>
                  <a:pt x="1203771" y="372461"/>
                  <a:pt x="1203771" y="372934"/>
                </a:cubicBezTo>
                <a:cubicBezTo>
                  <a:pt x="1203771" y="373407"/>
                  <a:pt x="1198405" y="373794"/>
                  <a:pt x="1191859" y="373780"/>
                </a:cubicBezTo>
                <a:lnTo>
                  <a:pt x="1179962" y="373766"/>
                </a:lnTo>
                <a:lnTo>
                  <a:pt x="1166670" y="336335"/>
                </a:lnTo>
                <a:cubicBezTo>
                  <a:pt x="1149695" y="288537"/>
                  <a:pt x="1149681" y="287289"/>
                  <a:pt x="1165965" y="287289"/>
                </a:cubicBezTo>
                <a:lnTo>
                  <a:pt x="1178567" y="287289"/>
                </a:lnTo>
                <a:lnTo>
                  <a:pt x="1178567" y="263555"/>
                </a:lnTo>
                <a:lnTo>
                  <a:pt x="1178567" y="239835"/>
                </a:lnTo>
                <a:lnTo>
                  <a:pt x="1163174" y="239835"/>
                </a:lnTo>
                <a:lnTo>
                  <a:pt x="1147782" y="239835"/>
                </a:lnTo>
                <a:lnTo>
                  <a:pt x="1147782" y="306822"/>
                </a:lnTo>
                <a:lnTo>
                  <a:pt x="1147782" y="373794"/>
                </a:lnTo>
                <a:lnTo>
                  <a:pt x="1136575" y="373794"/>
                </a:lnTo>
                <a:lnTo>
                  <a:pt x="1125383" y="373794"/>
                </a:lnTo>
                <a:close/>
                <a:moveTo>
                  <a:pt x="1668989" y="356514"/>
                </a:moveTo>
                <a:cubicBezTo>
                  <a:pt x="1660099" y="351379"/>
                  <a:pt x="1655121" y="346905"/>
                  <a:pt x="1656646" y="345399"/>
                </a:cubicBezTo>
                <a:cubicBezTo>
                  <a:pt x="1659293" y="342760"/>
                  <a:pt x="1690869" y="359195"/>
                  <a:pt x="1690869" y="363211"/>
                </a:cubicBezTo>
                <a:cubicBezTo>
                  <a:pt x="1690869" y="367284"/>
                  <a:pt x="1683979" y="365175"/>
                  <a:pt x="1668989" y="356514"/>
                </a:cubicBezTo>
                <a:close/>
                <a:moveTo>
                  <a:pt x="2383842" y="360013"/>
                </a:moveTo>
                <a:cubicBezTo>
                  <a:pt x="2382935" y="358550"/>
                  <a:pt x="2388215" y="353932"/>
                  <a:pt x="2395566" y="349745"/>
                </a:cubicBezTo>
                <a:cubicBezTo>
                  <a:pt x="2402917" y="345557"/>
                  <a:pt x="2410354" y="341068"/>
                  <a:pt x="2412095" y="339749"/>
                </a:cubicBezTo>
                <a:cubicBezTo>
                  <a:pt x="2414008" y="338315"/>
                  <a:pt x="2415821" y="338817"/>
                  <a:pt x="2416670" y="341011"/>
                </a:cubicBezTo>
                <a:cubicBezTo>
                  <a:pt x="2418367" y="345414"/>
                  <a:pt x="2386287" y="363971"/>
                  <a:pt x="2383842" y="360013"/>
                </a:cubicBezTo>
                <a:close/>
                <a:moveTo>
                  <a:pt x="1678973" y="339878"/>
                </a:moveTo>
                <a:cubicBezTo>
                  <a:pt x="1666457" y="331947"/>
                  <a:pt x="1662113" y="326354"/>
                  <a:pt x="1668500" y="326354"/>
                </a:cubicBezTo>
                <a:cubicBezTo>
                  <a:pt x="1672384" y="326354"/>
                  <a:pt x="1699156" y="343979"/>
                  <a:pt x="1699213" y="346590"/>
                </a:cubicBezTo>
                <a:cubicBezTo>
                  <a:pt x="1699314" y="350591"/>
                  <a:pt x="1692179" y="348224"/>
                  <a:pt x="1678973" y="339878"/>
                </a:cubicBezTo>
                <a:close/>
                <a:moveTo>
                  <a:pt x="2373930" y="343176"/>
                </a:moveTo>
                <a:cubicBezTo>
                  <a:pt x="2373930" y="340796"/>
                  <a:pt x="2402744" y="320761"/>
                  <a:pt x="2406182" y="320761"/>
                </a:cubicBezTo>
                <a:cubicBezTo>
                  <a:pt x="2411332" y="320761"/>
                  <a:pt x="2405276" y="327717"/>
                  <a:pt x="2392861" y="336049"/>
                </a:cubicBezTo>
                <a:cubicBezTo>
                  <a:pt x="2377555" y="346331"/>
                  <a:pt x="2373930" y="347694"/>
                  <a:pt x="2373930" y="343176"/>
                </a:cubicBezTo>
                <a:close/>
                <a:moveTo>
                  <a:pt x="1691603" y="324146"/>
                </a:moveTo>
                <a:cubicBezTo>
                  <a:pt x="1677261" y="314007"/>
                  <a:pt x="1673736" y="309604"/>
                  <a:pt x="1679994" y="309604"/>
                </a:cubicBezTo>
                <a:cubicBezTo>
                  <a:pt x="1685187" y="309604"/>
                  <a:pt x="1710607" y="329438"/>
                  <a:pt x="1708909" y="332177"/>
                </a:cubicBezTo>
                <a:cubicBezTo>
                  <a:pt x="1706924" y="335389"/>
                  <a:pt x="1708664" y="336192"/>
                  <a:pt x="1691603" y="324146"/>
                </a:cubicBezTo>
                <a:close/>
                <a:moveTo>
                  <a:pt x="2364004" y="328936"/>
                </a:moveTo>
                <a:cubicBezTo>
                  <a:pt x="2362997" y="327301"/>
                  <a:pt x="2362623" y="325666"/>
                  <a:pt x="2363155" y="325293"/>
                </a:cubicBezTo>
                <a:cubicBezTo>
                  <a:pt x="2363701" y="324920"/>
                  <a:pt x="2370650" y="319944"/>
                  <a:pt x="2378619" y="314236"/>
                </a:cubicBezTo>
                <a:cubicBezTo>
                  <a:pt x="2398098" y="300282"/>
                  <a:pt x="2400327" y="305932"/>
                  <a:pt x="2381051" y="320431"/>
                </a:cubicBezTo>
                <a:cubicBezTo>
                  <a:pt x="2371758" y="327430"/>
                  <a:pt x="2365126" y="330742"/>
                  <a:pt x="2364004" y="328936"/>
                </a:cubicBezTo>
                <a:close/>
                <a:moveTo>
                  <a:pt x="1701385" y="307453"/>
                </a:moveTo>
                <a:cubicBezTo>
                  <a:pt x="1693315" y="301257"/>
                  <a:pt x="1689129" y="296267"/>
                  <a:pt x="1690697" y="294703"/>
                </a:cubicBezTo>
                <a:cubicBezTo>
                  <a:pt x="1693214" y="292194"/>
                  <a:pt x="1721295" y="311468"/>
                  <a:pt x="1721540" y="315885"/>
                </a:cubicBezTo>
                <a:cubicBezTo>
                  <a:pt x="1721799" y="320403"/>
                  <a:pt x="1714059" y="317162"/>
                  <a:pt x="1701385" y="307453"/>
                </a:cubicBezTo>
                <a:close/>
                <a:moveTo>
                  <a:pt x="2351546" y="312730"/>
                </a:moveTo>
                <a:cubicBezTo>
                  <a:pt x="2351546" y="310493"/>
                  <a:pt x="2370751" y="293757"/>
                  <a:pt x="2378634" y="289125"/>
                </a:cubicBezTo>
                <a:cubicBezTo>
                  <a:pt x="2380461" y="288063"/>
                  <a:pt x="2382691" y="288393"/>
                  <a:pt x="2383611" y="289871"/>
                </a:cubicBezTo>
                <a:cubicBezTo>
                  <a:pt x="2384532" y="291362"/>
                  <a:pt x="2378519" y="297658"/>
                  <a:pt x="2370261" y="303882"/>
                </a:cubicBezTo>
                <a:cubicBezTo>
                  <a:pt x="2354869" y="315455"/>
                  <a:pt x="2351546" y="317033"/>
                  <a:pt x="2351546" y="312730"/>
                </a:cubicBezTo>
                <a:close/>
                <a:moveTo>
                  <a:pt x="1714232" y="291735"/>
                </a:moveTo>
                <a:cubicBezTo>
                  <a:pt x="1706766" y="284980"/>
                  <a:pt x="1701558" y="278541"/>
                  <a:pt x="1702651" y="277437"/>
                </a:cubicBezTo>
                <a:cubicBezTo>
                  <a:pt x="1704867" y="275185"/>
                  <a:pt x="1732861" y="297486"/>
                  <a:pt x="1732861" y="301487"/>
                </a:cubicBezTo>
                <a:cubicBezTo>
                  <a:pt x="1732861" y="306564"/>
                  <a:pt x="1727524" y="303767"/>
                  <a:pt x="1714232" y="291735"/>
                </a:cubicBezTo>
                <a:close/>
                <a:moveTo>
                  <a:pt x="2340526" y="297744"/>
                </a:moveTo>
                <a:cubicBezTo>
                  <a:pt x="2340713" y="293915"/>
                  <a:pt x="2364335" y="273321"/>
                  <a:pt x="2368521" y="273321"/>
                </a:cubicBezTo>
                <a:cubicBezTo>
                  <a:pt x="2374117" y="273321"/>
                  <a:pt x="2370564" y="278512"/>
                  <a:pt x="2357329" y="289627"/>
                </a:cubicBezTo>
                <a:cubicBezTo>
                  <a:pt x="2342540" y="302075"/>
                  <a:pt x="2340238" y="303179"/>
                  <a:pt x="2340526" y="297744"/>
                </a:cubicBezTo>
                <a:close/>
                <a:moveTo>
                  <a:pt x="1727323" y="277566"/>
                </a:moveTo>
                <a:cubicBezTo>
                  <a:pt x="1710822" y="260801"/>
                  <a:pt x="1715152" y="257933"/>
                  <a:pt x="1732516" y="274138"/>
                </a:cubicBezTo>
                <a:cubicBezTo>
                  <a:pt x="1744643" y="285439"/>
                  <a:pt x="1747218" y="290071"/>
                  <a:pt x="1741378" y="290071"/>
                </a:cubicBezTo>
                <a:cubicBezTo>
                  <a:pt x="1740414" y="290071"/>
                  <a:pt x="1734084" y="284450"/>
                  <a:pt x="1727323" y="277566"/>
                </a:cubicBezTo>
                <a:close/>
                <a:moveTo>
                  <a:pt x="2328198" y="285224"/>
                </a:moveTo>
                <a:cubicBezTo>
                  <a:pt x="2327320" y="283804"/>
                  <a:pt x="2332686" y="276648"/>
                  <a:pt x="2340138" y="269349"/>
                </a:cubicBezTo>
                <a:cubicBezTo>
                  <a:pt x="2347590" y="262034"/>
                  <a:pt x="2354394" y="257216"/>
                  <a:pt x="2355286" y="258636"/>
                </a:cubicBezTo>
                <a:cubicBezTo>
                  <a:pt x="2356164" y="260055"/>
                  <a:pt x="2350798" y="267212"/>
                  <a:pt x="2343346" y="274526"/>
                </a:cubicBezTo>
                <a:cubicBezTo>
                  <a:pt x="2335894" y="281825"/>
                  <a:pt x="2329090" y="286644"/>
                  <a:pt x="2328198" y="285224"/>
                </a:cubicBezTo>
                <a:close/>
                <a:moveTo>
                  <a:pt x="1741320" y="263612"/>
                </a:moveTo>
                <a:cubicBezTo>
                  <a:pt x="1734544" y="256743"/>
                  <a:pt x="1729898" y="250232"/>
                  <a:pt x="1730991" y="249142"/>
                </a:cubicBezTo>
                <a:cubicBezTo>
                  <a:pt x="1733048" y="247091"/>
                  <a:pt x="1758050" y="269979"/>
                  <a:pt x="1758050" y="273909"/>
                </a:cubicBezTo>
                <a:cubicBezTo>
                  <a:pt x="1758050" y="278641"/>
                  <a:pt x="1753131" y="275616"/>
                  <a:pt x="1741320" y="263612"/>
                </a:cubicBezTo>
                <a:close/>
                <a:moveTo>
                  <a:pt x="2315150" y="269721"/>
                </a:moveTo>
                <a:cubicBezTo>
                  <a:pt x="2315150" y="264759"/>
                  <a:pt x="2339318" y="241498"/>
                  <a:pt x="2341231" y="244610"/>
                </a:cubicBezTo>
                <a:cubicBezTo>
                  <a:pt x="2342972" y="247407"/>
                  <a:pt x="2321767" y="273321"/>
                  <a:pt x="2317725" y="273321"/>
                </a:cubicBezTo>
                <a:cubicBezTo>
                  <a:pt x="2316301" y="273321"/>
                  <a:pt x="2315150" y="271700"/>
                  <a:pt x="2315150" y="269721"/>
                </a:cubicBezTo>
                <a:close/>
                <a:moveTo>
                  <a:pt x="450713" y="246819"/>
                </a:moveTo>
                <a:lnTo>
                  <a:pt x="450713" y="228677"/>
                </a:lnTo>
                <a:lnTo>
                  <a:pt x="433916" y="228677"/>
                </a:lnTo>
                <a:lnTo>
                  <a:pt x="417119" y="228677"/>
                </a:lnTo>
                <a:lnTo>
                  <a:pt x="417119" y="216114"/>
                </a:lnTo>
                <a:lnTo>
                  <a:pt x="417119" y="203552"/>
                </a:lnTo>
                <a:lnTo>
                  <a:pt x="433916" y="203552"/>
                </a:lnTo>
                <a:lnTo>
                  <a:pt x="450713" y="203552"/>
                </a:lnTo>
                <a:lnTo>
                  <a:pt x="450713" y="185410"/>
                </a:lnTo>
                <a:lnTo>
                  <a:pt x="450713" y="167283"/>
                </a:lnTo>
                <a:lnTo>
                  <a:pt x="463310" y="167283"/>
                </a:lnTo>
                <a:lnTo>
                  <a:pt x="475908" y="167283"/>
                </a:lnTo>
                <a:lnTo>
                  <a:pt x="475908" y="185410"/>
                </a:lnTo>
                <a:lnTo>
                  <a:pt x="475908" y="203552"/>
                </a:lnTo>
                <a:lnTo>
                  <a:pt x="492704" y="203552"/>
                </a:lnTo>
                <a:lnTo>
                  <a:pt x="509501" y="203552"/>
                </a:lnTo>
                <a:lnTo>
                  <a:pt x="509501" y="216114"/>
                </a:lnTo>
                <a:lnTo>
                  <a:pt x="509501" y="228677"/>
                </a:lnTo>
                <a:lnTo>
                  <a:pt x="492704" y="228677"/>
                </a:lnTo>
                <a:lnTo>
                  <a:pt x="475908" y="228677"/>
                </a:lnTo>
                <a:lnTo>
                  <a:pt x="475908" y="246819"/>
                </a:lnTo>
                <a:lnTo>
                  <a:pt x="475908" y="264960"/>
                </a:lnTo>
                <a:lnTo>
                  <a:pt x="463310" y="264960"/>
                </a:lnTo>
                <a:lnTo>
                  <a:pt x="450713" y="264960"/>
                </a:lnTo>
                <a:close/>
                <a:moveTo>
                  <a:pt x="1755619" y="250748"/>
                </a:moveTo>
                <a:cubicBezTo>
                  <a:pt x="1748887" y="243076"/>
                  <a:pt x="1744183" y="235991"/>
                  <a:pt x="1745175" y="235002"/>
                </a:cubicBezTo>
                <a:cubicBezTo>
                  <a:pt x="1747592" y="232592"/>
                  <a:pt x="1774997" y="259668"/>
                  <a:pt x="1773155" y="262637"/>
                </a:cubicBezTo>
                <a:cubicBezTo>
                  <a:pt x="1770638" y="266710"/>
                  <a:pt x="1768120" y="265003"/>
                  <a:pt x="1755619" y="250748"/>
                </a:cubicBezTo>
                <a:close/>
                <a:moveTo>
                  <a:pt x="2300347" y="260328"/>
                </a:moveTo>
                <a:cubicBezTo>
                  <a:pt x="2299354" y="258736"/>
                  <a:pt x="2304576" y="250720"/>
                  <a:pt x="2311942" y="242516"/>
                </a:cubicBezTo>
                <a:cubicBezTo>
                  <a:pt x="2319494" y="234112"/>
                  <a:pt x="2326126" y="228864"/>
                  <a:pt x="2327147" y="230499"/>
                </a:cubicBezTo>
                <a:cubicBezTo>
                  <a:pt x="2328140" y="232105"/>
                  <a:pt x="2322918" y="240121"/>
                  <a:pt x="2315553" y="248324"/>
                </a:cubicBezTo>
                <a:cubicBezTo>
                  <a:pt x="2308000" y="256728"/>
                  <a:pt x="2301354" y="261977"/>
                  <a:pt x="2300347" y="260328"/>
                </a:cubicBezTo>
                <a:close/>
                <a:moveTo>
                  <a:pt x="1770983" y="238673"/>
                </a:moveTo>
                <a:cubicBezTo>
                  <a:pt x="1761215" y="226770"/>
                  <a:pt x="1758425" y="220302"/>
                  <a:pt x="1763086" y="220302"/>
                </a:cubicBezTo>
                <a:cubicBezTo>
                  <a:pt x="1765459" y="220302"/>
                  <a:pt x="1786045" y="246216"/>
                  <a:pt x="1786045" y="249214"/>
                </a:cubicBezTo>
                <a:cubicBezTo>
                  <a:pt x="1786045" y="253961"/>
                  <a:pt x="1780176" y="249845"/>
                  <a:pt x="1770983" y="238673"/>
                </a:cubicBezTo>
                <a:close/>
                <a:moveTo>
                  <a:pt x="2284408" y="246116"/>
                </a:moveTo>
                <a:cubicBezTo>
                  <a:pt x="2284523" y="242029"/>
                  <a:pt x="2309050" y="216143"/>
                  <a:pt x="2311007" y="218065"/>
                </a:cubicBezTo>
                <a:cubicBezTo>
                  <a:pt x="2313567" y="220575"/>
                  <a:pt x="2292464" y="247937"/>
                  <a:pt x="2287846" y="248095"/>
                </a:cubicBezTo>
                <a:cubicBezTo>
                  <a:pt x="2285933" y="248167"/>
                  <a:pt x="2284379" y="247263"/>
                  <a:pt x="2284408" y="246116"/>
                </a:cubicBezTo>
                <a:close/>
                <a:moveTo>
                  <a:pt x="1787455" y="228103"/>
                </a:moveTo>
                <a:cubicBezTo>
                  <a:pt x="1774896" y="210765"/>
                  <a:pt x="1774119" y="209145"/>
                  <a:pt x="1778320" y="209145"/>
                </a:cubicBezTo>
                <a:cubicBezTo>
                  <a:pt x="1781585" y="209145"/>
                  <a:pt x="1802847" y="234471"/>
                  <a:pt x="1802847" y="238372"/>
                </a:cubicBezTo>
                <a:cubicBezTo>
                  <a:pt x="1802847" y="243463"/>
                  <a:pt x="1794576" y="237956"/>
                  <a:pt x="1787455" y="228103"/>
                </a:cubicBezTo>
                <a:close/>
                <a:moveTo>
                  <a:pt x="2270439" y="234958"/>
                </a:moveTo>
                <a:cubicBezTo>
                  <a:pt x="2270669" y="229753"/>
                  <a:pt x="2292305" y="203365"/>
                  <a:pt x="2294046" y="206176"/>
                </a:cubicBezTo>
                <a:cubicBezTo>
                  <a:pt x="2296075" y="209460"/>
                  <a:pt x="2277200" y="237052"/>
                  <a:pt x="2272914" y="237052"/>
                </a:cubicBezTo>
                <a:cubicBezTo>
                  <a:pt x="2271504" y="237052"/>
                  <a:pt x="2270396" y="236106"/>
                  <a:pt x="2270439" y="234958"/>
                </a:cubicBezTo>
                <a:close/>
                <a:moveTo>
                  <a:pt x="1801898" y="213447"/>
                </a:moveTo>
                <a:cubicBezTo>
                  <a:pt x="1796331" y="205086"/>
                  <a:pt x="1792936" y="197514"/>
                  <a:pt x="1794374" y="196625"/>
                </a:cubicBezTo>
                <a:cubicBezTo>
                  <a:pt x="1796805" y="195133"/>
                  <a:pt x="1816845" y="221822"/>
                  <a:pt x="1816845" y="226540"/>
                </a:cubicBezTo>
                <a:cubicBezTo>
                  <a:pt x="1816845" y="232277"/>
                  <a:pt x="1811062" y="227214"/>
                  <a:pt x="1801898" y="213447"/>
                </a:cubicBezTo>
                <a:close/>
                <a:moveTo>
                  <a:pt x="2257881" y="218208"/>
                </a:moveTo>
                <a:cubicBezTo>
                  <a:pt x="2271777" y="196754"/>
                  <a:pt x="2275503" y="192208"/>
                  <a:pt x="2277085" y="194746"/>
                </a:cubicBezTo>
                <a:cubicBezTo>
                  <a:pt x="2279517" y="198676"/>
                  <a:pt x="2261980" y="225881"/>
                  <a:pt x="2257017" y="225881"/>
                </a:cubicBezTo>
                <a:cubicBezTo>
                  <a:pt x="2253622" y="225881"/>
                  <a:pt x="2253766" y="224561"/>
                  <a:pt x="2257881" y="218208"/>
                </a:cubicBezTo>
                <a:close/>
                <a:moveTo>
                  <a:pt x="1824685" y="213992"/>
                </a:moveTo>
                <a:cubicBezTo>
                  <a:pt x="1808918" y="189196"/>
                  <a:pt x="1807552" y="186228"/>
                  <a:pt x="1812400" y="187232"/>
                </a:cubicBezTo>
                <a:cubicBezTo>
                  <a:pt x="1818154" y="188408"/>
                  <a:pt x="1834928" y="216387"/>
                  <a:pt x="1831245" y="218653"/>
                </a:cubicBezTo>
                <a:cubicBezTo>
                  <a:pt x="1829821" y="219542"/>
                  <a:pt x="1826871" y="217434"/>
                  <a:pt x="1824685" y="213992"/>
                </a:cubicBezTo>
                <a:close/>
                <a:moveTo>
                  <a:pt x="2239611" y="214021"/>
                </a:moveTo>
                <a:cubicBezTo>
                  <a:pt x="2239683" y="208700"/>
                  <a:pt x="2255967" y="184019"/>
                  <a:pt x="2259391" y="184019"/>
                </a:cubicBezTo>
                <a:cubicBezTo>
                  <a:pt x="2262944" y="184019"/>
                  <a:pt x="2262973" y="183933"/>
                  <a:pt x="2252414" y="202892"/>
                </a:cubicBezTo>
                <a:cubicBezTo>
                  <a:pt x="2244588" y="216946"/>
                  <a:pt x="2239496" y="221378"/>
                  <a:pt x="2239611" y="214021"/>
                </a:cubicBezTo>
                <a:close/>
                <a:moveTo>
                  <a:pt x="1835618" y="193728"/>
                </a:moveTo>
                <a:cubicBezTo>
                  <a:pt x="1827145" y="176490"/>
                  <a:pt x="1826915" y="175658"/>
                  <a:pt x="1830799" y="175658"/>
                </a:cubicBezTo>
                <a:cubicBezTo>
                  <a:pt x="1832957" y="175658"/>
                  <a:pt x="1843688" y="193240"/>
                  <a:pt x="1849961" y="207051"/>
                </a:cubicBezTo>
                <a:cubicBezTo>
                  <a:pt x="1850478" y="208198"/>
                  <a:pt x="1849169" y="209145"/>
                  <a:pt x="1847055" y="209145"/>
                </a:cubicBezTo>
                <a:cubicBezTo>
                  <a:pt x="1844940" y="209145"/>
                  <a:pt x="1839790" y="202204"/>
                  <a:pt x="1835618" y="193728"/>
                </a:cubicBezTo>
                <a:close/>
                <a:moveTo>
                  <a:pt x="2224434" y="206778"/>
                </a:moveTo>
                <a:cubicBezTo>
                  <a:pt x="2222506" y="203666"/>
                  <a:pt x="2236618" y="172862"/>
                  <a:pt x="2239985" y="172862"/>
                </a:cubicBezTo>
                <a:cubicBezTo>
                  <a:pt x="2245034" y="172862"/>
                  <a:pt x="2243826" y="178182"/>
                  <a:pt x="2235338" y="193355"/>
                </a:cubicBezTo>
                <a:cubicBezTo>
                  <a:pt x="2230318" y="202318"/>
                  <a:pt x="2225412" y="208356"/>
                  <a:pt x="2224434" y="206778"/>
                </a:cubicBezTo>
                <a:close/>
                <a:moveTo>
                  <a:pt x="1858836" y="199723"/>
                </a:moveTo>
                <a:cubicBezTo>
                  <a:pt x="1858836" y="199149"/>
                  <a:pt x="1855701" y="191606"/>
                  <a:pt x="1851874" y="182972"/>
                </a:cubicBezTo>
                <a:cubicBezTo>
                  <a:pt x="1846824" y="171585"/>
                  <a:pt x="1845933" y="167283"/>
                  <a:pt x="1848608" y="167283"/>
                </a:cubicBezTo>
                <a:cubicBezTo>
                  <a:pt x="1850651" y="167283"/>
                  <a:pt x="1855585" y="174812"/>
                  <a:pt x="1859570" y="184019"/>
                </a:cubicBezTo>
                <a:cubicBezTo>
                  <a:pt x="1865181" y="196998"/>
                  <a:pt x="1865914" y="200770"/>
                  <a:pt x="1862821" y="200770"/>
                </a:cubicBezTo>
                <a:cubicBezTo>
                  <a:pt x="1860635" y="200770"/>
                  <a:pt x="1858836" y="200296"/>
                  <a:pt x="1858836" y="199723"/>
                </a:cubicBezTo>
                <a:close/>
                <a:moveTo>
                  <a:pt x="2207818" y="198704"/>
                </a:moveTo>
                <a:cubicBezTo>
                  <a:pt x="2205646" y="195205"/>
                  <a:pt x="2219255" y="164487"/>
                  <a:pt x="2222967" y="164487"/>
                </a:cubicBezTo>
                <a:cubicBezTo>
                  <a:pt x="2227253" y="164487"/>
                  <a:pt x="2225714" y="170653"/>
                  <a:pt x="2217471" y="186557"/>
                </a:cubicBezTo>
                <a:cubicBezTo>
                  <a:pt x="2213156" y="194847"/>
                  <a:pt x="2208811" y="200310"/>
                  <a:pt x="2207818" y="198704"/>
                </a:cubicBezTo>
                <a:close/>
                <a:moveTo>
                  <a:pt x="1123139" y="191835"/>
                </a:moveTo>
                <a:cubicBezTo>
                  <a:pt x="1120708" y="189397"/>
                  <a:pt x="1119787" y="168789"/>
                  <a:pt x="1119787" y="116587"/>
                </a:cubicBezTo>
                <a:cubicBezTo>
                  <a:pt x="1119787" y="48353"/>
                  <a:pt x="1120061" y="44538"/>
                  <a:pt x="1125196" y="41785"/>
                </a:cubicBezTo>
                <a:cubicBezTo>
                  <a:pt x="1132231" y="38041"/>
                  <a:pt x="1182912" y="38041"/>
                  <a:pt x="1189946" y="41785"/>
                </a:cubicBezTo>
                <a:cubicBezTo>
                  <a:pt x="1194564" y="44251"/>
                  <a:pt x="1195369" y="47765"/>
                  <a:pt x="1195369" y="65519"/>
                </a:cubicBezTo>
                <a:lnTo>
                  <a:pt x="1195369" y="86342"/>
                </a:lnTo>
                <a:lnTo>
                  <a:pt x="1184163" y="86342"/>
                </a:lnTo>
                <a:lnTo>
                  <a:pt x="1172971" y="86342"/>
                </a:lnTo>
                <a:lnTo>
                  <a:pt x="1172971" y="73779"/>
                </a:lnTo>
                <a:lnTo>
                  <a:pt x="1172971" y="61231"/>
                </a:lnTo>
                <a:lnTo>
                  <a:pt x="1157578" y="61231"/>
                </a:lnTo>
                <a:lnTo>
                  <a:pt x="1142171" y="61231"/>
                </a:lnTo>
                <a:lnTo>
                  <a:pt x="1142171" y="117046"/>
                </a:lnTo>
                <a:lnTo>
                  <a:pt x="1142171" y="172862"/>
                </a:lnTo>
                <a:lnTo>
                  <a:pt x="1157578" y="172862"/>
                </a:lnTo>
                <a:lnTo>
                  <a:pt x="1172971" y="172862"/>
                </a:lnTo>
                <a:lnTo>
                  <a:pt x="1172971" y="153329"/>
                </a:lnTo>
                <a:lnTo>
                  <a:pt x="1172971" y="133782"/>
                </a:lnTo>
                <a:lnTo>
                  <a:pt x="1164570" y="133782"/>
                </a:lnTo>
                <a:cubicBezTo>
                  <a:pt x="1156643" y="133782"/>
                  <a:pt x="1156169" y="133166"/>
                  <a:pt x="1156169" y="122625"/>
                </a:cubicBezTo>
                <a:lnTo>
                  <a:pt x="1156169" y="111468"/>
                </a:lnTo>
                <a:lnTo>
                  <a:pt x="1175776" y="111468"/>
                </a:lnTo>
                <a:lnTo>
                  <a:pt x="1195369" y="111468"/>
                </a:lnTo>
                <a:lnTo>
                  <a:pt x="1195369" y="150432"/>
                </a:lnTo>
                <a:cubicBezTo>
                  <a:pt x="1195369" y="186113"/>
                  <a:pt x="1194909" y="189655"/>
                  <a:pt x="1189946" y="192294"/>
                </a:cubicBezTo>
                <a:cubicBezTo>
                  <a:pt x="1182221" y="196424"/>
                  <a:pt x="1127354" y="196037"/>
                  <a:pt x="1123139" y="191835"/>
                </a:cubicBezTo>
                <a:close/>
                <a:moveTo>
                  <a:pt x="1870546" y="177695"/>
                </a:moveTo>
                <a:cubicBezTo>
                  <a:pt x="1863627" y="161059"/>
                  <a:pt x="1863267" y="158908"/>
                  <a:pt x="1867310" y="158908"/>
                </a:cubicBezTo>
                <a:cubicBezTo>
                  <a:pt x="1868878" y="158908"/>
                  <a:pt x="1871295" y="161733"/>
                  <a:pt x="1872661" y="165189"/>
                </a:cubicBezTo>
                <a:cubicBezTo>
                  <a:pt x="1874028" y="168631"/>
                  <a:pt x="1877164" y="176174"/>
                  <a:pt x="1879624" y="181925"/>
                </a:cubicBezTo>
                <a:cubicBezTo>
                  <a:pt x="1883191" y="190258"/>
                  <a:pt x="1883350" y="192394"/>
                  <a:pt x="1880386" y="192394"/>
                </a:cubicBezTo>
                <a:cubicBezTo>
                  <a:pt x="1878343" y="192394"/>
                  <a:pt x="1873913" y="185783"/>
                  <a:pt x="1870546" y="177695"/>
                </a:cubicBezTo>
                <a:close/>
                <a:moveTo>
                  <a:pt x="2189175" y="189856"/>
                </a:moveTo>
                <a:cubicBezTo>
                  <a:pt x="2189175" y="183073"/>
                  <a:pt x="2201589" y="156111"/>
                  <a:pt x="2204711" y="156111"/>
                </a:cubicBezTo>
                <a:cubicBezTo>
                  <a:pt x="2207214" y="156111"/>
                  <a:pt x="2206135" y="161489"/>
                  <a:pt x="2201043" y="174253"/>
                </a:cubicBezTo>
                <a:cubicBezTo>
                  <a:pt x="2194699" y="190186"/>
                  <a:pt x="2189175" y="197457"/>
                  <a:pt x="2189175" y="189856"/>
                </a:cubicBezTo>
                <a:close/>
                <a:moveTo>
                  <a:pt x="1892082" y="179143"/>
                </a:moveTo>
                <a:cubicBezTo>
                  <a:pt x="1882501" y="154778"/>
                  <a:pt x="1881451" y="150533"/>
                  <a:pt x="1885004" y="150533"/>
                </a:cubicBezTo>
                <a:cubicBezTo>
                  <a:pt x="1886932" y="150533"/>
                  <a:pt x="1890859" y="157130"/>
                  <a:pt x="1893722" y="165189"/>
                </a:cubicBezTo>
                <a:cubicBezTo>
                  <a:pt x="1896585" y="173249"/>
                  <a:pt x="1899476" y="181409"/>
                  <a:pt x="1900166" y="183316"/>
                </a:cubicBezTo>
                <a:cubicBezTo>
                  <a:pt x="1902756" y="190516"/>
                  <a:pt x="1894959" y="186486"/>
                  <a:pt x="1892082" y="179143"/>
                </a:cubicBezTo>
                <a:close/>
                <a:moveTo>
                  <a:pt x="2172372" y="181581"/>
                </a:moveTo>
                <a:cubicBezTo>
                  <a:pt x="2172372" y="179530"/>
                  <a:pt x="2176472" y="166781"/>
                  <a:pt x="2182198" y="151049"/>
                </a:cubicBezTo>
                <a:cubicBezTo>
                  <a:pt x="2182931" y="149041"/>
                  <a:pt x="2184715" y="148109"/>
                  <a:pt x="2186154" y="148998"/>
                </a:cubicBezTo>
                <a:cubicBezTo>
                  <a:pt x="2189275" y="150934"/>
                  <a:pt x="2178659" y="184019"/>
                  <a:pt x="2174918" y="184019"/>
                </a:cubicBezTo>
                <a:cubicBezTo>
                  <a:pt x="2173523" y="184019"/>
                  <a:pt x="2172372" y="182929"/>
                  <a:pt x="2172372" y="181581"/>
                </a:cubicBezTo>
                <a:close/>
                <a:moveTo>
                  <a:pt x="1907244" y="163096"/>
                </a:moveTo>
                <a:cubicBezTo>
                  <a:pt x="1903015" y="150102"/>
                  <a:pt x="1902310" y="144954"/>
                  <a:pt x="1904770" y="144954"/>
                </a:cubicBezTo>
                <a:cubicBezTo>
                  <a:pt x="1907863" y="144954"/>
                  <a:pt x="1917631" y="170022"/>
                  <a:pt x="1917631" y="177982"/>
                </a:cubicBezTo>
                <a:cubicBezTo>
                  <a:pt x="1917631" y="186644"/>
                  <a:pt x="1912567" y="179373"/>
                  <a:pt x="1907244" y="163096"/>
                </a:cubicBezTo>
                <a:close/>
                <a:moveTo>
                  <a:pt x="2153326" y="175328"/>
                </a:moveTo>
                <a:cubicBezTo>
                  <a:pt x="2154131" y="173206"/>
                  <a:pt x="2156462" y="164874"/>
                  <a:pt x="2158504" y="156814"/>
                </a:cubicBezTo>
                <a:cubicBezTo>
                  <a:pt x="2160748" y="148023"/>
                  <a:pt x="2163784" y="142158"/>
                  <a:pt x="2166086" y="142158"/>
                </a:cubicBezTo>
                <a:cubicBezTo>
                  <a:pt x="2168574" y="142158"/>
                  <a:pt x="2169366" y="144007"/>
                  <a:pt x="2168301" y="147349"/>
                </a:cubicBezTo>
                <a:cubicBezTo>
                  <a:pt x="2167395" y="150203"/>
                  <a:pt x="2165079" y="157961"/>
                  <a:pt x="2163151" y="164587"/>
                </a:cubicBezTo>
                <a:cubicBezTo>
                  <a:pt x="2161223" y="171198"/>
                  <a:pt x="2157900" y="177207"/>
                  <a:pt x="2155771" y="177910"/>
                </a:cubicBezTo>
                <a:cubicBezTo>
                  <a:pt x="2153354" y="178713"/>
                  <a:pt x="2152434" y="177738"/>
                  <a:pt x="2153326" y="175328"/>
                </a:cubicBezTo>
                <a:close/>
                <a:moveTo>
                  <a:pt x="1930290" y="172159"/>
                </a:moveTo>
                <a:cubicBezTo>
                  <a:pt x="1923845" y="152784"/>
                  <a:pt x="1921644" y="136579"/>
                  <a:pt x="1925442" y="136579"/>
                </a:cubicBezTo>
                <a:cubicBezTo>
                  <a:pt x="1927240" y="136579"/>
                  <a:pt x="1937224" y="168273"/>
                  <a:pt x="1937224" y="174009"/>
                </a:cubicBezTo>
                <a:cubicBezTo>
                  <a:pt x="1937224" y="177164"/>
                  <a:pt x="1931441" y="175615"/>
                  <a:pt x="1930290" y="172159"/>
                </a:cubicBezTo>
                <a:close/>
                <a:moveTo>
                  <a:pt x="2137688" y="173364"/>
                </a:moveTo>
                <a:cubicBezTo>
                  <a:pt x="2135257" y="169434"/>
                  <a:pt x="2141328" y="139849"/>
                  <a:pt x="2145039" y="137568"/>
                </a:cubicBezTo>
                <a:cubicBezTo>
                  <a:pt x="2150233" y="134370"/>
                  <a:pt x="2150247" y="139404"/>
                  <a:pt x="2145097" y="157804"/>
                </a:cubicBezTo>
                <a:cubicBezTo>
                  <a:pt x="2141961" y="168975"/>
                  <a:pt x="2138940" y="175357"/>
                  <a:pt x="2137703" y="173364"/>
                </a:cubicBezTo>
                <a:close/>
                <a:moveTo>
                  <a:pt x="1945855" y="155982"/>
                </a:moveTo>
                <a:cubicBezTo>
                  <a:pt x="1942144" y="138759"/>
                  <a:pt x="1942043" y="133782"/>
                  <a:pt x="1945381" y="133782"/>
                </a:cubicBezTo>
                <a:cubicBezTo>
                  <a:pt x="1947783" y="133782"/>
                  <a:pt x="1954012" y="157043"/>
                  <a:pt x="1954012" y="166021"/>
                </a:cubicBezTo>
                <a:cubicBezTo>
                  <a:pt x="1954012" y="175544"/>
                  <a:pt x="1948632" y="168918"/>
                  <a:pt x="1945855" y="155982"/>
                </a:cubicBezTo>
                <a:close/>
                <a:moveTo>
                  <a:pt x="2116383" y="169420"/>
                </a:moveTo>
                <a:cubicBezTo>
                  <a:pt x="2116383" y="165835"/>
                  <a:pt x="2122742" y="134829"/>
                  <a:pt x="2123849" y="133037"/>
                </a:cubicBezTo>
                <a:cubicBezTo>
                  <a:pt x="2124569" y="131861"/>
                  <a:pt x="2126137" y="131502"/>
                  <a:pt x="2127316" y="132233"/>
                </a:cubicBezTo>
                <a:cubicBezTo>
                  <a:pt x="2130553" y="134227"/>
                  <a:pt x="2123677" y="168101"/>
                  <a:pt x="2119778" y="169405"/>
                </a:cubicBezTo>
                <a:cubicBezTo>
                  <a:pt x="2117908" y="170022"/>
                  <a:pt x="2116383" y="170022"/>
                  <a:pt x="2116383" y="169420"/>
                </a:cubicBezTo>
                <a:close/>
                <a:moveTo>
                  <a:pt x="1967060" y="165189"/>
                </a:moveTo>
                <a:cubicBezTo>
                  <a:pt x="1966355" y="164028"/>
                  <a:pt x="1964888" y="156025"/>
                  <a:pt x="1963809" y="147378"/>
                </a:cubicBezTo>
                <a:cubicBezTo>
                  <a:pt x="1961378" y="127888"/>
                  <a:pt x="1966528" y="122367"/>
                  <a:pt x="1969304" y="141484"/>
                </a:cubicBezTo>
                <a:cubicBezTo>
                  <a:pt x="1970354" y="148769"/>
                  <a:pt x="1971893" y="157545"/>
                  <a:pt x="1972713" y="161002"/>
                </a:cubicBezTo>
                <a:cubicBezTo>
                  <a:pt x="1974109" y="166838"/>
                  <a:pt x="1969966" y="169907"/>
                  <a:pt x="1967060" y="165189"/>
                </a:cubicBezTo>
                <a:close/>
                <a:moveTo>
                  <a:pt x="2097682" y="161002"/>
                </a:moveTo>
                <a:cubicBezTo>
                  <a:pt x="2098516" y="157545"/>
                  <a:pt x="2100055" y="148755"/>
                  <a:pt x="2101106" y="141455"/>
                </a:cubicBezTo>
                <a:cubicBezTo>
                  <a:pt x="2103076" y="127816"/>
                  <a:pt x="2107982" y="123070"/>
                  <a:pt x="2107982" y="134786"/>
                </a:cubicBezTo>
                <a:cubicBezTo>
                  <a:pt x="2107982" y="151594"/>
                  <a:pt x="2104270" y="167283"/>
                  <a:pt x="2100300" y="167283"/>
                </a:cubicBezTo>
                <a:cubicBezTo>
                  <a:pt x="2097452" y="167283"/>
                  <a:pt x="2096646" y="165347"/>
                  <a:pt x="2097682" y="161002"/>
                </a:cubicBezTo>
                <a:close/>
                <a:moveTo>
                  <a:pt x="1983589" y="147363"/>
                </a:moveTo>
                <a:cubicBezTo>
                  <a:pt x="1982452" y="137368"/>
                  <a:pt x="1982769" y="129136"/>
                  <a:pt x="1984337" y="127573"/>
                </a:cubicBezTo>
                <a:cubicBezTo>
                  <a:pt x="1986035" y="125866"/>
                  <a:pt x="1987703" y="130298"/>
                  <a:pt x="1988912" y="139806"/>
                </a:cubicBezTo>
                <a:cubicBezTo>
                  <a:pt x="1989962" y="148009"/>
                  <a:pt x="1991444" y="156915"/>
                  <a:pt x="1992206" y="159596"/>
                </a:cubicBezTo>
                <a:cubicBezTo>
                  <a:pt x="1993055" y="162622"/>
                  <a:pt x="1992062" y="164487"/>
                  <a:pt x="1989559" y="164487"/>
                </a:cubicBezTo>
                <a:cubicBezTo>
                  <a:pt x="1986711" y="164487"/>
                  <a:pt x="1984970" y="159496"/>
                  <a:pt x="1983589" y="147363"/>
                </a:cubicBezTo>
                <a:close/>
                <a:moveTo>
                  <a:pt x="2080016" y="159596"/>
                </a:moveTo>
                <a:cubicBezTo>
                  <a:pt x="2080088" y="146890"/>
                  <a:pt x="2083828" y="125422"/>
                  <a:pt x="2085986" y="125422"/>
                </a:cubicBezTo>
                <a:cubicBezTo>
                  <a:pt x="2088791" y="125422"/>
                  <a:pt x="2089180" y="143147"/>
                  <a:pt x="2086648" y="155767"/>
                </a:cubicBezTo>
                <a:cubicBezTo>
                  <a:pt x="2084778" y="165032"/>
                  <a:pt x="2079973" y="167814"/>
                  <a:pt x="2080016" y="159596"/>
                </a:cubicBezTo>
                <a:close/>
                <a:moveTo>
                  <a:pt x="2002981" y="144782"/>
                </a:moveTo>
                <a:cubicBezTo>
                  <a:pt x="2001096" y="128548"/>
                  <a:pt x="2002233" y="122309"/>
                  <a:pt x="2006333" y="126397"/>
                </a:cubicBezTo>
                <a:cubicBezTo>
                  <a:pt x="2007397" y="127458"/>
                  <a:pt x="2008807" y="135833"/>
                  <a:pt x="2009469" y="145011"/>
                </a:cubicBezTo>
                <a:cubicBezTo>
                  <a:pt x="2011080" y="167240"/>
                  <a:pt x="2005585" y="167054"/>
                  <a:pt x="2002981" y="144782"/>
                </a:cubicBezTo>
                <a:close/>
                <a:moveTo>
                  <a:pt x="2023581" y="146345"/>
                </a:moveTo>
                <a:cubicBezTo>
                  <a:pt x="2023351" y="137898"/>
                  <a:pt x="2023034" y="129537"/>
                  <a:pt x="2022891" y="127745"/>
                </a:cubicBezTo>
                <a:cubicBezTo>
                  <a:pt x="2022732" y="125952"/>
                  <a:pt x="2024185" y="123959"/>
                  <a:pt x="2026099" y="123328"/>
                </a:cubicBezTo>
                <a:cubicBezTo>
                  <a:pt x="2028688" y="122467"/>
                  <a:pt x="2029609" y="127358"/>
                  <a:pt x="2029609" y="141928"/>
                </a:cubicBezTo>
                <a:cubicBezTo>
                  <a:pt x="2029609" y="165189"/>
                  <a:pt x="2024214" y="169147"/>
                  <a:pt x="2023581" y="146345"/>
                </a:cubicBezTo>
                <a:close/>
                <a:moveTo>
                  <a:pt x="2040801" y="142158"/>
                </a:moveTo>
                <a:cubicBezTo>
                  <a:pt x="2040801" y="126655"/>
                  <a:pt x="2041664" y="122625"/>
                  <a:pt x="2045001" y="122625"/>
                </a:cubicBezTo>
                <a:cubicBezTo>
                  <a:pt x="2048325" y="122625"/>
                  <a:pt x="2049202" y="126655"/>
                  <a:pt x="2049202" y="142158"/>
                </a:cubicBezTo>
                <a:cubicBezTo>
                  <a:pt x="2049202" y="157660"/>
                  <a:pt x="2048325" y="161690"/>
                  <a:pt x="2045001" y="161690"/>
                </a:cubicBezTo>
                <a:cubicBezTo>
                  <a:pt x="2041664" y="161690"/>
                  <a:pt x="2040801" y="157660"/>
                  <a:pt x="2040801" y="142158"/>
                </a:cubicBezTo>
                <a:close/>
                <a:moveTo>
                  <a:pt x="2060423" y="154018"/>
                </a:moveTo>
                <a:cubicBezTo>
                  <a:pt x="2060466" y="141283"/>
                  <a:pt x="2063775" y="125422"/>
                  <a:pt x="2066364" y="125422"/>
                </a:cubicBezTo>
                <a:cubicBezTo>
                  <a:pt x="2069198" y="125422"/>
                  <a:pt x="2069572" y="140394"/>
                  <a:pt x="2067040" y="152971"/>
                </a:cubicBezTo>
                <a:cubicBezTo>
                  <a:pt x="2064883" y="163741"/>
                  <a:pt x="2060380" y="164458"/>
                  <a:pt x="2060423" y="154018"/>
                </a:cubicBezTo>
                <a:close/>
              </a:path>
            </a:pathLst>
          </a:custGeom>
          <a:solidFill>
            <a:srgbClr val="213652"/>
          </a:solidFill>
          <a:ln w="14360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CA" sz="760" dirty="0"/>
              <a:t>\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D70988C-A70D-C9B1-E44B-206C9F9CB713}"/>
              </a:ext>
            </a:extLst>
          </p:cNvPr>
          <p:cNvSpPr/>
          <p:nvPr/>
        </p:nvSpPr>
        <p:spPr>
          <a:xfrm>
            <a:off x="2021681" y="214312"/>
            <a:ext cx="2368154" cy="712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60"/>
          </a:p>
        </p:txBody>
      </p:sp>
      <p:pic>
        <p:nvPicPr>
          <p:cNvPr id="6" name="Immagine 5" descr="Immagine che contiene testo, Carattere, schermata, logo&#10;&#10;Descrizione generata automaticamente">
            <a:extLst>
              <a:ext uri="{FF2B5EF4-FFF2-40B4-BE49-F238E27FC236}">
                <a16:creationId xmlns:a16="http://schemas.microsoft.com/office/drawing/2014/main" id="{E71746ED-FDD0-6409-A1A2-96493681B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70" y="211339"/>
            <a:ext cx="1487027" cy="67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8ABA9C-23E9-9CD5-5D16-A093ACD7FC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" t="-79" r="1878" b="42690"/>
          <a:stretch/>
        </p:blipFill>
        <p:spPr>
          <a:xfrm>
            <a:off x="0" y="1070165"/>
            <a:ext cx="9144000" cy="370964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7A927F-050A-88E7-980E-1F99B39CE03E}"/>
              </a:ext>
            </a:extLst>
          </p:cNvPr>
          <p:cNvSpPr txBox="1"/>
          <p:nvPr/>
        </p:nvSpPr>
        <p:spPr>
          <a:xfrm>
            <a:off x="186422" y="4800849"/>
            <a:ext cx="19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85E950F-1F1A-4042-B8AD-252D059FA4B4}" type="datetime1">
              <a:rPr lang="it-IT" sz="1400" smtClean="0"/>
              <a:t>28/11/2024</a:t>
            </a:fld>
            <a:endParaRPr lang="en-CA" sz="1013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68A227CB-EAA3-63A5-E435-DF148AECE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9910" y="24434"/>
            <a:ext cx="4044181" cy="112935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F30C723-D08A-B4F9-589A-C80A4428C5FB}"/>
              </a:ext>
            </a:extLst>
          </p:cNvPr>
          <p:cNvSpPr txBox="1"/>
          <p:nvPr/>
        </p:nvSpPr>
        <p:spPr>
          <a:xfrm>
            <a:off x="7200801" y="4814714"/>
            <a:ext cx="18356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itchFamily="34" charset="0"/>
              </a:rPr>
              <a:t>www.engines.polimi.it</a:t>
            </a:r>
            <a:endParaRPr lang="it-IT" sz="110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9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8ABA9C-23E9-9CD5-5D16-A093ACD7FC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" t="-79" r="1878" b="42690"/>
          <a:stretch/>
        </p:blipFill>
        <p:spPr>
          <a:xfrm>
            <a:off x="0" y="1070165"/>
            <a:ext cx="9144000" cy="370964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7A927F-050A-88E7-980E-1F99B39CE03E}"/>
              </a:ext>
            </a:extLst>
          </p:cNvPr>
          <p:cNvSpPr txBox="1"/>
          <p:nvPr/>
        </p:nvSpPr>
        <p:spPr>
          <a:xfrm>
            <a:off x="186422" y="4800849"/>
            <a:ext cx="19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85E950F-1F1A-4042-B8AD-252D059FA4B4}" type="datetime1">
              <a:rPr lang="it-IT" sz="1400" smtClean="0"/>
              <a:t>28/11/2024</a:t>
            </a:fld>
            <a:endParaRPr lang="en-CA" sz="1013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68A227CB-EAA3-63A5-E435-DF148AECE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683" y="24434"/>
            <a:ext cx="4044181" cy="112935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F30C723-D08A-B4F9-589A-C80A4428C5FB}"/>
              </a:ext>
            </a:extLst>
          </p:cNvPr>
          <p:cNvSpPr txBox="1"/>
          <p:nvPr/>
        </p:nvSpPr>
        <p:spPr>
          <a:xfrm>
            <a:off x="7200801" y="4814714"/>
            <a:ext cx="18356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itchFamily="34" charset="0"/>
              </a:rPr>
              <a:t>www.engines.polimi.it</a:t>
            </a:r>
            <a:endParaRPr lang="it-IT" sz="110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2F0F627B-74E4-9A3A-5225-E5502C9CA647}"/>
              </a:ext>
            </a:extLst>
          </p:cNvPr>
          <p:cNvSpPr/>
          <p:nvPr/>
        </p:nvSpPr>
        <p:spPr>
          <a:xfrm>
            <a:off x="0" y="2"/>
            <a:ext cx="8423920" cy="642365"/>
          </a:xfrm>
          <a:prstGeom prst="rect">
            <a:avLst/>
          </a:prstGeom>
          <a:solidFill>
            <a:srgbClr val="293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A39393E-0115-78F9-F7D3-71B05DAF93A8}"/>
              </a:ext>
            </a:extLst>
          </p:cNvPr>
          <p:cNvSpPr/>
          <p:nvPr/>
        </p:nvSpPr>
        <p:spPr>
          <a:xfrm>
            <a:off x="0" y="4762218"/>
            <a:ext cx="9144000" cy="381282"/>
          </a:xfrm>
          <a:prstGeom prst="rect">
            <a:avLst/>
          </a:prstGeom>
          <a:solidFill>
            <a:srgbClr val="293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26D8F2-D71C-DA9F-6471-1E5A0D9F3DEE}"/>
              </a:ext>
            </a:extLst>
          </p:cNvPr>
          <p:cNvSpPr txBox="1"/>
          <p:nvPr/>
        </p:nvSpPr>
        <p:spPr>
          <a:xfrm>
            <a:off x="7200801" y="4814714"/>
            <a:ext cx="18356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Century Gothic" pitchFamily="34" charset="0"/>
              </a:rPr>
              <a:t>www.engines.polimi.it</a:t>
            </a:r>
            <a:endParaRPr lang="it-IT" sz="110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F6D8BBE6-6D01-B9D1-3FC4-BEA23577D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14" y="4731356"/>
            <a:ext cx="1547800" cy="456930"/>
          </a:xfrm>
          <a:prstGeom prst="rect">
            <a:avLst/>
          </a:prstGeom>
        </p:spPr>
      </p:pic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8692408B-97E7-D2E0-1E44-4D5D92196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2" y="153576"/>
            <a:ext cx="504056" cy="33521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rgbClr val="0F2C53"/>
                </a:solidFill>
                <a:latin typeface="+mj-lt"/>
              </a:defRPr>
            </a:lvl1pPr>
          </a:lstStyle>
          <a:p>
            <a:fld id="{B3CD9CF8-E045-4F45-AE58-D0A9FBCE7059}" type="slidenum">
              <a:rPr lang="en-CA" smtClean="0"/>
              <a:t>‹N›</a:t>
            </a:fld>
            <a:endParaRPr lang="en-CA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E6E30540-0F4C-1320-FCF7-6866204C4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48159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fld id="{28684FFB-BF8D-44AD-8F58-F75354A7FDA2}" type="datetime1">
              <a:rPr lang="it-IT" smtClean="0"/>
              <a:t>28/11/2024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85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2A39393E-0115-78F9-F7D3-71B05DAF93A8}"/>
              </a:ext>
            </a:extLst>
          </p:cNvPr>
          <p:cNvSpPr/>
          <p:nvPr/>
        </p:nvSpPr>
        <p:spPr>
          <a:xfrm>
            <a:off x="0" y="4762218"/>
            <a:ext cx="9144000" cy="381282"/>
          </a:xfrm>
          <a:prstGeom prst="rect">
            <a:avLst/>
          </a:prstGeom>
          <a:solidFill>
            <a:srgbClr val="293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26D8F2-D71C-DA9F-6471-1E5A0D9F3DEE}"/>
              </a:ext>
            </a:extLst>
          </p:cNvPr>
          <p:cNvSpPr txBox="1"/>
          <p:nvPr/>
        </p:nvSpPr>
        <p:spPr>
          <a:xfrm>
            <a:off x="7200801" y="4814714"/>
            <a:ext cx="18356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Century Gothic" pitchFamily="34" charset="0"/>
              </a:rPr>
              <a:t>www.engines.polimi.it</a:t>
            </a:r>
            <a:endParaRPr lang="it-IT" sz="110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F6D8BBE6-6D01-B9D1-3FC4-BEA23577D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14" y="4731356"/>
            <a:ext cx="1547800" cy="456930"/>
          </a:xfrm>
          <a:prstGeom prst="rect">
            <a:avLst/>
          </a:prstGeom>
        </p:spPr>
      </p:pic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8692408B-97E7-D2E0-1E44-4D5D92196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2" y="153576"/>
            <a:ext cx="504056" cy="33521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rgbClr val="0F2C53"/>
                </a:solidFill>
                <a:latin typeface="+mj-lt"/>
              </a:defRPr>
            </a:lvl1pPr>
          </a:lstStyle>
          <a:p>
            <a:fld id="{B3CD9CF8-E045-4F45-AE58-D0A9FBCE7059}" type="slidenum">
              <a:rPr lang="en-CA" smtClean="0"/>
              <a:t>‹N›</a:t>
            </a:fld>
            <a:endParaRPr lang="en-CA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E6E30540-0F4C-1320-FCF7-6866204C4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48159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fld id="{419B7A8B-4A25-413D-A802-2849F496F925}" type="datetime1">
              <a:rPr lang="it-IT" smtClean="0"/>
              <a:t>28/11/2024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606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1" r:id="rId2"/>
    <p:sldLayoutId id="2147483680" r:id="rId3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C695744C-B979-4784-EA8B-D1A3E18F0402}"/>
              </a:ext>
            </a:extLst>
          </p:cNvPr>
          <p:cNvSpPr/>
          <p:nvPr/>
        </p:nvSpPr>
        <p:spPr>
          <a:xfrm>
            <a:off x="0" y="4743706"/>
            <a:ext cx="9144000" cy="399794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60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28132F3D-32E3-0D45-3576-4510F49CF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2" y="153576"/>
            <a:ext cx="504056" cy="33521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rgbClr val="0F2C53"/>
                </a:solidFill>
                <a:latin typeface="+mj-lt"/>
              </a:defRPr>
            </a:lvl1pPr>
          </a:lstStyle>
          <a:p>
            <a:fld id="{B3CD9CF8-E045-4F45-AE58-D0A9FBCE7059}" type="slidenum">
              <a:rPr lang="en-CA" smtClean="0"/>
              <a:t>‹N›</a:t>
            </a:fld>
            <a:endParaRPr lang="en-CA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0CEFE6A-49E2-9CA9-9A43-61E4AE31A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8114" y="4743707"/>
            <a:ext cx="1547800" cy="432231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1229E3E-968C-AE38-FFE8-F93A63DC84C4}"/>
              </a:ext>
            </a:extLst>
          </p:cNvPr>
          <p:cNvCxnSpPr>
            <a:cxnSpLocks/>
          </p:cNvCxnSpPr>
          <p:nvPr/>
        </p:nvCxnSpPr>
        <p:spPr>
          <a:xfrm>
            <a:off x="-9000" y="4742230"/>
            <a:ext cx="9153000" cy="0"/>
          </a:xfrm>
          <a:prstGeom prst="line">
            <a:avLst/>
          </a:prstGeom>
          <a:ln w="19050">
            <a:solidFill>
              <a:srgbClr val="213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C87FE80-7B68-6EAF-557E-E1B5732EAA82}"/>
              </a:ext>
            </a:extLst>
          </p:cNvPr>
          <p:cNvSpPr txBox="1"/>
          <p:nvPr/>
        </p:nvSpPr>
        <p:spPr>
          <a:xfrm>
            <a:off x="7200801" y="4814714"/>
            <a:ext cx="18356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itchFamily="34" charset="0"/>
              </a:rPr>
              <a:t>www.engines.polimi.it</a:t>
            </a:r>
            <a:endParaRPr lang="it-IT" sz="110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" name="Segnaposto data 5">
            <a:extLst>
              <a:ext uri="{FF2B5EF4-FFF2-40B4-BE49-F238E27FC236}">
                <a16:creationId xmlns:a16="http://schemas.microsoft.com/office/drawing/2014/main" id="{0E28C561-3772-3EFE-423E-C060B3E49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48159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1">
                <a:solidFill>
                  <a:srgbClr val="213652"/>
                </a:solidFill>
                <a:latin typeface="+mn-lt"/>
              </a:defRPr>
            </a:lvl1pPr>
          </a:lstStyle>
          <a:p>
            <a:fld id="{D0689824-A3D4-41D6-A513-6B18A96C13AA}" type="datetime1">
              <a:rPr lang="it-IT" smtClean="0"/>
              <a:t>28/11/2024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64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2" r:id="rId3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1EE849-BF98-D930-C81E-5AF56CBD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Definitions for chemical composition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68E446-1248-2A73-5648-B5285AB7F9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Federico Ramognino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869C37-8B36-A8C4-375B-C3087E6E79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53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E020EB3-E7BD-9B78-9419-95F52FA0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Air and EGR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862E19-AD12-FBA3-FF0E-FD2FC1802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CD9CF8-E045-4F45-AE58-D0A9FBCE7059}" type="slidenum">
              <a:rPr lang="en-CA" smtClean="0"/>
              <a:t>2</a:t>
            </a:fld>
            <a:endParaRPr lang="en-CA"/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44810FDA-7A2F-2F2E-565B-AB7AA973F7B6}"/>
              </a:ext>
            </a:extLst>
          </p:cNvPr>
          <p:cNvGrpSpPr/>
          <p:nvPr/>
        </p:nvGrpSpPr>
        <p:grpSpPr>
          <a:xfrm>
            <a:off x="6070053" y="1228682"/>
            <a:ext cx="2880000" cy="2880001"/>
            <a:chOff x="6026842" y="1265099"/>
            <a:chExt cx="2880000" cy="2880001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C8A2CE1B-BBCA-A11A-9EBF-475DB4F5C756}"/>
                </a:ext>
              </a:extLst>
            </p:cNvPr>
            <p:cNvSpPr/>
            <p:nvPr/>
          </p:nvSpPr>
          <p:spPr>
            <a:xfrm>
              <a:off x="6026842" y="3510392"/>
              <a:ext cx="1835558" cy="63470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600" dirty="0"/>
                <a:t>FUEL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06E3EA00-8005-BA66-FF80-41B5B96DFF7D}"/>
                </a:ext>
              </a:extLst>
            </p:cNvPr>
            <p:cNvSpPr/>
            <p:nvPr/>
          </p:nvSpPr>
          <p:spPr>
            <a:xfrm>
              <a:off x="7862400" y="1265100"/>
              <a:ext cx="1044442" cy="288000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CA" sz="3600" dirty="0"/>
                <a:t>EGR</a:t>
              </a: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B28992E7-1F87-85BE-F7E7-1A235573A208}"/>
                </a:ext>
              </a:extLst>
            </p:cNvPr>
            <p:cNvSpPr/>
            <p:nvPr/>
          </p:nvSpPr>
          <p:spPr>
            <a:xfrm>
              <a:off x="6026842" y="1265099"/>
              <a:ext cx="1835558" cy="2245291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600" dirty="0"/>
                <a:t>AIR</a:t>
              </a:r>
            </a:p>
          </p:txBody>
        </p:sp>
      </p:grpSp>
      <p:sp>
        <p:nvSpPr>
          <p:cNvPr id="19" name="Segnaposto testo 3">
            <a:extLst>
              <a:ext uri="{FF2B5EF4-FFF2-40B4-BE49-F238E27FC236}">
                <a16:creationId xmlns:a16="http://schemas.microsoft.com/office/drawing/2014/main" id="{5C9672BA-AB45-7C1F-F140-EE5B3186D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88" y="762000"/>
            <a:ext cx="5667012" cy="3886200"/>
          </a:xfrm>
        </p:spPr>
        <p:txBody>
          <a:bodyPr/>
          <a:lstStyle/>
          <a:p>
            <a:r>
              <a:rPr lang="en-CA" b="1" dirty="0"/>
              <a:t>Air</a:t>
            </a:r>
            <a:r>
              <a:rPr lang="en-CA" dirty="0"/>
              <a:t> (</a:t>
            </a:r>
            <a:r>
              <a:rPr lang="en-CA" u="sng" dirty="0"/>
              <a:t>oxidizer</a:t>
            </a:r>
            <a:r>
              <a:rPr lang="en-CA" dirty="0"/>
              <a:t>) is defined at a </a:t>
            </a:r>
            <a:r>
              <a:rPr lang="en-CA" u="sng" dirty="0"/>
              <a:t>fixed composition</a:t>
            </a:r>
            <a:r>
              <a:rPr lang="en-CA" dirty="0"/>
              <a:t>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This is </a:t>
            </a:r>
            <a:r>
              <a:rPr lang="en-CA" u="sng" dirty="0"/>
              <a:t>extracted from the mixture</a:t>
            </a:r>
            <a:r>
              <a:rPr lang="en-CA" dirty="0"/>
              <a:t> starting from the </a:t>
            </a:r>
            <a:r>
              <a:rPr lang="en-CA" b="1" dirty="0"/>
              <a:t>oxygen</a:t>
            </a:r>
            <a:r>
              <a:rPr lang="en-CA" dirty="0"/>
              <a:t> mass/mole fraction</a:t>
            </a:r>
          </a:p>
          <a:p>
            <a:endParaRPr lang="en-CA" b="1" dirty="0"/>
          </a:p>
          <a:p>
            <a:r>
              <a:rPr lang="en-CA" b="1" dirty="0"/>
              <a:t>EGR</a:t>
            </a:r>
            <a:r>
              <a:rPr lang="en-CA" dirty="0"/>
              <a:t> is everything but air and fuel, therefore its</a:t>
            </a:r>
            <a:r>
              <a:rPr lang="en-CA" b="1" dirty="0"/>
              <a:t> composition </a:t>
            </a:r>
            <a:r>
              <a:rPr lang="en-CA" dirty="0"/>
              <a:t>is the combustion products of </a:t>
            </a:r>
            <a:r>
              <a:rPr lang="en-CA" u="sng" dirty="0"/>
              <a:t>stoichiometric combustion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D061FE9F-AD66-6F72-3C65-0E40501264F2}"/>
                  </a:ext>
                </a:extLst>
              </p:cNvPr>
              <p:cNvSpPr txBox="1"/>
              <p:nvPr/>
            </p:nvSpPr>
            <p:spPr>
              <a:xfrm>
                <a:off x="1561823" y="1329604"/>
                <a:ext cx="2902141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𝐴𝑖𝑟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D061FE9F-AD66-6F72-3C65-0E4050126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23" y="1329604"/>
                <a:ext cx="2902141" cy="334194"/>
              </a:xfrm>
              <a:prstGeom prst="rect">
                <a:avLst/>
              </a:prstGeom>
              <a:blipFill>
                <a:blip r:embed="rId2"/>
                <a:stretch>
                  <a:fillRect l="-1471" r="-210" b="-145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60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AFF63-F363-0DB7-1354-8A31DE4DB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07641BF-5822-367C-63F6-4B98094A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EGR and mixture fraction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A598F9-BAC8-41A7-403A-304983048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CD9CF8-E045-4F45-AE58-D0A9FBCE7059}" type="slidenum">
              <a:rPr lang="en-CA" smtClean="0"/>
              <a:t>3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egnaposto testo 3">
                <a:extLst>
                  <a:ext uri="{FF2B5EF4-FFF2-40B4-BE49-F238E27FC236}">
                    <a16:creationId xmlns:a16="http://schemas.microsoft.com/office/drawing/2014/main" id="{2FB955CB-7189-ED2C-8A66-6E52A08A8FC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79388" y="762000"/>
                <a:ext cx="5667012" cy="3886200"/>
              </a:xfrm>
            </p:spPr>
            <p:txBody>
              <a:bodyPr/>
              <a:lstStyle/>
              <a:p>
                <a:r>
                  <a:rPr lang="en-CA" dirty="0"/>
                  <a:t>Definition of </a:t>
                </a:r>
                <a:r>
                  <a:rPr lang="en-CA" b="1" dirty="0"/>
                  <a:t>EGR</a:t>
                </a:r>
                <a:r>
                  <a:rPr lang="en-CA" dirty="0"/>
                  <a:t>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CA" dirty="0"/>
                  <a:t>) and </a:t>
                </a:r>
                <a:r>
                  <a:rPr lang="en-CA" b="1" dirty="0"/>
                  <a:t>mixture fraction </a:t>
                </a:r>
                <a:r>
                  <a:rPr lang="en-CA" dirty="0"/>
                  <a:t>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CA" dirty="0"/>
                  <a:t>):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r>
                  <a:rPr lang="en-CA" b="1" dirty="0"/>
                  <a:t>Air fuel ratio </a:t>
                </a:r>
                <a:r>
                  <a:rPr lang="en-CA" dirty="0"/>
                  <a:t>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A" dirty="0"/>
                  <a:t>) and </a:t>
                </a:r>
                <a:r>
                  <a:rPr lang="en-CA" b="1" dirty="0"/>
                  <a:t>equivalence ratio </a:t>
                </a:r>
                <a:r>
                  <a:rPr lang="en-CA" dirty="0"/>
                  <a:t>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CA" dirty="0"/>
                  <a:t>):</a:t>
                </a:r>
              </a:p>
            </p:txBody>
          </p:sp>
        </mc:Choice>
        <mc:Fallback xmlns="">
          <p:sp>
            <p:nvSpPr>
              <p:cNvPr id="19" name="Segnaposto testo 3">
                <a:extLst>
                  <a:ext uri="{FF2B5EF4-FFF2-40B4-BE49-F238E27FC236}">
                    <a16:creationId xmlns:a16="http://schemas.microsoft.com/office/drawing/2014/main" id="{2FB955CB-7189-ED2C-8A66-6E52A08A8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79388" y="762000"/>
                <a:ext cx="5667012" cy="3886200"/>
              </a:xfrm>
              <a:blipFill>
                <a:blip r:embed="rId2"/>
                <a:stretch>
                  <a:fillRect l="-1075" t="-17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5C25517-95DB-F950-52F8-CA1C30537132}"/>
                  </a:ext>
                </a:extLst>
              </p:cNvPr>
              <p:cNvSpPr txBox="1"/>
              <p:nvPr/>
            </p:nvSpPr>
            <p:spPr>
              <a:xfrm>
                <a:off x="874026" y="1304265"/>
                <a:ext cx="2176237" cy="491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CA" sz="16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5C25517-95DB-F950-52F8-CA1C30537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26" y="1304265"/>
                <a:ext cx="2176237" cy="491096"/>
              </a:xfrm>
              <a:prstGeom prst="rect">
                <a:avLst/>
              </a:prstGeom>
              <a:blipFill>
                <a:blip r:embed="rId3"/>
                <a:stretch>
                  <a:fillRect l="-840" b="-123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F6E6AA4-B823-1DCF-537C-FD8937802E5D}"/>
                  </a:ext>
                </a:extLst>
              </p:cNvPr>
              <p:cNvSpPr txBox="1"/>
              <p:nvPr/>
            </p:nvSpPr>
            <p:spPr>
              <a:xfrm>
                <a:off x="874026" y="2024778"/>
                <a:ext cx="2179571" cy="498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CA" sz="1600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F6E6AA4-B823-1DCF-537C-FD8937802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26" y="2024778"/>
                <a:ext cx="2179571" cy="498085"/>
              </a:xfrm>
              <a:prstGeom prst="rect">
                <a:avLst/>
              </a:prstGeom>
              <a:blipFill>
                <a:blip r:embed="rId4"/>
                <a:stretch>
                  <a:fillRect l="-838" r="-559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8406514-BDF4-0D6C-2FCB-F07E6D3CF18D}"/>
                  </a:ext>
                </a:extLst>
              </p:cNvPr>
              <p:cNvSpPr txBox="1"/>
              <p:nvPr/>
            </p:nvSpPr>
            <p:spPr>
              <a:xfrm>
                <a:off x="1238389" y="3556223"/>
                <a:ext cx="812530" cy="55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8406514-BDF4-0D6C-2FCB-F07E6D3CF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389" y="3556223"/>
                <a:ext cx="812530" cy="552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AB27CFF-33A4-15F1-B1A7-0938849EC1F2}"/>
                  </a:ext>
                </a:extLst>
              </p:cNvPr>
              <p:cNvSpPr txBox="1"/>
              <p:nvPr/>
            </p:nvSpPr>
            <p:spPr>
              <a:xfrm>
                <a:off x="3820467" y="3556223"/>
                <a:ext cx="823687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b>
                          </m:sSub>
                        </m:num>
                        <m:den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CA" sz="1800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AB27CFF-33A4-15F1-B1A7-0938849EC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467" y="3556223"/>
                <a:ext cx="823687" cy="4742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o 10">
            <a:extLst>
              <a:ext uri="{FF2B5EF4-FFF2-40B4-BE49-F238E27FC236}">
                <a16:creationId xmlns:a16="http://schemas.microsoft.com/office/drawing/2014/main" id="{895995AE-C768-5789-9B07-B54EF3A7F892}"/>
              </a:ext>
            </a:extLst>
          </p:cNvPr>
          <p:cNvGrpSpPr/>
          <p:nvPr/>
        </p:nvGrpSpPr>
        <p:grpSpPr>
          <a:xfrm>
            <a:off x="6070053" y="1228682"/>
            <a:ext cx="2880000" cy="2880001"/>
            <a:chOff x="6026842" y="1265099"/>
            <a:chExt cx="2880000" cy="2880001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506C0F0C-6B89-DA40-8703-E5A665D21447}"/>
                </a:ext>
              </a:extLst>
            </p:cNvPr>
            <p:cNvSpPr/>
            <p:nvPr/>
          </p:nvSpPr>
          <p:spPr>
            <a:xfrm>
              <a:off x="6026842" y="3510392"/>
              <a:ext cx="1835558" cy="63470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600" dirty="0"/>
                <a:t>FUEL</a:t>
              </a:r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E58D856C-6E36-B687-ED2A-292A81862AF7}"/>
                </a:ext>
              </a:extLst>
            </p:cNvPr>
            <p:cNvSpPr/>
            <p:nvPr/>
          </p:nvSpPr>
          <p:spPr>
            <a:xfrm>
              <a:off x="7862400" y="1265100"/>
              <a:ext cx="1044442" cy="288000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CA" sz="3600" dirty="0"/>
                <a:t>EGR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B40BF1D1-BD80-9A00-0D12-46375ED8D436}"/>
                </a:ext>
              </a:extLst>
            </p:cNvPr>
            <p:cNvSpPr/>
            <p:nvPr/>
          </p:nvSpPr>
          <p:spPr>
            <a:xfrm>
              <a:off x="6026842" y="1265099"/>
              <a:ext cx="1835558" cy="2245291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600" dirty="0"/>
                <a:t>AIR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557C6A3-7D43-F0FE-9AFE-3EDAFFC18176}"/>
                  </a:ext>
                </a:extLst>
              </p:cNvPr>
              <p:cNvSpPr txBox="1"/>
              <p:nvPr/>
            </p:nvSpPr>
            <p:spPr>
              <a:xfrm>
                <a:off x="3589056" y="1332093"/>
                <a:ext cx="1296765" cy="463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16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557C6A3-7D43-F0FE-9AFE-3EDAFFC18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56" y="1332093"/>
                <a:ext cx="1296765" cy="463268"/>
              </a:xfrm>
              <a:prstGeom prst="rect">
                <a:avLst/>
              </a:prstGeom>
              <a:blipFill>
                <a:blip r:embed="rId7"/>
                <a:stretch>
                  <a:fillRect l="-1887" b="-65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D51C29A-5F6C-804D-8DC2-218D318D028A}"/>
                  </a:ext>
                </a:extLst>
              </p:cNvPr>
              <p:cNvSpPr txBox="1"/>
              <p:nvPr/>
            </p:nvSpPr>
            <p:spPr>
              <a:xfrm>
                <a:off x="3598096" y="2073665"/>
                <a:ext cx="1287725" cy="498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16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D51C29A-5F6C-804D-8DC2-218D318D0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096" y="2073665"/>
                <a:ext cx="1287725" cy="498085"/>
              </a:xfrm>
              <a:prstGeom prst="rect">
                <a:avLst/>
              </a:prstGeom>
              <a:blipFill>
                <a:blip r:embed="rId8"/>
                <a:stretch>
                  <a:fillRect l="-1422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82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egnaposto testo 3">
            <a:extLst>
              <a:ext uri="{FF2B5EF4-FFF2-40B4-BE49-F238E27FC236}">
                <a16:creationId xmlns:a16="http://schemas.microsoft.com/office/drawing/2014/main" id="{346E24A2-4C69-0107-6AA2-EFDAA8B163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88" y="762000"/>
            <a:ext cx="5667012" cy="3886200"/>
          </a:xfrm>
        </p:spPr>
        <p:txBody>
          <a:bodyPr/>
          <a:lstStyle/>
          <a:p>
            <a:r>
              <a:rPr lang="en-CA" b="1" dirty="0"/>
              <a:t>Relationship between quantities</a:t>
            </a:r>
            <a:r>
              <a:rPr lang="en-CA" dirty="0"/>
              <a:t>:</a:t>
            </a:r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r>
              <a:rPr lang="en-CA" b="1" dirty="0"/>
              <a:t>Stoichiometric mixture fraction</a:t>
            </a:r>
            <a:r>
              <a:rPr lang="en-CA" dirty="0"/>
              <a:t>:</a:t>
            </a:r>
            <a:endParaRPr lang="en-CA" b="1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DC7675-FA92-F9EC-830E-D8F929D0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EGR and mixture fraction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148AD47-4E80-E64D-FF40-CA47A4521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CD9CF8-E045-4F45-AE58-D0A9FBCE7059}" type="slidenum">
              <a:rPr lang="en-CA" smtClean="0"/>
              <a:t>4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718343D-F9C0-72DB-6C83-ADA7780DB030}"/>
                  </a:ext>
                </a:extLst>
              </p:cNvPr>
              <p:cNvSpPr txBox="1"/>
              <p:nvPr/>
            </p:nvSpPr>
            <p:spPr>
              <a:xfrm>
                <a:off x="1716835" y="2899871"/>
                <a:ext cx="2091150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b>
                          </m:sSub>
                        </m:den>
                      </m:f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it-IT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</m:oMath>
                  </m:oMathPara>
                </a14:m>
                <a:endParaRPr lang="en-CA" sz="1800" b="1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718343D-F9C0-72DB-6C83-ADA7780D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835" y="2899871"/>
                <a:ext cx="2091150" cy="567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uppo 23">
            <a:extLst>
              <a:ext uri="{FF2B5EF4-FFF2-40B4-BE49-F238E27FC236}">
                <a16:creationId xmlns:a16="http://schemas.microsoft.com/office/drawing/2014/main" id="{D97A1BD9-7CC5-5A31-67C5-0F3AE2AF1944}"/>
              </a:ext>
            </a:extLst>
          </p:cNvPr>
          <p:cNvGrpSpPr/>
          <p:nvPr/>
        </p:nvGrpSpPr>
        <p:grpSpPr>
          <a:xfrm>
            <a:off x="531301" y="3773764"/>
            <a:ext cx="4577762" cy="461665"/>
            <a:chOff x="464125" y="2779528"/>
            <a:chExt cx="4577762" cy="461665"/>
          </a:xfrm>
        </p:grpSpPr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F4AB5E42-6A09-5470-96D1-0FF3942F7D42}"/>
                </a:ext>
              </a:extLst>
            </p:cNvPr>
            <p:cNvGrpSpPr/>
            <p:nvPr/>
          </p:nvGrpSpPr>
          <p:grpSpPr>
            <a:xfrm>
              <a:off x="3501476" y="2825694"/>
              <a:ext cx="369332" cy="369332"/>
              <a:chOff x="6026842" y="1265099"/>
              <a:chExt cx="2880000" cy="2880001"/>
            </a:xfrm>
          </p:grpSpPr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04BD3964-4220-77B4-581D-B49168477B53}"/>
                  </a:ext>
                </a:extLst>
              </p:cNvPr>
              <p:cNvSpPr/>
              <p:nvPr/>
            </p:nvSpPr>
            <p:spPr>
              <a:xfrm>
                <a:off x="6026842" y="3510392"/>
                <a:ext cx="852570" cy="6347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 dirty="0"/>
              </a:p>
            </p:txBody>
          </p:sp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8E67C0D5-B47C-4CAC-DB8F-F69DE1528C8A}"/>
                  </a:ext>
                </a:extLst>
              </p:cNvPr>
              <p:cNvSpPr/>
              <p:nvPr/>
            </p:nvSpPr>
            <p:spPr>
              <a:xfrm>
                <a:off x="6879412" y="1265101"/>
                <a:ext cx="2027430" cy="2879999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CA" sz="2400" dirty="0"/>
              </a:p>
            </p:txBody>
          </p:sp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95E9D4D-A7BA-5500-E04D-B79F65937EC7}"/>
                  </a:ext>
                </a:extLst>
              </p:cNvPr>
              <p:cNvSpPr/>
              <p:nvPr/>
            </p:nvSpPr>
            <p:spPr>
              <a:xfrm>
                <a:off x="6026842" y="1265099"/>
                <a:ext cx="852570" cy="2245292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 dirty="0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27A04F97-EF20-FD7A-0053-B32CBA1BA690}"/>
                </a:ext>
              </a:extLst>
            </p:cNvPr>
            <p:cNvGrpSpPr/>
            <p:nvPr/>
          </p:nvGrpSpPr>
          <p:grpSpPr>
            <a:xfrm>
              <a:off x="2005270" y="2825694"/>
              <a:ext cx="369332" cy="369332"/>
              <a:chOff x="6026840" y="1265099"/>
              <a:chExt cx="2880000" cy="2880001"/>
            </a:xfrm>
          </p:grpSpPr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2DF6FC22-0EB2-F3F5-5A14-6CDFFFDDC838}"/>
                  </a:ext>
                </a:extLst>
              </p:cNvPr>
              <p:cNvSpPr/>
              <p:nvPr/>
            </p:nvSpPr>
            <p:spPr>
              <a:xfrm>
                <a:off x="6026840" y="3510392"/>
                <a:ext cx="2529571" cy="6347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 dirty="0"/>
              </a:p>
            </p:txBody>
          </p:sp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54DFCC90-928D-D46E-8AE8-BD2A3F170E94}"/>
                  </a:ext>
                </a:extLst>
              </p:cNvPr>
              <p:cNvSpPr/>
              <p:nvPr/>
            </p:nvSpPr>
            <p:spPr>
              <a:xfrm>
                <a:off x="8556411" y="1265101"/>
                <a:ext cx="350429" cy="2879999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CA" sz="2400" dirty="0"/>
              </a:p>
            </p:txBody>
          </p:sp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F35D034C-1C89-B02A-DB92-BC2D1B7D19C5}"/>
                  </a:ext>
                </a:extLst>
              </p:cNvPr>
              <p:cNvSpPr/>
              <p:nvPr/>
            </p:nvSpPr>
            <p:spPr>
              <a:xfrm>
                <a:off x="6026840" y="1265099"/>
                <a:ext cx="2529571" cy="2245292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4599AA9D-D24D-32BD-31AC-56F0B76BFFF1}"/>
                    </a:ext>
                  </a:extLst>
                </p:cNvPr>
                <p:cNvSpPr txBox="1"/>
                <p:nvPr/>
              </p:nvSpPr>
              <p:spPr>
                <a:xfrm>
                  <a:off x="464125" y="2779528"/>
                  <a:ext cx="457776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b>
                        </m:sSub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</m:e>
                        </m:d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it-IT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b>
                        </m:sSub>
                        <m:d>
                          <m:dPr>
                            <m:ctrlPr>
                              <a:rPr lang="it-IT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</m:e>
                        </m:d>
                      </m:oMath>
                    </m:oMathPara>
                  </a14:m>
                  <a:endParaRPr lang="en-CA" sz="2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4599AA9D-D24D-32BD-31AC-56F0B76BF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25" y="2779528"/>
                  <a:ext cx="457776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5F773B7-7736-E715-88F6-5ECDD13C3E35}"/>
                  </a:ext>
                </a:extLst>
              </p:cNvPr>
              <p:cNvSpPr txBox="1"/>
              <p:nvPr/>
            </p:nvSpPr>
            <p:spPr>
              <a:xfrm>
                <a:off x="598703" y="1167456"/>
                <a:ext cx="1942070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CA" sz="1800" dirty="0"/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5F773B7-7736-E715-88F6-5ECDD13C3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03" y="1167456"/>
                <a:ext cx="1942070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po 29">
            <a:extLst>
              <a:ext uri="{FF2B5EF4-FFF2-40B4-BE49-F238E27FC236}">
                <a16:creationId xmlns:a16="http://schemas.microsoft.com/office/drawing/2014/main" id="{BD2EE69A-DFC1-B777-554C-A5840AAA88D9}"/>
              </a:ext>
            </a:extLst>
          </p:cNvPr>
          <p:cNvGrpSpPr/>
          <p:nvPr/>
        </p:nvGrpSpPr>
        <p:grpSpPr>
          <a:xfrm>
            <a:off x="6070053" y="1228682"/>
            <a:ext cx="2880000" cy="2880001"/>
            <a:chOff x="6026842" y="1265099"/>
            <a:chExt cx="2880000" cy="2880001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EB09E832-BFEE-9A64-F25C-E22F6AB6C97F}"/>
                </a:ext>
              </a:extLst>
            </p:cNvPr>
            <p:cNvSpPr/>
            <p:nvPr/>
          </p:nvSpPr>
          <p:spPr>
            <a:xfrm>
              <a:off x="6026842" y="3510392"/>
              <a:ext cx="1835558" cy="63470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600" dirty="0"/>
                <a:t>FUEL</a:t>
              </a: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7EA4AC93-7052-450D-612C-12BC0924953D}"/>
                </a:ext>
              </a:extLst>
            </p:cNvPr>
            <p:cNvSpPr/>
            <p:nvPr/>
          </p:nvSpPr>
          <p:spPr>
            <a:xfrm>
              <a:off x="7862400" y="1265100"/>
              <a:ext cx="1044442" cy="288000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CA" sz="3600" dirty="0"/>
                <a:t>EGR</a:t>
              </a: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CD5A7840-7B32-E71D-84C9-D5F9D720FF8E}"/>
                </a:ext>
              </a:extLst>
            </p:cNvPr>
            <p:cNvSpPr/>
            <p:nvPr/>
          </p:nvSpPr>
          <p:spPr>
            <a:xfrm>
              <a:off x="6026842" y="1265099"/>
              <a:ext cx="1835558" cy="2245291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600" dirty="0"/>
                <a:t>AIR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13E5ED7-B53B-68A7-1AFD-99A2B20DF7C2}"/>
                  </a:ext>
                </a:extLst>
              </p:cNvPr>
              <p:cNvSpPr txBox="1"/>
              <p:nvPr/>
            </p:nvSpPr>
            <p:spPr>
              <a:xfrm>
                <a:off x="1023787" y="1795317"/>
                <a:ext cx="1091902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CA" sz="1800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13E5ED7-B53B-68A7-1AFD-99A2B20DF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87" y="1795317"/>
                <a:ext cx="1091902" cy="472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56271DB-E7BE-1228-83FD-AB09D8DFF72A}"/>
                  </a:ext>
                </a:extLst>
              </p:cNvPr>
              <p:cNvSpPr txBox="1"/>
              <p:nvPr/>
            </p:nvSpPr>
            <p:spPr>
              <a:xfrm>
                <a:off x="3561036" y="1175737"/>
                <a:ext cx="1553823" cy="528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18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56271DB-E7BE-1228-83FD-AB09D8DFF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036" y="1175737"/>
                <a:ext cx="1553823" cy="5284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92A2840-D851-194F-4968-D837452FD949}"/>
                  </a:ext>
                </a:extLst>
              </p:cNvPr>
              <p:cNvSpPr txBox="1"/>
              <p:nvPr/>
            </p:nvSpPr>
            <p:spPr>
              <a:xfrm>
                <a:off x="3598451" y="1785747"/>
                <a:ext cx="1553823" cy="528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18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92A2840-D851-194F-4968-D837452FD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451" y="1785747"/>
                <a:ext cx="1553823" cy="5284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484558"/>
      </p:ext>
    </p:extLst>
  </p:cSld>
  <p:clrMapOvr>
    <a:masterClrMapping/>
  </p:clrMapOvr>
</p:sld>
</file>

<file path=ppt/theme/theme1.xml><?xml version="1.0" encoding="utf-8"?>
<a:theme xmlns:a="http://schemas.openxmlformats.org/drawingml/2006/main" name="ICEgrou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Egroup" id="{708A39D5-7F1D-4DFB-AC7C-1E7A343AF34B}" vid="{97F96C20-204B-4A6F-A48A-13D23B07A415}"/>
    </a:ext>
  </a:extLst>
</a:theme>
</file>

<file path=ppt/theme/theme2.xml><?xml version="1.0" encoding="utf-8"?>
<a:theme xmlns:a="http://schemas.openxmlformats.org/drawingml/2006/main" name="Title1_Collabor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Egroup_var" id="{14497D6E-4274-413D-B2E7-354B30372AB3}" vid="{C7A2D03E-8023-4603-B753-486C3CB56CA1}"/>
    </a:ext>
  </a:extLst>
</a:theme>
</file>

<file path=ppt/theme/theme3.xml><?xml version="1.0" encoding="utf-8"?>
<a:theme xmlns:a="http://schemas.openxmlformats.org/drawingml/2006/main" name="Titl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Egroup_var" id="{14497D6E-4274-413D-B2E7-354B30372AB3}" vid="{C7A2D03E-8023-4603-B753-486C3CB56CA1}"/>
    </a:ext>
  </a:extLst>
</a:theme>
</file>

<file path=ppt/theme/theme4.xml><?xml version="1.0" encoding="utf-8"?>
<a:theme xmlns:a="http://schemas.openxmlformats.org/drawingml/2006/main" name="Title2_Collabor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Egroup_var" id="{14497D6E-4274-413D-B2E7-354B30372AB3}" vid="{C7A2D03E-8023-4603-B753-486C3CB56CA1}"/>
    </a:ext>
  </a:extLst>
</a:theme>
</file>

<file path=ppt/theme/theme5.xml><?xml version="1.0" encoding="utf-8"?>
<a:theme xmlns:a="http://schemas.openxmlformats.org/drawingml/2006/main" name="Slide_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lides_whit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Slide_whit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ICEgroup</Template>
  <TotalTime>285</TotalTime>
  <Words>159</Words>
  <Application>Microsoft Office PowerPoint</Application>
  <PresentationFormat>Presentazione su schermo (16:9)</PresentationFormat>
  <Paragraphs>48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7</vt:i4>
      </vt:variant>
      <vt:variant>
        <vt:lpstr>Titoli diapositive</vt:lpstr>
      </vt:variant>
      <vt:variant>
        <vt:i4>4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Cambria Math</vt:lpstr>
      <vt:lpstr>Century Gothic</vt:lpstr>
      <vt:lpstr>ICEgroup</vt:lpstr>
      <vt:lpstr>Title1_Collaboration</vt:lpstr>
      <vt:lpstr>Title2</vt:lpstr>
      <vt:lpstr>Title2_Collaboration</vt:lpstr>
      <vt:lpstr>Slide_dark</vt:lpstr>
      <vt:lpstr>Slides_white1</vt:lpstr>
      <vt:lpstr>Slide_white2</vt:lpstr>
      <vt:lpstr>Definitions for chemical composition</vt:lpstr>
      <vt:lpstr>Air and EGR</vt:lpstr>
      <vt:lpstr>EGR and mixture fraction</vt:lpstr>
      <vt:lpstr>EGR and mixture fraction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Federico Ramognino</dc:creator>
  <cp:lastModifiedBy>Federico Ramognino</cp:lastModifiedBy>
  <cp:revision>1</cp:revision>
  <dcterms:created xsi:type="dcterms:W3CDTF">2024-11-18T13:38:25Z</dcterms:created>
  <dcterms:modified xsi:type="dcterms:W3CDTF">2024-11-28T12:56:36Z</dcterms:modified>
</cp:coreProperties>
</file>