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on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ECDB-F499-4D39-90BA-9DFFF0798A7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5DAB-AE81-4373-A5F8-6EBD9214D47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24.svg"/><Relationship Id="rId15" Type="http://schemas.openxmlformats.org/officeDocument/2006/relationships/image" Target="../media/image23.png"/><Relationship Id="rId14" Type="http://schemas.openxmlformats.org/officeDocument/2006/relationships/image" Target="../media/image20.svg"/><Relationship Id="rId13" Type="http://schemas.openxmlformats.org/officeDocument/2006/relationships/image" Target="../media/image19.png"/><Relationship Id="rId12" Type="http://schemas.openxmlformats.org/officeDocument/2006/relationships/image" Target="../media/image18.svg"/><Relationship Id="rId11" Type="http://schemas.openxmlformats.org/officeDocument/2006/relationships/image" Target="../media/image17.png"/><Relationship Id="rId10" Type="http://schemas.openxmlformats.org/officeDocument/2006/relationships/image" Target="../media/image22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image" Target="../media/image10.sv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image" Target="../media/image10.sv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image" Target="../media/image10.sv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image" Target="../media/image10.sv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/>
          <p:cNvSpPr/>
          <p:nvPr/>
        </p:nvSpPr>
        <p:spPr>
          <a:xfrm>
            <a:off x="339213" y="2031000"/>
            <a:ext cx="2092154" cy="540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2546252" y="1302870"/>
            <a:ext cx="9645749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770162" y="1455511"/>
            <a:ext cx="46546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DESTAQUES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946400" y="240837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946400" y="3621287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946400" y="483420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Retângulo: Cantos Arredondados 39"/>
          <p:cNvSpPr/>
          <p:nvPr/>
        </p:nvSpPr>
        <p:spPr>
          <a:xfrm>
            <a:off x="3972639" y="2408372"/>
            <a:ext cx="7879509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/>
          <p:cNvSpPr/>
          <p:nvPr/>
        </p:nvSpPr>
        <p:spPr>
          <a:xfrm>
            <a:off x="3999559" y="3615569"/>
            <a:ext cx="7879509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/>
          <p:cNvSpPr/>
          <p:nvPr/>
        </p:nvSpPr>
        <p:spPr>
          <a:xfrm>
            <a:off x="4031646" y="4800899"/>
            <a:ext cx="7879509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/>
          <p:cNvSpPr/>
          <p:nvPr/>
        </p:nvSpPr>
        <p:spPr>
          <a:xfrm>
            <a:off x="339213" y="2031000"/>
            <a:ext cx="582561" cy="540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96950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768676" y="1455511"/>
            <a:ext cx="46546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DESTAQUES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349831" y="240837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49831" y="3621287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349831" y="483420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ângulo: Cantos Arredondados 28"/>
          <p:cNvSpPr/>
          <p:nvPr/>
        </p:nvSpPr>
        <p:spPr>
          <a:xfrm>
            <a:off x="2376069" y="2408372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/>
          <p:cNvSpPr/>
          <p:nvPr/>
        </p:nvSpPr>
        <p:spPr>
          <a:xfrm>
            <a:off x="2402989" y="3615569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/>
          <p:cNvSpPr/>
          <p:nvPr/>
        </p:nvSpPr>
        <p:spPr>
          <a:xfrm>
            <a:off x="2435076" y="4800899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/>
          <p:cNvSpPr/>
          <p:nvPr/>
        </p:nvSpPr>
        <p:spPr>
          <a:xfrm>
            <a:off x="339213" y="2031000"/>
            <a:ext cx="582561" cy="540126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noFill/>
            </a:endParaRPr>
          </a:p>
        </p:txBody>
      </p:sp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96950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768676" y="1455511"/>
            <a:ext cx="46546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DESTAQUES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349831" y="240837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49831" y="3621287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349831" y="4834202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ângulo: Cantos Arredondados 28"/>
          <p:cNvSpPr/>
          <p:nvPr/>
        </p:nvSpPr>
        <p:spPr>
          <a:xfrm>
            <a:off x="2376069" y="2408372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/>
          <p:cNvSpPr/>
          <p:nvPr/>
        </p:nvSpPr>
        <p:spPr>
          <a:xfrm>
            <a:off x="2402989" y="3615569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/>
          <p:cNvSpPr/>
          <p:nvPr/>
        </p:nvSpPr>
        <p:spPr>
          <a:xfrm>
            <a:off x="2435076" y="4800899"/>
            <a:ext cx="9540000" cy="914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4" descr="Wi-Fi de Home Office estrutura de tópico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96950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81943" y="1669143"/>
            <a:ext cx="7228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Você no comando de seus empreendimentos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3477000" y="2418014"/>
            <a:ext cx="5238000" cy="450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Inserir nome de usuário/e-mail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tângulo: Cantos Arredondados 30"/>
          <p:cNvSpPr/>
          <p:nvPr/>
        </p:nvSpPr>
        <p:spPr>
          <a:xfrm>
            <a:off x="3477000" y="3053398"/>
            <a:ext cx="5238000" cy="450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senha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599543" y="2418014"/>
            <a:ext cx="131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599542" y="3052363"/>
            <a:ext cx="131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tângulo: Cantos Arredondados 33"/>
          <p:cNvSpPr/>
          <p:nvPr/>
        </p:nvSpPr>
        <p:spPr>
          <a:xfrm>
            <a:off x="5471182" y="3731776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14901" y="4572000"/>
            <a:ext cx="41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Ainda não tem cadastro?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: Cantos Arredondados 35"/>
          <p:cNvSpPr/>
          <p:nvPr/>
        </p:nvSpPr>
        <p:spPr>
          <a:xfrm>
            <a:off x="4883706" y="5234711"/>
            <a:ext cx="2424589" cy="47975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PRIMEIRO ACESSO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20146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135602" y="1378875"/>
            <a:ext cx="1915886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pessoais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245226" y="1378875"/>
            <a:ext cx="2563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do empreendimento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02423" y="1378875"/>
            <a:ext cx="19158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sobre Promoções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10942362" y="5798534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1595998" y="2418014"/>
            <a:ext cx="9972000" cy="450000"/>
            <a:chOff x="3477000" y="2418014"/>
            <a:chExt cx="5238000" cy="450000"/>
          </a:xfrm>
        </p:grpSpPr>
        <p:sp>
          <p:nvSpPr>
            <p:cNvPr id="29" name="Retângulo: Cantos Arredondados 28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nome completo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NOME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596000" y="3217527"/>
            <a:ext cx="9972000" cy="450000"/>
            <a:chOff x="3477000" y="2418014"/>
            <a:chExt cx="5238000" cy="450000"/>
          </a:xfrm>
        </p:grpSpPr>
        <p:sp>
          <p:nvSpPr>
            <p:cNvPr id="43" name="Retângulo: Cantos Arredondados 42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o e-mail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596000" y="3963115"/>
            <a:ext cx="9972000" cy="450000"/>
            <a:chOff x="3477000" y="2418014"/>
            <a:chExt cx="5238000" cy="450000"/>
          </a:xfrm>
        </p:grpSpPr>
        <p:sp>
          <p:nvSpPr>
            <p:cNvPr id="46" name="Retângulo: Cantos Arredondados 45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número de telefone/celular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TELEFONE/CELULAR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1596000" y="4722772"/>
            <a:ext cx="9972000" cy="450000"/>
            <a:chOff x="3477000" y="2418014"/>
            <a:chExt cx="5238000" cy="450000"/>
          </a:xfrm>
        </p:grpSpPr>
        <p:sp>
          <p:nvSpPr>
            <p:cNvPr id="49" name="Retângulo: Cantos Arredondados 48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senha para acessar a guia de empreendimentos locais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SENHA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98188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135602" y="1378875"/>
            <a:ext cx="19158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pessoais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245226" y="1378875"/>
            <a:ext cx="2563459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do empreendimento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02423" y="1378875"/>
            <a:ext cx="19158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sobre Promoções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0942362" y="5798534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9607077" y="5779876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1596000" y="2418014"/>
            <a:ext cx="4500000" cy="450000"/>
            <a:chOff x="3477000" y="2418014"/>
            <a:chExt cx="5238000" cy="450000"/>
          </a:xfrm>
        </p:grpSpPr>
        <p:sp>
          <p:nvSpPr>
            <p:cNvPr id="30" name="Retângulo: Cantos Arredondados 29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nome do empreendimento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NOME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6356714" y="2390390"/>
            <a:ext cx="5495434" cy="450000"/>
            <a:chOff x="3477000" y="2418014"/>
            <a:chExt cx="5238000" cy="450000"/>
          </a:xfrm>
        </p:grpSpPr>
        <p:sp>
          <p:nvSpPr>
            <p:cNvPr id="33" name="Retângulo: Cantos Arredondados 32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o endereço completo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Endereço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596000" y="3020071"/>
            <a:ext cx="4500000" cy="450000"/>
            <a:chOff x="3477000" y="2418014"/>
            <a:chExt cx="5238000" cy="450000"/>
          </a:xfrm>
        </p:grpSpPr>
        <p:sp>
          <p:nvSpPr>
            <p:cNvPr id="36" name="Retângulo: Cantos Arredondados 35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cep local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CEP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1596000" y="4118246"/>
            <a:ext cx="10256148" cy="1609694"/>
            <a:chOff x="3477000" y="2339074"/>
            <a:chExt cx="5238000" cy="528940"/>
          </a:xfrm>
        </p:grpSpPr>
        <p:sp>
          <p:nvSpPr>
            <p:cNvPr id="39" name="Retângulo: Cantos Arredondados 38"/>
            <p:cNvSpPr/>
            <p:nvPr/>
          </p:nvSpPr>
          <p:spPr>
            <a:xfrm>
              <a:off x="3477000" y="2339074"/>
              <a:ext cx="5238000" cy="52894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imagens para divulgação da estrutura do estabelecimento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599543" y="2418014"/>
              <a:ext cx="1313093" cy="12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IMAGENS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6356714" y="3005232"/>
            <a:ext cx="5495434" cy="969473"/>
            <a:chOff x="3477000" y="2418014"/>
            <a:chExt cx="5238000" cy="450000"/>
          </a:xfrm>
        </p:grpSpPr>
        <p:sp>
          <p:nvSpPr>
            <p:cNvPr id="42" name="Retângulo: Cantos Arredondados 41"/>
            <p:cNvSpPr/>
            <p:nvPr/>
          </p:nvSpPr>
          <p:spPr>
            <a:xfrm>
              <a:off x="3477000" y="2418014"/>
              <a:ext cx="5238000" cy="450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Inserir uma descrição sobre seu estabelecimento, um pouco sobre sua história empreendendo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99543" y="2418014"/>
              <a:ext cx="1313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DESCRIÇÃO</a:t>
              </a:r>
              <a:endParaRPr lang="pt-B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tângulo: Cantos Arredondados 43"/>
          <p:cNvSpPr/>
          <p:nvPr/>
        </p:nvSpPr>
        <p:spPr>
          <a:xfrm>
            <a:off x="10557811" y="5121110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tângulo: Cantos Arredondados 44"/>
          <p:cNvSpPr/>
          <p:nvPr/>
        </p:nvSpPr>
        <p:spPr>
          <a:xfrm>
            <a:off x="9238874" y="5107042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Carregar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Wi-Fi de Home Office estrutura de tópico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9852" y="2031000"/>
            <a:ext cx="582561" cy="582561"/>
          </a:xfrm>
          <a:prstGeom prst="rect">
            <a:avLst/>
          </a:prstGeom>
        </p:spPr>
      </p:pic>
      <p:pic>
        <p:nvPicPr>
          <p:cNvPr id="7" name="Gráfico 6" descr="Ícone do menu de hambúrguer estrutura de tópic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" y="1447800"/>
            <a:ext cx="583200" cy="583200"/>
          </a:xfrm>
          <a:prstGeom prst="rect">
            <a:avLst/>
          </a:prstGeom>
        </p:spPr>
      </p:pic>
      <p:pic>
        <p:nvPicPr>
          <p:cNvPr id="9" name="Gráfico 8" descr="Informações estrutura de tópico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213" y="3779322"/>
            <a:ext cx="583200" cy="5832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-1"/>
            <a:ext cx="12192000" cy="13028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all center estrutura de tópico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13" y="3196122"/>
            <a:ext cx="583200" cy="583200"/>
          </a:xfrm>
          <a:prstGeom prst="rect">
            <a:avLst/>
          </a:prstGeom>
        </p:spPr>
      </p:pic>
      <p:pic>
        <p:nvPicPr>
          <p:cNvPr id="15" name="Gráfico 14" descr="Loja estrutura de tópico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213" y="2613561"/>
            <a:ext cx="583200" cy="583200"/>
          </a:xfrm>
          <a:prstGeom prst="rect">
            <a:avLst/>
          </a:prstGeom>
        </p:spPr>
      </p:pic>
      <p:sp>
        <p:nvSpPr>
          <p:cNvPr id="21" name="Retângulo: Cantos Arredondados 20"/>
          <p:cNvSpPr/>
          <p:nvPr/>
        </p:nvSpPr>
        <p:spPr>
          <a:xfrm>
            <a:off x="10603149" y="237913"/>
            <a:ext cx="1249637" cy="479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Usuário estrutura de tópico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27955" y="179544"/>
            <a:ext cx="583200" cy="58320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168196" y="134333"/>
            <a:ext cx="1042113" cy="983153"/>
            <a:chOff x="430845" y="221884"/>
            <a:chExt cx="1042113" cy="983153"/>
          </a:xfrm>
        </p:grpSpPr>
        <p:pic>
          <p:nvPicPr>
            <p:cNvPr id="6" name="Gráfico 5" descr="Libra esterlina estrutura de tópico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845" y="290637"/>
              <a:ext cx="914400" cy="914400"/>
            </a:xfrm>
            <a:prstGeom prst="rect">
              <a:avLst/>
            </a:prstGeom>
          </p:spPr>
        </p:pic>
        <p:pic>
          <p:nvPicPr>
            <p:cNvPr id="3" name="Gráfico 2" descr="Libra esterlina com preenchimento sólido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582" y="247643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496108" y="270192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558558" y="22188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922413" y="2183731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2413" y="276629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Empreendimentos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2413" y="33492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Fale conosco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22413" y="3932422"/>
            <a:ext cx="151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Sobre nós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20146" y="1302870"/>
            <a:ext cx="11195052" cy="493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31367" y="39115"/>
            <a:ext cx="73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BEM-VINDO</a:t>
            </a:r>
            <a:endParaRPr lang="pt-BR" sz="3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17299" y="540126"/>
            <a:ext cx="735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Ao Guia de empreendimentos  locais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  <a:p>
            <a:pPr algn="ctr"/>
            <a:r>
              <a:rPr lang="pt-BR" dirty="0">
                <a:latin typeface="Artifakt Element Heavy" panose="020B0B03050000020004" pitchFamily="34" charset="0"/>
                <a:ea typeface="Artifakt Element Heavy" panose="020B0B03050000020004" pitchFamily="34" charset="0"/>
                <a:cs typeface="Cascadia Mono SemiBold" panose="020B0609020000020004" pitchFamily="49" charset="0"/>
              </a:rPr>
              <a:t>NOVO MONDULIM</a:t>
            </a:r>
            <a:endParaRPr lang="pt-BR" dirty="0">
              <a:latin typeface="Artifakt Element Heavy" panose="020B0B03050000020004" pitchFamily="34" charset="0"/>
              <a:ea typeface="Artifakt Element Heavy" panose="020B0B03050000020004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240970"/>
            <a:ext cx="12192000" cy="763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135602" y="1378875"/>
            <a:ext cx="19158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pessoais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245226" y="1378875"/>
            <a:ext cx="2563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Dados do empreendimento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02423" y="1378875"/>
            <a:ext cx="1915886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sobre Promoções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0942362" y="5798534"/>
            <a:ext cx="1249637" cy="479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pt-B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9607077" y="5779876"/>
            <a:ext cx="1249637" cy="4797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Presentation</Application>
  <PresentationFormat>Widescreen</PresentationFormat>
  <Paragraphs>195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Cascadia Mono SemiBold</vt:lpstr>
      <vt:lpstr>Artifakt Element Heavy</vt:lpstr>
      <vt:lpstr>Calibri</vt:lpstr>
      <vt:lpstr>Microsoft YaHei</vt:lpstr>
      <vt:lpstr>Arial Unicode MS</vt:lpstr>
      <vt:lpstr>Calibri Light</vt:lpstr>
      <vt:lpstr>Tema do Office</vt:lpstr>
      <vt:lpstr>1_Tema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AZEVEDO</dc:creator>
  <cp:lastModifiedBy>ramon</cp:lastModifiedBy>
  <cp:revision>5</cp:revision>
  <dcterms:created xsi:type="dcterms:W3CDTF">2023-10-01T01:43:00Z</dcterms:created>
  <dcterms:modified xsi:type="dcterms:W3CDTF">2023-10-01T05:08:11Z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9D95885574804A978B81FEC7B3E2655F_12</vt:lpwstr>
  </property>
  <property fmtid="{D5CDD505-2E9C-101B-9397-08002B2CF9AE}" pid="3" name="KSOProductBuildVer">
    <vt:lpwstr>1046-12.2.0.13215</vt:lpwstr>
  </property>
</Properties>
</file>