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Montserrat ExtraBold" panose="020B0604020202020204" charset="0"/>
      <p:bold r:id="rId9"/>
      <p:boldItalic r:id="rId10"/>
    </p:embeddedFont>
    <p:embeddedFont>
      <p:font typeface="Montserrat Ligh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4DEF34-675C-42E7-9E94-09923ABCC662}">
  <a:tblStyle styleId="{E44DEF34-675C-42E7-9E94-09923ABCC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itepoint.com/how-to-design-rich-card-based-layouts-with-semantic-u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itepoint.com/how-to-design-rich-card-based-layouts-with-semantic-ui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emantic-ui.com/" TargetMode="External"/><Relationship Id="rId4" Type="http://schemas.openxmlformats.org/officeDocument/2006/relationships/hyperlink" Target="https://www.sitepoint.com/how-to-design-rich-card-based-layouts-with-semantic-u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5400" dirty="0"/>
              <a:t>Semantic-UI</a:t>
            </a:r>
            <a:br>
              <a:rPr lang="es-HN" sz="5400" dirty="0"/>
            </a:br>
            <a:br>
              <a:rPr lang="es-HN" sz="5400" dirty="0"/>
            </a:br>
            <a:r>
              <a:rPr lang="es-HN" sz="1800" u="sng" dirty="0"/>
              <a:t>Integrantes:</a:t>
            </a:r>
            <a:br>
              <a:rPr lang="es-HN" sz="1800" u="sng" dirty="0"/>
            </a:br>
            <a:br>
              <a:rPr lang="es-HN" sz="1400" dirty="0"/>
            </a:br>
            <a:r>
              <a:rPr lang="es-HN" sz="1400" dirty="0"/>
              <a:t>Heidy Gómez</a:t>
            </a:r>
            <a:br>
              <a:rPr lang="es-HN" sz="1400" dirty="0"/>
            </a:br>
            <a:r>
              <a:rPr lang="es-HN" sz="1400" dirty="0"/>
              <a:t>Will Lara</a:t>
            </a:r>
            <a:br>
              <a:rPr lang="es-HN" sz="1400" dirty="0"/>
            </a:br>
            <a:r>
              <a:rPr lang="es-HN" sz="1400" dirty="0"/>
              <a:t>Martin Leiva</a:t>
            </a:r>
            <a:br>
              <a:rPr lang="es-HN" sz="1400" dirty="0"/>
            </a:br>
            <a:r>
              <a:rPr lang="es-HN" sz="1400" dirty="0"/>
              <a:t>Ramon Ventura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3844325" y="2270230"/>
            <a:ext cx="4985976" cy="1390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s-MX" sz="1200" dirty="0"/>
              <a:t>Es perfecto para cualquier sitio. Sea una web pequeña o grande. Al igual que Bootstrap, hace gran uso de JQuery para activar y manipular sus componentes.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lang="es-US"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985976" cy="1766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HN" sz="1200" b="1" dirty="0"/>
              <a:t>ACERCA DE SEMANTIC-UI</a:t>
            </a:r>
            <a:endParaRPr sz="1200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sz="1200" dirty="0"/>
              <a:t>Semantic UI es un framework para crear el diseño de interfaces de manera responsive utilizando HTML/CSS legible. Empezó su andadura en 2013 y actualmente va por la versión 2.4.2.  Viene integrado con otros frameworks o librerías como son Angular, React, Ember o Meteor.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3982125"/>
            <a:ext cx="48426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755074B-1A99-423C-83B4-5681C9F128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41" r="7897" b="658"/>
          <a:stretch/>
        </p:blipFill>
        <p:spPr>
          <a:xfrm>
            <a:off x="457075" y="1079160"/>
            <a:ext cx="2519730" cy="2965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114579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VENTAJAS</a:t>
            </a:r>
            <a:endParaRPr sz="3600" dirty="0"/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199" y="228599"/>
            <a:ext cx="1209435" cy="1159799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6888CC-7668-4395-B86E-102855D1B8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111" r="90" b="658"/>
          <a:stretch/>
        </p:blipFill>
        <p:spPr>
          <a:xfrm>
            <a:off x="3967280" y="196735"/>
            <a:ext cx="1305271" cy="12235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1B1250B-4484-4AB5-98D0-F8C41FC042CC}"/>
              </a:ext>
            </a:extLst>
          </p:cNvPr>
          <p:cNvSpPr txBox="1"/>
          <p:nvPr/>
        </p:nvSpPr>
        <p:spPr>
          <a:xfrm flipH="1">
            <a:off x="2821080" y="1788486"/>
            <a:ext cx="7362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    </a:t>
            </a:r>
            <a:r>
              <a:rPr lang="es-MX" sz="1200" dirty="0">
                <a:solidFill>
                  <a:schemeClr val="bg1"/>
                </a:solidFill>
              </a:rPr>
              <a:t>Animaciones integradas.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</a:rPr>
              <a:t>       Interfaz moderna.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</a:rPr>
              <a:t>       Una cantidad inmesa de componentes.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</a:rPr>
              <a:t>       Integración oficial con los Frameworks de JavaScript más populares.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bg1"/>
                </a:solidFill>
              </a:rPr>
              <a:t>    Integración con herramientas como Gulp o Node.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275502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DESVANTAJAS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00" y="2571750"/>
            <a:ext cx="5279387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HN" dirty="0"/>
              <a:t>Menor compatibilidad con exploradores.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HN" dirty="0"/>
              <a:t>Diseño menos responsivo.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HN" dirty="0"/>
              <a:t>Comunidad mas pequeña.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HN" dirty="0"/>
              <a:t>Pocas actualizaciones.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5897" y="220109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US" dirty="0"/>
              <a:t>La pagina de Semantic-UI brinda una libertad para los visitantes, para que puedan interactuar con el sitio y visualizar todo lo que nos ofrece.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15E461-7272-40A5-8337-A10A01AB3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41" r="7897" b="658"/>
          <a:stretch/>
        </p:blipFill>
        <p:spPr>
          <a:xfrm>
            <a:off x="457075" y="1079160"/>
            <a:ext cx="2519730" cy="2965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D1DA336-D661-43EB-8FC0-535B3E8B9FC0}"/>
              </a:ext>
            </a:extLst>
          </p:cNvPr>
          <p:cNvSpPr txBox="1"/>
          <p:nvPr/>
        </p:nvSpPr>
        <p:spPr>
          <a:xfrm>
            <a:off x="3745897" y="3768209"/>
            <a:ext cx="3051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400" dirty="0">
                <a:hlinkClick r:id="rId5"/>
              </a:rPr>
              <a:t>Sitio de Semantic-UI</a:t>
            </a:r>
            <a:endParaRPr lang="es-H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4800" dirty="0"/>
              <a:t>Semantic-UI</a:t>
            </a:r>
            <a:endParaRPr sz="48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US" dirty="0">
                <a:solidFill>
                  <a:srgbClr val="FFFFFF"/>
                </a:solidFill>
              </a:rPr>
              <a:t>G</a:t>
            </a:r>
            <a:r>
              <a:rPr lang="es-HN" dirty="0">
                <a:solidFill>
                  <a:srgbClr val="FFFFFF"/>
                </a:solidFill>
              </a:rPr>
              <a:t>racias por su atención.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194</Words>
  <Application>Microsoft Office PowerPoint</Application>
  <PresentationFormat>Presentación en pantalla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Montserrat Light</vt:lpstr>
      <vt:lpstr>Montserrat ExtraBold</vt:lpstr>
      <vt:lpstr>Arial</vt:lpstr>
      <vt:lpstr>Juliet template</vt:lpstr>
      <vt:lpstr>Semantic-UI  Integrantes:  Heidy Gómez Will Lara Martin Leiva Ramon Ventura</vt:lpstr>
      <vt:lpstr>Presentación de PowerPoint</vt:lpstr>
      <vt:lpstr>VENTAJAS</vt:lpstr>
      <vt:lpstr>DESVANTAJAS</vt:lpstr>
      <vt:lpstr>Presentación de PowerPoint</vt:lpstr>
      <vt:lpstr>Semantic-UI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Semantic-UI  Integrantes:  Heidy Gómez Will Lara Martin Leiva Ramon Ventura</dc:title>
  <cp:lastModifiedBy>martin paul leiva cruz</cp:lastModifiedBy>
  <cp:revision>8</cp:revision>
  <dcterms:modified xsi:type="dcterms:W3CDTF">2020-04-15T21:16:11Z</dcterms:modified>
</cp:coreProperties>
</file>