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6542-70EC-40A2-BB8D-5EF4C62413DD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AFD5-76C1-45A8-8EE7-DF553F13D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88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6542-70EC-40A2-BB8D-5EF4C62413DD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AFD5-76C1-45A8-8EE7-DF553F13D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199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6542-70EC-40A2-BB8D-5EF4C62413DD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AFD5-76C1-45A8-8EE7-DF553F13D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817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6542-70EC-40A2-BB8D-5EF4C62413DD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AFD5-76C1-45A8-8EE7-DF553F13D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98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6542-70EC-40A2-BB8D-5EF4C62413DD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AFD5-76C1-45A8-8EE7-DF553F13D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97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6542-70EC-40A2-BB8D-5EF4C62413DD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AFD5-76C1-45A8-8EE7-DF553F13D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86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6542-70EC-40A2-BB8D-5EF4C62413DD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AFD5-76C1-45A8-8EE7-DF553F13D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08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6542-70EC-40A2-BB8D-5EF4C62413DD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AFD5-76C1-45A8-8EE7-DF553F13D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18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6542-70EC-40A2-BB8D-5EF4C62413DD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AFD5-76C1-45A8-8EE7-DF553F13D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76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6542-70EC-40A2-BB8D-5EF4C62413DD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AFD5-76C1-45A8-8EE7-DF553F13D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28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6542-70EC-40A2-BB8D-5EF4C62413DD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AFD5-76C1-45A8-8EE7-DF553F13D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608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6542-70EC-40A2-BB8D-5EF4C62413DD}" type="datetimeFigureOut">
              <a:rPr lang="es-MX" smtClean="0"/>
              <a:t>11/04/2020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DAFD5-76C1-45A8-8EE7-DF553F13DF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78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33625" y="1398588"/>
            <a:ext cx="6219825" cy="1020762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Grupo </a:t>
            </a:r>
            <a:r>
              <a:rPr lang="es-ES" dirty="0" smtClean="0">
                <a:latin typeface="Gill Sans MT" panose="020B0502020104020203" pitchFamily="34" charset="0"/>
              </a:rPr>
              <a:t>R</a:t>
            </a:r>
            <a:r>
              <a:rPr lang="es-ES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Arellano</a:t>
            </a:r>
            <a:endParaRPr lang="es-MX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066925" cy="1027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s-ES" sz="60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G</a:t>
            </a:r>
            <a:r>
              <a:rPr lang="es-ES" sz="6000" dirty="0">
                <a:latin typeface="Gill Sans MT" panose="020B0502020104020203" pitchFamily="34" charset="0"/>
                <a:ea typeface="+mj-ea"/>
                <a:cs typeface="+mj-cs"/>
              </a:rPr>
              <a:t>R</a:t>
            </a:r>
            <a:r>
              <a:rPr lang="es-ES" sz="60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A</a:t>
            </a:r>
            <a:endParaRPr lang="es-MX" sz="60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8078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Tema de Office</vt:lpstr>
      <vt:lpstr>Grupo R Arellano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R Arellano</dc:title>
  <dc:creator>Ramon Arellano Castro</dc:creator>
  <cp:lastModifiedBy>Ramon Arellano Castro</cp:lastModifiedBy>
  <cp:revision>1</cp:revision>
  <dcterms:created xsi:type="dcterms:W3CDTF">2020-04-11T07:00:28Z</dcterms:created>
  <dcterms:modified xsi:type="dcterms:W3CDTF">2020-04-11T07:09:22Z</dcterms:modified>
</cp:coreProperties>
</file>