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9"/>
  </p:notesMasterIdLst>
  <p:sldIdLst>
    <p:sldId id="256" r:id="rId2"/>
    <p:sldId id="385" r:id="rId3"/>
    <p:sldId id="366" r:id="rId4"/>
    <p:sldId id="386" r:id="rId5"/>
    <p:sldId id="388" r:id="rId6"/>
    <p:sldId id="389" r:id="rId7"/>
    <p:sldId id="387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144" y="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B729D6-3747-4F59-93EF-4EAF2AED0C03}" type="datetimeFigureOut">
              <a:rPr lang="pt-BR" smtClean="0"/>
              <a:t>19/08/2020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2A549E-04EB-4938-9B9F-6451E71983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99033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 22"/>
          <p:cNvSpPr/>
          <p:nvPr/>
        </p:nvSpPr>
        <p:spPr>
          <a:xfrm flipV="1">
            <a:off x="7213577" y="3810001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4" name="Retângulo 23"/>
          <p:cNvSpPr/>
          <p:nvPr/>
        </p:nvSpPr>
        <p:spPr>
          <a:xfrm flipV="1">
            <a:off x="7213601" y="3897010"/>
            <a:ext cx="49784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5" name="Retângulo 24"/>
          <p:cNvSpPr/>
          <p:nvPr/>
        </p:nvSpPr>
        <p:spPr>
          <a:xfrm flipV="1">
            <a:off x="7213601" y="4115167"/>
            <a:ext cx="49784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6" name="Retângulo 25"/>
          <p:cNvSpPr/>
          <p:nvPr/>
        </p:nvSpPr>
        <p:spPr>
          <a:xfrm flipV="1">
            <a:off x="7213600" y="4164403"/>
            <a:ext cx="262128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7" name="Retângulo 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30" name="Retângulo de cantos arredondados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31" name="Retângulo de cantos arredondados 30"/>
          <p:cNvSpPr/>
          <p:nvPr/>
        </p:nvSpPr>
        <p:spPr bwMode="white">
          <a:xfrm>
            <a:off x="9835343" y="406098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7" name="Retângulo 6"/>
          <p:cNvSpPr/>
          <p:nvPr/>
        </p:nvSpPr>
        <p:spPr>
          <a:xfrm>
            <a:off x="1" y="3649662"/>
            <a:ext cx="12192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Retângulo 9"/>
          <p:cNvSpPr/>
          <p:nvPr/>
        </p:nvSpPr>
        <p:spPr>
          <a:xfrm>
            <a:off x="1" y="3675528"/>
            <a:ext cx="12192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Retângulo 10"/>
          <p:cNvSpPr/>
          <p:nvPr/>
        </p:nvSpPr>
        <p:spPr>
          <a:xfrm flipV="1">
            <a:off x="8552068" y="3643090"/>
            <a:ext cx="3639933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9" name="Retângulo 18"/>
          <p:cNvSpPr/>
          <p:nvPr/>
        </p:nvSpPr>
        <p:spPr>
          <a:xfrm>
            <a:off x="0" y="0"/>
            <a:ext cx="12192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609600" y="2401888"/>
            <a:ext cx="112776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609600" y="3899938"/>
            <a:ext cx="6604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>
          <a:xfrm>
            <a:off x="8940800" y="4206240"/>
            <a:ext cx="1280160" cy="457200"/>
          </a:xfrm>
        </p:spPr>
        <p:txBody>
          <a:bodyPr/>
          <a:lstStyle/>
          <a:p>
            <a:fld id="{2E700DB3-DBF0-4086-B675-117E7A9610B8}" type="datetimeFigureOut">
              <a:rPr lang="pt-BR" smtClean="0"/>
              <a:t>19/08/2020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>
          <a:xfrm>
            <a:off x="7213600" y="4205288"/>
            <a:ext cx="1727200" cy="457200"/>
          </a:xfrm>
        </p:spPr>
        <p:txBody>
          <a:bodyPr/>
          <a:lstStyle/>
          <a:p>
            <a:endParaRPr lang="pt-BR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>
          <a:xfrm>
            <a:off x="11093451" y="1136"/>
            <a:ext cx="996949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19/08/2020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042400" y="1143000"/>
            <a:ext cx="2540000" cy="5486400"/>
          </a:xfrm>
        </p:spPr>
        <p:txBody>
          <a:bodyPr vert="eaVert"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1143000"/>
            <a:ext cx="8331200" cy="5486400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19/08/2020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19/08/2020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084" y="1981201"/>
            <a:ext cx="103632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63084" y="3367088"/>
            <a:ext cx="103632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19/08/2020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53848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97600" y="2249425"/>
            <a:ext cx="53848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19/08/2020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1143000"/>
            <a:ext cx="11176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08000" y="2244970"/>
            <a:ext cx="5388864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6294968" y="2244970"/>
            <a:ext cx="5389033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508000" y="2708519"/>
            <a:ext cx="5388864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291073" y="2708519"/>
            <a:ext cx="5389033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26" name="Espaço Reservado para Data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E700DB3-DBF0-4086-B675-117E7A9610B8}" type="datetimeFigureOut">
              <a:rPr lang="pt-BR" smtClean="0"/>
              <a:t>19/08/2020</a:t>
            </a:fld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sp>
        <p:nvSpPr>
          <p:cNvPr id="28" name="Espaço Reservado para Rodapé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8778240" y="612648"/>
            <a:ext cx="1276352" cy="457200"/>
          </a:xfrm>
        </p:spPr>
        <p:txBody>
          <a:bodyPr/>
          <a:lstStyle/>
          <a:p>
            <a:fld id="{2E700DB3-DBF0-4086-B675-117E7A9610B8}" type="datetimeFigureOut">
              <a:rPr lang="pt-BR" smtClean="0"/>
              <a:t>19/08/2020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10899648" y="2272"/>
            <a:ext cx="1016000" cy="365760"/>
          </a:xfrm>
        </p:spPr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19/08/2020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137995" y="1101970"/>
            <a:ext cx="451104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7137995" y="2010727"/>
            <a:ext cx="451104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203200" y="776287"/>
            <a:ext cx="6803136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19/08/2020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53913" y="1109161"/>
            <a:ext cx="782404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117924" y="3274309"/>
            <a:ext cx="34544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19/08/2020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tângulo 27"/>
          <p:cNvSpPr/>
          <p:nvPr/>
        </p:nvSpPr>
        <p:spPr>
          <a:xfrm>
            <a:off x="1" y="366819"/>
            <a:ext cx="12192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9" name="Retângulo 28"/>
          <p:cNvSpPr/>
          <p:nvPr/>
        </p:nvSpPr>
        <p:spPr>
          <a:xfrm>
            <a:off x="0" y="-1"/>
            <a:ext cx="12192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0" name="Retângulo 29"/>
          <p:cNvSpPr/>
          <p:nvPr/>
        </p:nvSpPr>
        <p:spPr>
          <a:xfrm>
            <a:off x="1" y="308277"/>
            <a:ext cx="12192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1" name="Retângulo 30"/>
          <p:cNvSpPr/>
          <p:nvPr/>
        </p:nvSpPr>
        <p:spPr>
          <a:xfrm flipV="1">
            <a:off x="7213577" y="360247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2" name="Retângulo 31"/>
          <p:cNvSpPr/>
          <p:nvPr/>
        </p:nvSpPr>
        <p:spPr>
          <a:xfrm flipV="1">
            <a:off x="7213601" y="440113"/>
            <a:ext cx="49784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33" name="Retângulo de cantos arredondados 32"/>
          <p:cNvSpPr/>
          <p:nvPr/>
        </p:nvSpPr>
        <p:spPr bwMode="white">
          <a:xfrm>
            <a:off x="7209785" y="497504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34" name="Retângulo de cantos arredondados 33"/>
          <p:cNvSpPr/>
          <p:nvPr/>
        </p:nvSpPr>
        <p:spPr bwMode="white">
          <a:xfrm>
            <a:off x="9831528" y="58894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5" name="Retângulo 34"/>
          <p:cNvSpPr/>
          <p:nvPr/>
        </p:nvSpPr>
        <p:spPr bwMode="invGray">
          <a:xfrm>
            <a:off x="12113288" y="-2001"/>
            <a:ext cx="7683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6" name="Retângulo 35"/>
          <p:cNvSpPr/>
          <p:nvPr/>
        </p:nvSpPr>
        <p:spPr bwMode="invGray">
          <a:xfrm>
            <a:off x="12059308" y="-2001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7" name="Retângulo 36"/>
          <p:cNvSpPr/>
          <p:nvPr/>
        </p:nvSpPr>
        <p:spPr bwMode="invGray">
          <a:xfrm>
            <a:off x="12033904" y="-2001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8" name="Retângulo 37"/>
          <p:cNvSpPr/>
          <p:nvPr/>
        </p:nvSpPr>
        <p:spPr bwMode="invGray">
          <a:xfrm>
            <a:off x="11967231" y="-2001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9" name="Retângulo 38"/>
          <p:cNvSpPr/>
          <p:nvPr/>
        </p:nvSpPr>
        <p:spPr bwMode="invGray">
          <a:xfrm>
            <a:off x="11887569" y="380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40" name="Retângulo 39"/>
          <p:cNvSpPr/>
          <p:nvPr/>
        </p:nvSpPr>
        <p:spPr bwMode="invGray">
          <a:xfrm>
            <a:off x="11831300" y="380"/>
            <a:ext cx="1219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609600" y="2249424"/>
            <a:ext cx="109728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8782048" y="612648"/>
            <a:ext cx="1276352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2E700DB3-DBF0-4086-B675-117E7A9610B8}" type="datetimeFigureOut">
              <a:rPr lang="pt-BR" smtClean="0"/>
              <a:t>19/08/2020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pt-BR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10899648" y="2272"/>
            <a:ext cx="1016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19536" y="1412777"/>
            <a:ext cx="8424936" cy="2187674"/>
          </a:xfrm>
        </p:spPr>
        <p:txBody>
          <a:bodyPr>
            <a:noAutofit/>
          </a:bodyPr>
          <a:lstStyle/>
          <a:p>
            <a:r>
              <a:rPr lang="pt-BR" sz="6000" dirty="0"/>
              <a:t>Programação de Scripts</a:t>
            </a:r>
            <a:br>
              <a:rPr lang="pt-BR" sz="6000" dirty="0"/>
            </a:br>
            <a:r>
              <a:rPr lang="pt-BR" sz="6000" dirty="0"/>
              <a:t>Atividade I</a:t>
            </a:r>
            <a:endParaRPr lang="pt-BR" sz="32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207568" y="5301208"/>
            <a:ext cx="6400800" cy="1104528"/>
          </a:xfrm>
        </p:spPr>
        <p:txBody>
          <a:bodyPr/>
          <a:lstStyle/>
          <a:p>
            <a:pPr algn="l"/>
            <a:r>
              <a:rPr lang="pt-BR" dirty="0"/>
              <a:t>Professor: Carlos Alberto</a:t>
            </a:r>
          </a:p>
          <a:p>
            <a:pPr algn="l"/>
            <a:r>
              <a:rPr lang="pt-BR" dirty="0" err="1"/>
              <a:t>Email</a:t>
            </a:r>
            <a:r>
              <a:rPr lang="pt-BR" dirty="0"/>
              <a:t>: carloswgama@gmail.com</a:t>
            </a:r>
          </a:p>
        </p:txBody>
      </p:sp>
    </p:spTree>
    <p:extLst>
      <p:ext uri="{BB962C8B-B14F-4D97-AF65-F5344CB8AC3E}">
        <p14:creationId xmlns:p14="http://schemas.microsoft.com/office/powerpoint/2010/main" val="3054800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81200" y="1143000"/>
            <a:ext cx="8229600" cy="5022304"/>
          </a:xfrm>
        </p:spPr>
        <p:txBody>
          <a:bodyPr>
            <a:normAutofit/>
          </a:bodyPr>
          <a:lstStyle/>
          <a:p>
            <a:pPr algn="ctr"/>
            <a:r>
              <a:rPr lang="pt-BR" sz="6000" dirty="0"/>
              <a:t>HTML</a:t>
            </a:r>
          </a:p>
        </p:txBody>
      </p:sp>
    </p:spTree>
    <p:extLst>
      <p:ext uri="{BB962C8B-B14F-4D97-AF65-F5344CB8AC3E}">
        <p14:creationId xmlns:p14="http://schemas.microsoft.com/office/powerpoint/2010/main" val="3903127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Atividade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51384" y="2249424"/>
            <a:ext cx="10972800" cy="4325112"/>
          </a:xfrm>
        </p:spPr>
        <p:txBody>
          <a:bodyPr>
            <a:normAutofit/>
          </a:bodyPr>
          <a:lstStyle/>
          <a:p>
            <a:pPr algn="just"/>
            <a:r>
              <a:rPr lang="pt-BR" sz="2000" dirty="0"/>
              <a:t>Para a atividade vocês deverão montar o layout abaixo: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83EE442E-450D-4870-A9BF-156C41CCAB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528" y="2641551"/>
            <a:ext cx="9048328" cy="3987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885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Atividade - Cores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51384" y="2249424"/>
            <a:ext cx="10972800" cy="4325112"/>
          </a:xfrm>
        </p:spPr>
        <p:txBody>
          <a:bodyPr>
            <a:normAutofit/>
          </a:bodyPr>
          <a:lstStyle/>
          <a:p>
            <a:pPr algn="just"/>
            <a:r>
              <a:rPr lang="pt-BR" sz="2000" dirty="0"/>
              <a:t>As cores usadas são: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38926B8-D865-4317-B24F-8D61D9C759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9736" y="3388901"/>
            <a:ext cx="4123809" cy="2780952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2DE867D7-C708-4ACC-B3C0-B26A081C6251}"/>
              </a:ext>
            </a:extLst>
          </p:cNvPr>
          <p:cNvSpPr txBox="1"/>
          <p:nvPr/>
        </p:nvSpPr>
        <p:spPr>
          <a:xfrm>
            <a:off x="1832328" y="3717032"/>
            <a:ext cx="1440160" cy="4616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tx1"/>
                </a:solidFill>
              </a:rPr>
              <a:t>#</a:t>
            </a:r>
            <a:r>
              <a:rPr lang="pt-BR" sz="2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D69F7E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19EF996F-CB3C-48DE-B713-53A725CE295D}"/>
              </a:ext>
            </a:extLst>
          </p:cNvPr>
          <p:cNvSpPr txBox="1"/>
          <p:nvPr/>
        </p:nvSpPr>
        <p:spPr>
          <a:xfrm>
            <a:off x="6056424" y="2018591"/>
            <a:ext cx="1465073" cy="4616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sz="2400" dirty="0">
                <a:solidFill>
                  <a:schemeClr val="tx1"/>
                </a:solidFill>
                <a:latin typeface="Consolas" panose="020B0609020204030204" pitchFamily="49" charset="0"/>
              </a:rPr>
              <a:t>#</a:t>
            </a:r>
            <a:r>
              <a:rPr lang="pt-BR" sz="2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F5D0C5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C0F8DFA1-63E7-4C0C-8CD5-7CAB704DD85B}"/>
              </a:ext>
            </a:extLst>
          </p:cNvPr>
          <p:cNvSpPr txBox="1"/>
          <p:nvPr/>
        </p:nvSpPr>
        <p:spPr>
          <a:xfrm>
            <a:off x="1833924" y="5220711"/>
            <a:ext cx="1465073" cy="4616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sz="2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#774936</a:t>
            </a:r>
          </a:p>
        </p:txBody>
      </p: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6FA498D3-1C07-4EDF-ABA0-4EE5F9AE6764}"/>
              </a:ext>
            </a:extLst>
          </p:cNvPr>
          <p:cNvCxnSpPr>
            <a:stCxn id="6" idx="3"/>
          </p:cNvCxnSpPr>
          <p:nvPr/>
        </p:nvCxnSpPr>
        <p:spPr>
          <a:xfrm flipV="1">
            <a:off x="3272488" y="3947864"/>
            <a:ext cx="951304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EEB90633-1CDA-431F-A6F7-45D4BA7E13D2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3298997" y="5451543"/>
            <a:ext cx="2220939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54D6E341-0D8F-4409-AE77-2A50BDDF3010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6788960" y="2480256"/>
            <a:ext cx="1" cy="11394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1441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Atividade - Título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51384" y="2249424"/>
            <a:ext cx="10972800" cy="4325112"/>
          </a:xfrm>
        </p:spPr>
        <p:txBody>
          <a:bodyPr>
            <a:normAutofit/>
          </a:bodyPr>
          <a:lstStyle/>
          <a:p>
            <a:pPr algn="just"/>
            <a:r>
              <a:rPr lang="pt-BR" sz="2000" dirty="0"/>
              <a:t>Adicionar o título da aba como Tela de Login:</a:t>
            </a:r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  <a:p>
            <a:pPr algn="just"/>
            <a:r>
              <a:rPr lang="pt-BR" sz="2000" dirty="0"/>
              <a:t>Adicionar um título centralizado no topo da página: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2B2E6993-6143-4572-8148-4C853FCF25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5880" y="2780928"/>
            <a:ext cx="3560240" cy="1077760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D2561110-FB83-410B-A9DF-47C13B5CE6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7608" y="4869160"/>
            <a:ext cx="7333333" cy="14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110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</p:spPr>
        <p:txBody>
          <a:bodyPr anchor="ctr">
            <a:normAutofit/>
          </a:bodyPr>
          <a:lstStyle/>
          <a:p>
            <a:r>
              <a:rPr lang="pt-BR" dirty="0"/>
              <a:t>Atividade - Formulário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C85ADEE-FDF7-485A-88B6-F770BA58F8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352" y="3091656"/>
            <a:ext cx="5384800" cy="1575054"/>
          </a:xfrm>
          <a:prstGeom prst="rect">
            <a:avLst/>
          </a:prstGeom>
          <a:noFill/>
        </p:spPr>
      </p:pic>
      <p:sp>
        <p:nvSpPr>
          <p:cNvPr id="3" name="Espaço Reservado para Conteúdo 2"/>
          <p:cNvSpPr>
            <a:spLocks noGrp="1"/>
          </p:cNvSpPr>
          <p:nvPr>
            <p:ph sz="half" idx="2"/>
          </p:nvPr>
        </p:nvSpPr>
        <p:spPr>
          <a:xfrm>
            <a:off x="5879976" y="2249425"/>
            <a:ext cx="6048672" cy="4525963"/>
          </a:xfrm>
        </p:spPr>
        <p:txBody>
          <a:bodyPr>
            <a:normAutofit/>
          </a:bodyPr>
          <a:lstStyle/>
          <a:p>
            <a:r>
              <a:rPr lang="pt-BR" dirty="0"/>
              <a:t>Criar um formulário que deve ter:</a:t>
            </a:r>
          </a:p>
          <a:p>
            <a:pPr lvl="1"/>
            <a:r>
              <a:rPr lang="pt-BR" sz="1800" dirty="0">
                <a:solidFill>
                  <a:schemeClr val="tx1"/>
                </a:solidFill>
              </a:rPr>
              <a:t>Um campo do tipo </a:t>
            </a:r>
            <a:r>
              <a:rPr lang="pt-BR" sz="1800" dirty="0" err="1">
                <a:solidFill>
                  <a:schemeClr val="tx1"/>
                </a:solidFill>
              </a:rPr>
              <a:t>email</a:t>
            </a:r>
            <a:endParaRPr lang="pt-BR" sz="1800" dirty="0">
              <a:solidFill>
                <a:schemeClr val="tx1"/>
              </a:solidFill>
            </a:endParaRPr>
          </a:p>
          <a:p>
            <a:pPr lvl="1"/>
            <a:r>
              <a:rPr lang="pt-BR" sz="1800" dirty="0">
                <a:solidFill>
                  <a:schemeClr val="tx1"/>
                </a:solidFill>
              </a:rPr>
              <a:t>Um campo do tipo senha (Não pode mostrar o conteúdo digitado)</a:t>
            </a:r>
          </a:p>
          <a:p>
            <a:pPr lvl="1"/>
            <a:r>
              <a:rPr lang="pt-BR" sz="1800" dirty="0">
                <a:solidFill>
                  <a:schemeClr val="tx1"/>
                </a:solidFill>
              </a:rPr>
              <a:t>Ambos campos devem usar um </a:t>
            </a:r>
            <a:r>
              <a:rPr lang="pt-BR" sz="1800" dirty="0" err="1">
                <a:solidFill>
                  <a:schemeClr val="tx1"/>
                </a:solidFill>
              </a:rPr>
              <a:t>placeholder</a:t>
            </a:r>
            <a:r>
              <a:rPr lang="pt-BR" sz="1800" dirty="0">
                <a:solidFill>
                  <a:schemeClr val="tx1"/>
                </a:solidFill>
              </a:rPr>
              <a:t> informando o que deve ser inserido</a:t>
            </a:r>
          </a:p>
          <a:p>
            <a:pPr lvl="1"/>
            <a:r>
              <a:rPr lang="pt-BR" sz="1800" dirty="0">
                <a:solidFill>
                  <a:schemeClr val="tx1"/>
                </a:solidFill>
              </a:rPr>
              <a:t>Um botão de enviar o formulário para o link pagina2.html de forma que não exiba o </a:t>
            </a:r>
            <a:r>
              <a:rPr lang="pt-BR" sz="1800" dirty="0" err="1">
                <a:solidFill>
                  <a:schemeClr val="tx1"/>
                </a:solidFill>
              </a:rPr>
              <a:t>email</a:t>
            </a:r>
            <a:r>
              <a:rPr lang="pt-BR" sz="1800" dirty="0">
                <a:solidFill>
                  <a:schemeClr val="tx1"/>
                </a:solidFill>
              </a:rPr>
              <a:t> e senha digitado.</a:t>
            </a:r>
          </a:p>
          <a:p>
            <a:pPr lvl="1"/>
            <a:r>
              <a:rPr lang="pt-BR" sz="2000" dirty="0">
                <a:solidFill>
                  <a:schemeClr val="tx1"/>
                </a:solidFill>
              </a:rPr>
              <a:t>Um texto “Esqueci senha” que ao ser clicado redirecionada para o site do google.com.br</a:t>
            </a:r>
          </a:p>
        </p:txBody>
      </p:sp>
    </p:spTree>
    <p:extLst>
      <p:ext uri="{BB962C8B-B14F-4D97-AF65-F5344CB8AC3E}">
        <p14:creationId xmlns:p14="http://schemas.microsoft.com/office/powerpoint/2010/main" val="2078814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Atividade - Banner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51384" y="2249424"/>
            <a:ext cx="10972800" cy="4325112"/>
          </a:xfrm>
        </p:spPr>
        <p:txBody>
          <a:bodyPr>
            <a:normAutofit/>
          </a:bodyPr>
          <a:lstStyle/>
          <a:p>
            <a:pPr algn="just"/>
            <a:r>
              <a:rPr lang="pt-BR" sz="2000" dirty="0"/>
              <a:t>Adicionar a imagem de propaganda embaixo. E ao clicar nela, abrir uma nova aba, enviando o usuário para o site do Mercado Livre.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D05FAC26-5DA1-45D5-AF8D-74EF0BD0F2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7428" y="3429000"/>
            <a:ext cx="6657143" cy="21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4339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o">
  <a:themeElements>
    <a:clrScheme name="Urbano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o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o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178</Words>
  <Application>Microsoft Office PowerPoint</Application>
  <PresentationFormat>Widescreen</PresentationFormat>
  <Paragraphs>28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3" baseType="lpstr">
      <vt:lpstr>Calibri</vt:lpstr>
      <vt:lpstr>Consolas</vt:lpstr>
      <vt:lpstr>Georgia</vt:lpstr>
      <vt:lpstr>Trebuchet MS</vt:lpstr>
      <vt:lpstr>Wingdings 2</vt:lpstr>
      <vt:lpstr>Urbano</vt:lpstr>
      <vt:lpstr>Programação de Scripts Atividade I</vt:lpstr>
      <vt:lpstr>HTML</vt:lpstr>
      <vt:lpstr>Atividade</vt:lpstr>
      <vt:lpstr>Atividade - Cores</vt:lpstr>
      <vt:lpstr>Atividade - Título</vt:lpstr>
      <vt:lpstr>Atividade - Formulário</vt:lpstr>
      <vt:lpstr>Atividade - Banner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Programação de Scripts Atividade I</dc:title>
  <dc:creator>Carlos W. Gama</dc:creator>
  <cp:lastModifiedBy>Carlos W. Gama</cp:lastModifiedBy>
  <cp:revision>1</cp:revision>
  <dcterms:created xsi:type="dcterms:W3CDTF">2020-08-19T20:15:04Z</dcterms:created>
  <dcterms:modified xsi:type="dcterms:W3CDTF">2020-08-19T20:15:55Z</dcterms:modified>
</cp:coreProperties>
</file>