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5E7862-79BD-4D12-BDA7-9EDED3E88714}">
  <a:tblStyle styleId="{755E7862-79BD-4D12-BDA7-9EDED3E88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859203686"/>
              </p:ext>
            </p:extLst>
          </p:nvPr>
        </p:nvGraphicFramePr>
        <p:xfrm>
          <a:off x="897625" y="1152339"/>
          <a:ext cx="7239000" cy="3538700"/>
        </p:xfrm>
        <a:graphic>
          <a:graphicData uri="http://schemas.openxmlformats.org/drawingml/2006/table">
            <a:tbl>
              <a:tblPr>
                <a:noFill/>
                <a:tableStyleId>{755E7862-79BD-4D12-BDA7-9EDED3E88714}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 TCP. Puertos: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80, 443, 8801, 8802.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 UDP, Puertos: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3478, 3479, 8801 - 8810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 TCP. Puerto: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 UDP. Puertos: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19302, 19309.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Protocolos UDP y TCP.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Puertos: 443.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 TCP. Puertos:</a:t>
                      </a:r>
                    </a:p>
                    <a:p>
                      <a:r>
                        <a:rPr lang="es-E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5222, 5223, 5228 y 524.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 UDP. Puertos: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40171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448926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40171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359789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58634762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{755E7862-79BD-4D12-BDA7-9EDED3E88714}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Puerto: 3306.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dedicado: 9418.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TCP 443.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E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Puerto: </a:t>
                      </a:r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80. Otros: 8000, 8080.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450211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408286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465686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487376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620380224"/>
              </p:ext>
            </p:extLst>
          </p:nvPr>
        </p:nvGraphicFramePr>
        <p:xfrm>
          <a:off x="897625" y="1200836"/>
          <a:ext cx="7239000" cy="3538700"/>
        </p:xfrm>
        <a:graphic>
          <a:graphicData uri="http://schemas.openxmlformats.org/drawingml/2006/table">
            <a:tbl>
              <a:tblPr>
                <a:noFill/>
                <a:tableStyleId>{755E7862-79BD-4D12-BDA7-9EDED3E88714}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 SSH: puerto local 2222 para puerto 22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la </a:t>
                      </a:r>
                      <a:r>
                        <a:rPr lang="es-AR" sz="1400" b="1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mv</a:t>
                      </a:r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 HTTP: puerto local 8080 para puerto 80 de la </a:t>
                      </a:r>
                      <a:r>
                        <a:rPr lang="es-AR" sz="1400" b="1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mv</a:t>
                      </a:r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s-AR" sz="1600" b="1" i="0" u="none" strike="noStrike" cap="none" baseline="0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Arial"/>
                          <a:cs typeface="Rajdhani"/>
                          <a:sym typeface="Rajdhani"/>
                        </a:rPr>
                        <a:t> </a:t>
                      </a:r>
                      <a:endParaRPr lang="es-AR" sz="1400" b="1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OpenVPN</a:t>
                      </a:r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puerto</a:t>
                      </a:r>
                    </a:p>
                    <a:p>
                      <a:r>
                        <a:rPr lang="es-E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1194 por defecto en </a:t>
                      </a:r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PPTP: puerto 1723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TCP.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L2TP: puerto 1701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TCP.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143 o</a:t>
                      </a:r>
                    </a:p>
                    <a:p>
                      <a:r>
                        <a:rPr lang="pt-B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993 para IMAP. </a:t>
                      </a:r>
                    </a:p>
                    <a:p>
                      <a:r>
                        <a:rPr lang="pt-B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110 o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995 para POP.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Puertos 21 y 20.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43769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55025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15821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38855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534451215"/>
              </p:ext>
            </p:extLst>
          </p:nvPr>
        </p:nvGraphicFramePr>
        <p:xfrm>
          <a:off x="897625" y="1152340"/>
          <a:ext cx="7239000" cy="3538700"/>
        </p:xfrm>
        <a:graphic>
          <a:graphicData uri="http://schemas.openxmlformats.org/drawingml/2006/table">
            <a:tbl>
              <a:tblPr>
                <a:noFill/>
                <a:tableStyleId>{755E7862-79BD-4D12-BDA7-9EDED3E88714}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 80</a:t>
                      </a:r>
                    </a:p>
                    <a:p>
                      <a:r>
                        <a:rPr lang="es-ES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HTTP y el puerto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 para HTTPS. Se pueden modificar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Deben estar abiertos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puertos: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443/TCP.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3478-3481/UDP.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50000-60000/UDP.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Suele utilizar los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puertos: 80, 433, 443,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3478, 3479, 5060,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5062, 5222, 6250, y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TCP: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1935, 3478-3480,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3659, 10000-10099,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42127. 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UDP: 3074,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3478-3479, 3659,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380122343"/>
              </p:ext>
            </p:extLst>
          </p:nvPr>
        </p:nvGraphicFramePr>
        <p:xfrm>
          <a:off x="897625" y="1561050"/>
          <a:ext cx="7239000" cy="2898620"/>
        </p:xfrm>
        <a:graphic>
          <a:graphicData uri="http://schemas.openxmlformats.org/drawingml/2006/table">
            <a:tbl>
              <a:tblPr>
                <a:noFill/>
                <a:tableStyleId>{755E7862-79BD-4D12-BDA7-9EDED3E88714}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Puertos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4070, 443 y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Puertos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443,5938 y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Protocolos de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sesión HTTP y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 (SSL-443)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Dropbox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Puertos: 80 (HTTP),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443 (HTTPS) y</a:t>
                      </a:r>
                    </a:p>
                    <a:p>
                      <a:r>
                        <a:rPr lang="es-AR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17600 y 17603.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BB397255-444A-4768-8E9A-F5982FC73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473" y="1920131"/>
            <a:ext cx="1253835" cy="7052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Presentación en pantalla (16:9)</PresentationFormat>
  <Paragraphs>112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Open Sans Light</vt:lpstr>
      <vt:lpstr>Open Sans</vt:lpstr>
      <vt:lpstr>Open Sans SemiBold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Patos</cp:lastModifiedBy>
  <cp:revision>1</cp:revision>
  <dcterms:modified xsi:type="dcterms:W3CDTF">2021-08-15T19:04:10Z</dcterms:modified>
</cp:coreProperties>
</file>