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EB7F3-6AF4-335E-2EB8-0B6EFC03A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1DA5A8-C95D-C28E-34EF-7C5A0DE54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3B0B4-F334-C378-D7C0-8D61C4C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E0F0E9-AA75-3BA4-30B3-7AAB5857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FC9D4-B96A-FCCE-812C-10412363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13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083FF-00E4-1700-66BC-6CA9C10A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770A66-15D7-9877-7A09-7CE80001E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7242C-CC33-D5D9-58EC-484087A2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761ED-49C8-4E73-03C2-85369D59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48635E-8621-BB6E-8287-98E2D0B6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86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39E988-3BEA-B36A-5CF8-4556797C2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5B125-5A9B-C9FC-CC50-7AF6C6C5F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52FAA-6857-0D9F-7081-6A9EF068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0078E-F988-89BC-B753-4395E4AE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F5D61F-0A17-741E-B199-DB11BABD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55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7C474-CAD1-E116-C4BB-A29071AB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D2606-BEF6-6462-AA33-5FDBC28EC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93AF16-6DDE-011B-D535-B9EC0C44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100099-3E51-9FB2-33F7-8E76ECD5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88A85A-2DD6-3368-DCC2-0E599DB7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25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F3A99-0547-D5EB-3686-87FE70A1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38700F-CD9E-83C9-C969-EB5B28F0B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02A88-8867-A094-B217-54B181FB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20556-D665-DDA2-1E11-E4E79AD2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76671-C43A-37A0-7C6C-CDADCA9F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9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CC575-FB45-8B96-39E3-541DB363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218A4-BB3D-3ED3-9FCD-CCD6A61AA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59A542-BA44-77A1-A761-BAF66F3A3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F0CA31-83B8-CBA4-979E-FDE63431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502F7E-8F94-857D-3185-5215996C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A15B40-FD15-7DD9-236D-91093398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93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7ED15-18D4-3AA7-2C56-0D109C91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DB2F2F-6E1B-A82C-5C3E-D029839B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E2A462-C1E5-CDE3-0CEC-675F9D72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9DD885-7AFB-F2B4-A33C-F263AA471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05F5BE-8D86-2C14-51D2-BEA83BFFE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E77DA8-3094-03E1-D806-167DF503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E6E62F-A996-F4EA-8AA7-E2D6F95D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B3EB6D-2661-E3E5-1AF9-504C9DB7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888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DC32B-81C0-8B70-0003-6629B1F6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EAD717-A843-C26F-734B-A3FEBCD2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868DFB-ACE4-E488-9EDC-82FB38BF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267666-D093-4C1C-8127-8D8586B0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3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37CC1B-FCF2-6AF0-EFA8-98EBE1BC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DC5C62-67C7-277A-960D-A95C07F0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E1B5BA-B9F6-47A8-7E2E-CD9CB13D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89764-030E-2788-C367-A69FB932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ECA074-7C47-535F-DE9E-6A5942AE6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00D8CB-4884-116B-5D3C-E71112C6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83CAB0-3CD7-AEE4-68B9-726ADE3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CB331C-D46D-13FD-6979-ECC88233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74AFA9-B55E-5960-E8BD-80CEA4EB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12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35BDC-F4CC-0CB5-59B1-3F023485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28B614-92ED-9878-2EC7-B92C0201A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CF0171-9787-FB05-5E90-3C03BAD3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10C63-AE20-06B9-5AE6-06D24395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594D9-54D9-C1F6-5D4D-3F5FDAAD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F8C49D-DA66-7EA2-4274-783DCC0B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079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526777-30A6-46C1-CAAD-7B9C311E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D20DB7-85A2-900A-4E3D-E17A714CE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6FC7B-5F5C-AE79-E780-3D34754CD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F6994-F59C-4A89-A1FE-04889441E1A0}" type="datetimeFigureOut">
              <a:rPr lang="es-MX" smtClean="0"/>
              <a:t>13/10/2025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2902C-4F43-1573-89F8-9CEE16B7E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6CA57-2CC3-C20F-4813-4053B6F9F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02D7C-F7E3-4D3E-B735-8020659E21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15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cf.uanl.mx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onCopado/Posgrado_Estadistica_202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acultad de Ciencias Forestales UANL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474" y="562708"/>
            <a:ext cx="1396474" cy="14285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5"/>
          <p:cNvSpPr/>
          <p:nvPr/>
        </p:nvSpPr>
        <p:spPr>
          <a:xfrm>
            <a:off x="2687177" y="1634866"/>
            <a:ext cx="6796454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Autónoma de Nuevo León</a:t>
            </a:r>
            <a:endParaRPr lang="es-MX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Facultad de Ciencias Forestales</a:t>
            </a:r>
            <a:endParaRPr lang="es-MX" sz="2800" b="1" dirty="0"/>
          </a:p>
        </p:txBody>
      </p:sp>
      <p:sp>
        <p:nvSpPr>
          <p:cNvPr id="7" name="Rectángulo 6"/>
          <p:cNvSpPr/>
          <p:nvPr/>
        </p:nvSpPr>
        <p:spPr>
          <a:xfrm>
            <a:off x="2972581" y="3046466"/>
            <a:ext cx="6096000" cy="8720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MX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Doctorado en Ciencias con Especialidad en Manejo de Recursos Naturales</a:t>
            </a:r>
            <a:endParaRPr lang="es-MX" sz="1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89235" y="4129755"/>
            <a:ext cx="88274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Estadística en </a:t>
            </a:r>
            <a:r>
              <a:rPr lang="es-MX" sz="2000" b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Investigación </a:t>
            </a:r>
            <a:r>
              <a:rPr lang="es-MX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MX" sz="2000" b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ientífica</a:t>
            </a:r>
            <a:endParaRPr lang="es-MX" sz="2000" b="1" dirty="0">
              <a:solidFill>
                <a:srgbClr val="0000F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MX" sz="20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PIA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217377" y="5492185"/>
            <a:ext cx="6096000" cy="8720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M.C. Ramón Copado García</a:t>
            </a:r>
            <a:endParaRPr lang="es-MX" sz="20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s-MX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Linares Nuevo León a 13 de octubre de 2025</a:t>
            </a:r>
            <a:endParaRPr lang="es-MX" sz="1400" dirty="0"/>
          </a:p>
        </p:txBody>
      </p:sp>
      <p:sp>
        <p:nvSpPr>
          <p:cNvPr id="11" name="Rectángulo 10"/>
          <p:cNvSpPr/>
          <p:nvPr/>
        </p:nvSpPr>
        <p:spPr>
          <a:xfrm>
            <a:off x="2252334" y="5223134"/>
            <a:ext cx="2340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b="1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Repositorio en </a:t>
            </a:r>
            <a:r>
              <a:rPr lang="es-MX" sz="1600" b="1" dirty="0" err="1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s-MX" sz="1600" b="1" dirty="0">
              <a:solidFill>
                <a:srgbClr val="0000FF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74" y="562708"/>
            <a:ext cx="1427360" cy="14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588D076-9CCF-E6C4-6C8A-C285F85A5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768" y="3151482"/>
            <a:ext cx="9144000" cy="555036"/>
          </a:xfrm>
        </p:spPr>
        <p:txBody>
          <a:bodyPr/>
          <a:lstStyle/>
          <a:p>
            <a:r>
              <a:rPr lang="es-MX" dirty="0">
                <a:hlinkClick r:id="rId2"/>
              </a:rPr>
              <a:t>https://github.com/RamonCopado/Posgrado_Estadistica_2025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164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57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RAMÓN COPADO GARCÍA</dc:creator>
  <cp:lastModifiedBy>RAMÓN COPADO GARCÍA</cp:lastModifiedBy>
  <cp:revision>2</cp:revision>
  <dcterms:created xsi:type="dcterms:W3CDTF">2025-10-13T21:24:43Z</dcterms:created>
  <dcterms:modified xsi:type="dcterms:W3CDTF">2025-10-13T21:32:25Z</dcterms:modified>
</cp:coreProperties>
</file>