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8" r:id="rId3"/>
    <p:sldId id="259" r:id="rId4"/>
    <p:sldId id="262" r:id="rId5"/>
    <p:sldId id="260"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085AB-9C6D-F003-09AC-219630DC5DF5}" v="35" dt="2021-01-26T18:31:04.250"/>
    <p1510:client id="{9438309D-1ED8-6480-022C-54D430F11DAB}" v="1955" dt="2021-01-26T02:27:59.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z Sena, Ramon" userId="S::diazsenr@my.erau.edu::c8eb5e4e-b0d6-4427-b796-70af05cba1be" providerId="AD" clId="Web-{9438309D-1ED8-6480-022C-54D430F11DAB}"/>
    <pc:docChg chg="addSld delSld modSld addMainMaster delMainMaster">
      <pc:chgData name="Diaz Sena, Ramon" userId="S::diazsenr@my.erau.edu::c8eb5e4e-b0d6-4427-b796-70af05cba1be" providerId="AD" clId="Web-{9438309D-1ED8-6480-022C-54D430F11DAB}" dt="2021-01-26T02:28:00.083" v="1007"/>
      <pc:docMkLst>
        <pc:docMk/>
      </pc:docMkLst>
      <pc:sldChg chg="addSp modSp mod setBg modClrScheme chgLayout">
        <pc:chgData name="Diaz Sena, Ramon" userId="S::diazsenr@my.erau.edu::c8eb5e4e-b0d6-4427-b796-70af05cba1be" providerId="AD" clId="Web-{9438309D-1ED8-6480-022C-54D430F11DAB}" dt="2021-01-25T23:22:26.444" v="39" actId="20577"/>
        <pc:sldMkLst>
          <pc:docMk/>
          <pc:sldMk cId="3856144342" sldId="256"/>
        </pc:sldMkLst>
        <pc:spChg chg="mod">
          <ac:chgData name="Diaz Sena, Ramon" userId="S::diazsenr@my.erau.edu::c8eb5e4e-b0d6-4427-b796-70af05cba1be" providerId="AD" clId="Web-{9438309D-1ED8-6480-022C-54D430F11DAB}" dt="2021-01-25T23:22:26.444" v="39" actId="20577"/>
          <ac:spMkLst>
            <pc:docMk/>
            <pc:sldMk cId="3856144342" sldId="256"/>
            <ac:spMk id="2" creationId="{00000000-0000-0000-0000-000000000000}"/>
          </ac:spMkLst>
        </pc:spChg>
        <pc:spChg chg="mod">
          <ac:chgData name="Diaz Sena, Ramon" userId="S::diazsenr@my.erau.edu::c8eb5e4e-b0d6-4427-b796-70af05cba1be" providerId="AD" clId="Web-{9438309D-1ED8-6480-022C-54D430F11DAB}" dt="2021-01-25T23:22:10.115" v="34"/>
          <ac:spMkLst>
            <pc:docMk/>
            <pc:sldMk cId="3856144342" sldId="256"/>
            <ac:spMk id="3" creationId="{00000000-0000-0000-0000-000000000000}"/>
          </ac:spMkLst>
        </pc:spChg>
        <pc:spChg chg="add">
          <ac:chgData name="Diaz Sena, Ramon" userId="S::diazsenr@my.erau.edu::c8eb5e4e-b0d6-4427-b796-70af05cba1be" providerId="AD" clId="Web-{9438309D-1ED8-6480-022C-54D430F11DAB}" dt="2021-01-25T23:22:10.115" v="34"/>
          <ac:spMkLst>
            <pc:docMk/>
            <pc:sldMk cId="3856144342" sldId="256"/>
            <ac:spMk id="9" creationId="{0DBF1ABE-8590-450D-BB49-BDDCCF3EEA9E}"/>
          </ac:spMkLst>
        </pc:spChg>
        <pc:spChg chg="add">
          <ac:chgData name="Diaz Sena, Ramon" userId="S::diazsenr@my.erau.edu::c8eb5e4e-b0d6-4427-b796-70af05cba1be" providerId="AD" clId="Web-{9438309D-1ED8-6480-022C-54D430F11DAB}" dt="2021-01-25T23:22:10.115" v="34"/>
          <ac:spMkLst>
            <pc:docMk/>
            <pc:sldMk cId="3856144342" sldId="256"/>
            <ac:spMk id="11" creationId="{96CB0275-66F1-4491-93B8-121D0C7176BF}"/>
          </ac:spMkLst>
        </pc:spChg>
        <pc:spChg chg="add">
          <ac:chgData name="Diaz Sena, Ramon" userId="S::diazsenr@my.erau.edu::c8eb5e4e-b0d6-4427-b796-70af05cba1be" providerId="AD" clId="Web-{9438309D-1ED8-6480-022C-54D430F11DAB}" dt="2021-01-25T23:22:10.115" v="34"/>
          <ac:spMkLst>
            <pc:docMk/>
            <pc:sldMk cId="3856144342" sldId="256"/>
            <ac:spMk id="13" creationId="{18D32C3D-8F76-4E99-BE56-0836CC38CC84}"/>
          </ac:spMkLst>
        </pc:spChg>
        <pc:spChg chg="add">
          <ac:chgData name="Diaz Sena, Ramon" userId="S::diazsenr@my.erau.edu::c8eb5e4e-b0d6-4427-b796-70af05cba1be" providerId="AD" clId="Web-{9438309D-1ED8-6480-022C-54D430F11DAB}" dt="2021-01-25T23:22:10.115" v="34"/>
          <ac:spMkLst>
            <pc:docMk/>
            <pc:sldMk cId="3856144342" sldId="256"/>
            <ac:spMk id="15" creationId="{70766076-46F5-42D5-A773-2B3BEF2B8B74}"/>
          </ac:spMkLst>
        </pc:spChg>
        <pc:picChg chg="add">
          <ac:chgData name="Diaz Sena, Ramon" userId="S::diazsenr@my.erau.edu::c8eb5e4e-b0d6-4427-b796-70af05cba1be" providerId="AD" clId="Web-{9438309D-1ED8-6480-022C-54D430F11DAB}" dt="2021-01-25T23:22:10.115" v="34"/>
          <ac:picMkLst>
            <pc:docMk/>
            <pc:sldMk cId="3856144342" sldId="256"/>
            <ac:picMk id="4" creationId="{FAC75702-A402-45EA-97C0-095444266D5F}"/>
          </ac:picMkLst>
        </pc:picChg>
      </pc:sldChg>
      <pc:sldChg chg="new del">
        <pc:chgData name="Diaz Sena, Ramon" userId="S::diazsenr@my.erau.edu::c8eb5e4e-b0d6-4427-b796-70af05cba1be" providerId="AD" clId="Web-{9438309D-1ED8-6480-022C-54D430F11DAB}" dt="2021-01-25T23:23:27.117" v="42"/>
        <pc:sldMkLst>
          <pc:docMk/>
          <pc:sldMk cId="4170734643" sldId="257"/>
        </pc:sldMkLst>
      </pc:sldChg>
      <pc:sldChg chg="addSp delSp modSp new mod setBg">
        <pc:chgData name="Diaz Sena, Ramon" userId="S::diazsenr@my.erau.edu::c8eb5e4e-b0d6-4427-b796-70af05cba1be" providerId="AD" clId="Web-{9438309D-1ED8-6480-022C-54D430F11DAB}" dt="2021-01-26T02:02:48.714" v="624" actId="20577"/>
        <pc:sldMkLst>
          <pc:docMk/>
          <pc:sldMk cId="3999022775" sldId="258"/>
        </pc:sldMkLst>
        <pc:spChg chg="mod">
          <ac:chgData name="Diaz Sena, Ramon" userId="S::diazsenr@my.erau.edu::c8eb5e4e-b0d6-4427-b796-70af05cba1be" providerId="AD" clId="Web-{9438309D-1ED8-6480-022C-54D430F11DAB}" dt="2021-01-26T01:22:45.629" v="583" actId="20577"/>
          <ac:spMkLst>
            <pc:docMk/>
            <pc:sldMk cId="3999022775" sldId="258"/>
            <ac:spMk id="2" creationId="{C655A3EA-3983-4AB0-86DF-EA269DB5FA7B}"/>
          </ac:spMkLst>
        </pc:spChg>
        <pc:spChg chg="mod">
          <ac:chgData name="Diaz Sena, Ramon" userId="S::diazsenr@my.erau.edu::c8eb5e4e-b0d6-4427-b796-70af05cba1be" providerId="AD" clId="Web-{9438309D-1ED8-6480-022C-54D430F11DAB}" dt="2021-01-26T02:02:48.714" v="624" actId="20577"/>
          <ac:spMkLst>
            <pc:docMk/>
            <pc:sldMk cId="3999022775" sldId="258"/>
            <ac:spMk id="3" creationId="{D7B217DE-B1AA-4D60-ABB9-3BDB0194E68A}"/>
          </ac:spMkLst>
        </pc:spChg>
        <pc:spChg chg="add del">
          <ac:chgData name="Diaz Sena, Ramon" userId="S::diazsenr@my.erau.edu::c8eb5e4e-b0d6-4427-b796-70af05cba1be" providerId="AD" clId="Web-{9438309D-1ED8-6480-022C-54D430F11DAB}" dt="2021-01-25T23:44:12.336" v="237"/>
          <ac:spMkLst>
            <pc:docMk/>
            <pc:sldMk cId="3999022775" sldId="258"/>
            <ac:spMk id="9" creationId="{8181FC64-B306-4821-98E2-780662EFC486}"/>
          </ac:spMkLst>
        </pc:spChg>
        <pc:spChg chg="add del">
          <ac:chgData name="Diaz Sena, Ramon" userId="S::diazsenr@my.erau.edu::c8eb5e4e-b0d6-4427-b796-70af05cba1be" providerId="AD" clId="Web-{9438309D-1ED8-6480-022C-54D430F11DAB}" dt="2021-01-25T23:44:12.336" v="237"/>
          <ac:spMkLst>
            <pc:docMk/>
            <pc:sldMk cId="3999022775" sldId="258"/>
            <ac:spMk id="11" creationId="{5871FC61-DD4E-47D4-81FD-8A7E7D12B371}"/>
          </ac:spMkLst>
        </pc:spChg>
        <pc:spChg chg="add del">
          <ac:chgData name="Diaz Sena, Ramon" userId="S::diazsenr@my.erau.edu::c8eb5e4e-b0d6-4427-b796-70af05cba1be" providerId="AD" clId="Web-{9438309D-1ED8-6480-022C-54D430F11DAB}" dt="2021-01-25T23:44:12.336" v="237"/>
          <ac:spMkLst>
            <pc:docMk/>
            <pc:sldMk cId="3999022775" sldId="258"/>
            <ac:spMk id="13" creationId="{829A1E2C-5AC8-40FC-99E9-832069D39792}"/>
          </ac:spMkLst>
        </pc:spChg>
        <pc:spChg chg="add del">
          <ac:chgData name="Diaz Sena, Ramon" userId="S::diazsenr@my.erau.edu::c8eb5e4e-b0d6-4427-b796-70af05cba1be" providerId="AD" clId="Web-{9438309D-1ED8-6480-022C-54D430F11DAB}" dt="2021-01-25T23:44:12.336" v="237"/>
          <ac:spMkLst>
            <pc:docMk/>
            <pc:sldMk cId="3999022775" sldId="258"/>
            <ac:spMk id="15" creationId="{55C54A75-E44A-4147-B9D0-FF46CFD31612}"/>
          </ac:spMkLst>
        </pc:spChg>
        <pc:spChg chg="add">
          <ac:chgData name="Diaz Sena, Ramon" userId="S::diazsenr@my.erau.edu::c8eb5e4e-b0d6-4427-b796-70af05cba1be" providerId="AD" clId="Web-{9438309D-1ED8-6480-022C-54D430F11DAB}" dt="2021-01-25T23:44:12.336" v="237"/>
          <ac:spMkLst>
            <pc:docMk/>
            <pc:sldMk cId="3999022775" sldId="258"/>
            <ac:spMk id="17" creationId="{8181FC64-B306-4821-98E2-780662EFC486}"/>
          </ac:spMkLst>
        </pc:spChg>
        <pc:spChg chg="add">
          <ac:chgData name="Diaz Sena, Ramon" userId="S::diazsenr@my.erau.edu::c8eb5e4e-b0d6-4427-b796-70af05cba1be" providerId="AD" clId="Web-{9438309D-1ED8-6480-022C-54D430F11DAB}" dt="2021-01-25T23:44:12.336" v="237"/>
          <ac:spMkLst>
            <pc:docMk/>
            <pc:sldMk cId="3999022775" sldId="258"/>
            <ac:spMk id="18" creationId="{5871FC61-DD4E-47D4-81FD-8A7E7D12B371}"/>
          </ac:spMkLst>
        </pc:spChg>
        <pc:spChg chg="add">
          <ac:chgData name="Diaz Sena, Ramon" userId="S::diazsenr@my.erau.edu::c8eb5e4e-b0d6-4427-b796-70af05cba1be" providerId="AD" clId="Web-{9438309D-1ED8-6480-022C-54D430F11DAB}" dt="2021-01-25T23:44:12.336" v="237"/>
          <ac:spMkLst>
            <pc:docMk/>
            <pc:sldMk cId="3999022775" sldId="258"/>
            <ac:spMk id="19" creationId="{829A1E2C-5AC8-40FC-99E9-832069D39792}"/>
          </ac:spMkLst>
        </pc:spChg>
        <pc:spChg chg="add del">
          <ac:chgData name="Diaz Sena, Ramon" userId="S::diazsenr@my.erau.edu::c8eb5e4e-b0d6-4427-b796-70af05cba1be" providerId="AD" clId="Web-{9438309D-1ED8-6480-022C-54D430F11DAB}" dt="2021-01-25T23:44:12.321" v="236"/>
          <ac:spMkLst>
            <pc:docMk/>
            <pc:sldMk cId="3999022775" sldId="258"/>
            <ac:spMk id="20" creationId="{8181FC64-B306-4821-98E2-780662EFC486}"/>
          </ac:spMkLst>
        </pc:spChg>
        <pc:spChg chg="add">
          <ac:chgData name="Diaz Sena, Ramon" userId="S::diazsenr@my.erau.edu::c8eb5e4e-b0d6-4427-b796-70af05cba1be" providerId="AD" clId="Web-{9438309D-1ED8-6480-022C-54D430F11DAB}" dt="2021-01-25T23:44:12.336" v="237"/>
          <ac:spMkLst>
            <pc:docMk/>
            <pc:sldMk cId="3999022775" sldId="258"/>
            <ac:spMk id="21" creationId="{55C54A75-E44A-4147-B9D0-FF46CFD31612}"/>
          </ac:spMkLst>
        </pc:spChg>
        <pc:spChg chg="add del">
          <ac:chgData name="Diaz Sena, Ramon" userId="S::diazsenr@my.erau.edu::c8eb5e4e-b0d6-4427-b796-70af05cba1be" providerId="AD" clId="Web-{9438309D-1ED8-6480-022C-54D430F11DAB}" dt="2021-01-25T23:44:12.321" v="236"/>
          <ac:spMkLst>
            <pc:docMk/>
            <pc:sldMk cId="3999022775" sldId="258"/>
            <ac:spMk id="22" creationId="{5871FC61-DD4E-47D4-81FD-8A7E7D12B371}"/>
          </ac:spMkLst>
        </pc:spChg>
        <pc:spChg chg="add del">
          <ac:chgData name="Diaz Sena, Ramon" userId="S::diazsenr@my.erau.edu::c8eb5e4e-b0d6-4427-b796-70af05cba1be" providerId="AD" clId="Web-{9438309D-1ED8-6480-022C-54D430F11DAB}" dt="2021-01-25T23:44:12.321" v="236"/>
          <ac:spMkLst>
            <pc:docMk/>
            <pc:sldMk cId="3999022775" sldId="258"/>
            <ac:spMk id="24" creationId="{8B598134-D292-43E6-9C55-117198046913}"/>
          </ac:spMkLst>
        </pc:spChg>
        <pc:spChg chg="add del">
          <ac:chgData name="Diaz Sena, Ramon" userId="S::diazsenr@my.erau.edu::c8eb5e4e-b0d6-4427-b796-70af05cba1be" providerId="AD" clId="Web-{9438309D-1ED8-6480-022C-54D430F11DAB}" dt="2021-01-25T23:44:12.321" v="236"/>
          <ac:spMkLst>
            <pc:docMk/>
            <pc:sldMk cId="3999022775" sldId="258"/>
            <ac:spMk id="26" creationId="{829A1E2C-5AC8-40FC-99E9-832069D39792}"/>
          </ac:spMkLst>
        </pc:spChg>
        <pc:picChg chg="add mod ord">
          <ac:chgData name="Diaz Sena, Ramon" userId="S::diazsenr@my.erau.edu::c8eb5e4e-b0d6-4427-b796-70af05cba1be" providerId="AD" clId="Web-{9438309D-1ED8-6480-022C-54D430F11DAB}" dt="2021-01-25T23:44:12.336" v="237"/>
          <ac:picMkLst>
            <pc:docMk/>
            <pc:sldMk cId="3999022775" sldId="258"/>
            <ac:picMk id="5" creationId="{4205E3DC-6E3E-4942-96EC-0B02C3405CF3}"/>
          </ac:picMkLst>
        </pc:picChg>
      </pc:sldChg>
      <pc:sldChg chg="addSp delSp modSp new mod setBg">
        <pc:chgData name="Diaz Sena, Ramon" userId="S::diazsenr@my.erau.edu::c8eb5e4e-b0d6-4427-b796-70af05cba1be" providerId="AD" clId="Web-{9438309D-1ED8-6480-022C-54D430F11DAB}" dt="2021-01-25T23:53:50.429" v="396"/>
        <pc:sldMkLst>
          <pc:docMk/>
          <pc:sldMk cId="658406576" sldId="259"/>
        </pc:sldMkLst>
        <pc:spChg chg="mod">
          <ac:chgData name="Diaz Sena, Ramon" userId="S::diazsenr@my.erau.edu::c8eb5e4e-b0d6-4427-b796-70af05cba1be" providerId="AD" clId="Web-{9438309D-1ED8-6480-022C-54D430F11DAB}" dt="2021-01-25T23:53:50.429" v="396"/>
          <ac:spMkLst>
            <pc:docMk/>
            <pc:sldMk cId="658406576" sldId="259"/>
            <ac:spMk id="2" creationId="{8A1143A4-3620-47D3-B9C3-1E01F6F1A204}"/>
          </ac:spMkLst>
        </pc:spChg>
        <pc:spChg chg="del mod">
          <ac:chgData name="Diaz Sena, Ramon" userId="S::diazsenr@my.erau.edu::c8eb5e4e-b0d6-4427-b796-70af05cba1be" providerId="AD" clId="Web-{9438309D-1ED8-6480-022C-54D430F11DAB}" dt="2021-01-25T23:53:50.429" v="396"/>
          <ac:spMkLst>
            <pc:docMk/>
            <pc:sldMk cId="658406576" sldId="259"/>
            <ac:spMk id="3" creationId="{03270FA8-7D75-4327-A032-D8A6BDE1D939}"/>
          </ac:spMkLst>
        </pc:spChg>
        <pc:spChg chg="add">
          <ac:chgData name="Diaz Sena, Ramon" userId="S::diazsenr@my.erau.edu::c8eb5e4e-b0d6-4427-b796-70af05cba1be" providerId="AD" clId="Web-{9438309D-1ED8-6480-022C-54D430F11DAB}" dt="2021-01-25T23:53:50.429" v="396"/>
          <ac:spMkLst>
            <pc:docMk/>
            <pc:sldMk cId="658406576" sldId="259"/>
            <ac:spMk id="9" creationId="{40ACA6C3-F2FA-4894-85C1-9FA6051045C5}"/>
          </ac:spMkLst>
        </pc:spChg>
        <pc:spChg chg="add">
          <ac:chgData name="Diaz Sena, Ramon" userId="S::diazsenr@my.erau.edu::c8eb5e4e-b0d6-4427-b796-70af05cba1be" providerId="AD" clId="Web-{9438309D-1ED8-6480-022C-54D430F11DAB}" dt="2021-01-25T23:53:50.429" v="396"/>
          <ac:spMkLst>
            <pc:docMk/>
            <pc:sldMk cId="658406576" sldId="259"/>
            <ac:spMk id="11" creationId="{76922BA5-6683-4195-97C3-F3D2A0BB16BD}"/>
          </ac:spMkLst>
        </pc:spChg>
        <pc:spChg chg="add">
          <ac:chgData name="Diaz Sena, Ramon" userId="S::diazsenr@my.erau.edu::c8eb5e4e-b0d6-4427-b796-70af05cba1be" providerId="AD" clId="Web-{9438309D-1ED8-6480-022C-54D430F11DAB}" dt="2021-01-25T23:53:50.429" v="396"/>
          <ac:spMkLst>
            <pc:docMk/>
            <pc:sldMk cId="658406576" sldId="259"/>
            <ac:spMk id="13" creationId="{E59169C9-0DBE-4B66-9C16-22A64324AA6C}"/>
          </ac:spMkLst>
        </pc:spChg>
        <pc:spChg chg="add">
          <ac:chgData name="Diaz Sena, Ramon" userId="S::diazsenr@my.erau.edu::c8eb5e4e-b0d6-4427-b796-70af05cba1be" providerId="AD" clId="Web-{9438309D-1ED8-6480-022C-54D430F11DAB}" dt="2021-01-25T23:53:50.429" v="396"/>
          <ac:spMkLst>
            <pc:docMk/>
            <pc:sldMk cId="658406576" sldId="259"/>
            <ac:spMk id="15" creationId="{F0457BB4-CED7-4065-8959-D6B51491BBAB}"/>
          </ac:spMkLst>
        </pc:spChg>
        <pc:graphicFrameChg chg="add">
          <ac:chgData name="Diaz Sena, Ramon" userId="S::diazsenr@my.erau.edu::c8eb5e4e-b0d6-4427-b796-70af05cba1be" providerId="AD" clId="Web-{9438309D-1ED8-6480-022C-54D430F11DAB}" dt="2021-01-25T23:53:50.429" v="396"/>
          <ac:graphicFrameMkLst>
            <pc:docMk/>
            <pc:sldMk cId="658406576" sldId="259"/>
            <ac:graphicFrameMk id="5" creationId="{5DE0AA1E-1896-463E-B72F-BB67DD13A74F}"/>
          </ac:graphicFrameMkLst>
        </pc:graphicFrameChg>
      </pc:sldChg>
      <pc:sldChg chg="addSp delSp modSp new del mod setBg">
        <pc:chgData name="Diaz Sena, Ramon" userId="S::diazsenr@my.erau.edu::c8eb5e4e-b0d6-4427-b796-70af05cba1be" providerId="AD" clId="Web-{9438309D-1ED8-6480-022C-54D430F11DAB}" dt="2021-01-25T23:32:25.646" v="204"/>
        <pc:sldMkLst>
          <pc:docMk/>
          <pc:sldMk cId="3958803959" sldId="259"/>
        </pc:sldMkLst>
        <pc:spChg chg="mod">
          <ac:chgData name="Diaz Sena, Ramon" userId="S::diazsenr@my.erau.edu::c8eb5e4e-b0d6-4427-b796-70af05cba1be" providerId="AD" clId="Web-{9438309D-1ED8-6480-022C-54D430F11DAB}" dt="2021-01-25T23:31:21.082" v="197"/>
          <ac:spMkLst>
            <pc:docMk/>
            <pc:sldMk cId="3958803959" sldId="259"/>
            <ac:spMk id="2" creationId="{46335B2F-8A97-4B27-8C46-B44CAE3D5716}"/>
          </ac:spMkLst>
        </pc:spChg>
        <pc:spChg chg="del">
          <ac:chgData name="Diaz Sena, Ramon" userId="S::diazsenr@my.erau.edu::c8eb5e4e-b0d6-4427-b796-70af05cba1be" providerId="AD" clId="Web-{9438309D-1ED8-6480-022C-54D430F11DAB}" dt="2021-01-25T23:31:21.082" v="197"/>
          <ac:spMkLst>
            <pc:docMk/>
            <pc:sldMk cId="3958803959" sldId="259"/>
            <ac:spMk id="3" creationId="{F333A792-C399-4BE2-BE75-F3FEBC202AB1}"/>
          </ac:spMkLst>
        </pc:spChg>
        <pc:spChg chg="add del">
          <ac:chgData name="Diaz Sena, Ramon" userId="S::diazsenr@my.erau.edu::c8eb5e4e-b0d6-4427-b796-70af05cba1be" providerId="AD" clId="Web-{9438309D-1ED8-6480-022C-54D430F11DAB}" dt="2021-01-25T23:32:04.490" v="202"/>
          <ac:spMkLst>
            <pc:docMk/>
            <pc:sldMk cId="3958803959" sldId="259"/>
            <ac:spMk id="9" creationId="{9B0F7D69-D93C-4C38-A23D-76E000D691CD}"/>
          </ac:spMkLst>
        </pc:spChg>
        <pc:spChg chg="add del">
          <ac:chgData name="Diaz Sena, Ramon" userId="S::diazsenr@my.erau.edu::c8eb5e4e-b0d6-4427-b796-70af05cba1be" providerId="AD" clId="Web-{9438309D-1ED8-6480-022C-54D430F11DAB}" dt="2021-01-25T23:32:04.490" v="202"/>
          <ac:spMkLst>
            <pc:docMk/>
            <pc:sldMk cId="3958803959" sldId="259"/>
            <ac:spMk id="11" creationId="{8CD419D4-EA9D-42D9-BF62-B07F0B7B672B}"/>
          </ac:spMkLst>
        </pc:spChg>
        <pc:spChg chg="add del">
          <ac:chgData name="Diaz Sena, Ramon" userId="S::diazsenr@my.erau.edu::c8eb5e4e-b0d6-4427-b796-70af05cba1be" providerId="AD" clId="Web-{9438309D-1ED8-6480-022C-54D430F11DAB}" dt="2021-01-25T23:32:04.490" v="202"/>
          <ac:spMkLst>
            <pc:docMk/>
            <pc:sldMk cId="3958803959" sldId="259"/>
            <ac:spMk id="13" creationId="{1C6FEC9B-9608-4181-A9E5-A1B80E72021C}"/>
          </ac:spMkLst>
        </pc:spChg>
        <pc:spChg chg="add del">
          <ac:chgData name="Diaz Sena, Ramon" userId="S::diazsenr@my.erau.edu::c8eb5e4e-b0d6-4427-b796-70af05cba1be" providerId="AD" clId="Web-{9438309D-1ED8-6480-022C-54D430F11DAB}" dt="2021-01-25T23:32:04.490" v="202"/>
          <ac:spMkLst>
            <pc:docMk/>
            <pc:sldMk cId="3958803959" sldId="259"/>
            <ac:spMk id="15" creationId="{AB1564ED-F26F-451D-97D6-A6EC3E83FD55}"/>
          </ac:spMkLst>
        </pc:spChg>
        <pc:spChg chg="add del">
          <ac:chgData name="Diaz Sena, Ramon" userId="S::diazsenr@my.erau.edu::c8eb5e4e-b0d6-4427-b796-70af05cba1be" providerId="AD" clId="Web-{9438309D-1ED8-6480-022C-54D430F11DAB}" dt="2021-01-25T23:32:04.490" v="202"/>
          <ac:spMkLst>
            <pc:docMk/>
            <pc:sldMk cId="3958803959" sldId="259"/>
            <ac:spMk id="17" creationId="{0CA184B6-3482-4F43-87F0-BC765DCFD8A8}"/>
          </ac:spMkLst>
        </pc:spChg>
        <pc:spChg chg="add del">
          <ac:chgData name="Diaz Sena, Ramon" userId="S::diazsenr@my.erau.edu::c8eb5e4e-b0d6-4427-b796-70af05cba1be" providerId="AD" clId="Web-{9438309D-1ED8-6480-022C-54D430F11DAB}" dt="2021-01-25T23:32:04.490" v="202"/>
          <ac:spMkLst>
            <pc:docMk/>
            <pc:sldMk cId="3958803959" sldId="259"/>
            <ac:spMk id="19" creationId="{6C869923-8380-4244-9548-802C330638A0}"/>
          </ac:spMkLst>
        </pc:spChg>
        <pc:spChg chg="add del">
          <ac:chgData name="Diaz Sena, Ramon" userId="S::diazsenr@my.erau.edu::c8eb5e4e-b0d6-4427-b796-70af05cba1be" providerId="AD" clId="Web-{9438309D-1ED8-6480-022C-54D430F11DAB}" dt="2021-01-25T23:32:04.490" v="202"/>
          <ac:spMkLst>
            <pc:docMk/>
            <pc:sldMk cId="3958803959" sldId="259"/>
            <ac:spMk id="21" creationId="{C06255F2-BC67-4DDE-B34E-AC4BA21838CC}"/>
          </ac:spMkLst>
        </pc:spChg>
        <pc:spChg chg="add del">
          <ac:chgData name="Diaz Sena, Ramon" userId="S::diazsenr@my.erau.edu::c8eb5e4e-b0d6-4427-b796-70af05cba1be" providerId="AD" clId="Web-{9438309D-1ED8-6480-022C-54D430F11DAB}" dt="2021-01-25T23:32:04.490" v="202"/>
          <ac:spMkLst>
            <pc:docMk/>
            <pc:sldMk cId="3958803959" sldId="259"/>
            <ac:spMk id="23" creationId="{55169443-FCCD-4C0A-8C69-18CD3FA0968D}"/>
          </ac:spMkLst>
        </pc:spChg>
        <pc:spChg chg="add del">
          <ac:chgData name="Diaz Sena, Ramon" userId="S::diazsenr@my.erau.edu::c8eb5e4e-b0d6-4427-b796-70af05cba1be" providerId="AD" clId="Web-{9438309D-1ED8-6480-022C-54D430F11DAB}" dt="2021-01-25T23:32:04.490" v="202"/>
          <ac:spMkLst>
            <pc:docMk/>
            <pc:sldMk cId="3958803959" sldId="259"/>
            <ac:spMk id="25" creationId="{E217F32C-75AA-4B97-ADFB-5E2C3C7ECBCF}"/>
          </ac:spMkLst>
        </pc:spChg>
        <pc:spChg chg="add del">
          <ac:chgData name="Diaz Sena, Ramon" userId="S::diazsenr@my.erau.edu::c8eb5e4e-b0d6-4427-b796-70af05cba1be" providerId="AD" clId="Web-{9438309D-1ED8-6480-022C-54D430F11DAB}" dt="2021-01-25T23:32:04.490" v="202"/>
          <ac:spMkLst>
            <pc:docMk/>
            <pc:sldMk cId="3958803959" sldId="259"/>
            <ac:spMk id="27" creationId="{4D76AAEA-AF3A-4616-9F99-E9AA131A51F5}"/>
          </ac:spMkLst>
        </pc:spChg>
        <pc:spChg chg="add">
          <ac:chgData name="Diaz Sena, Ramon" userId="S::diazsenr@my.erau.edu::c8eb5e4e-b0d6-4427-b796-70af05cba1be" providerId="AD" clId="Web-{9438309D-1ED8-6480-022C-54D430F11DAB}" dt="2021-01-25T23:32:04.490" v="202"/>
          <ac:spMkLst>
            <pc:docMk/>
            <pc:sldMk cId="3958803959" sldId="259"/>
            <ac:spMk id="32" creationId="{9B0F7D69-D93C-4C38-A23D-76E000D691CD}"/>
          </ac:spMkLst>
        </pc:spChg>
        <pc:spChg chg="add">
          <ac:chgData name="Diaz Sena, Ramon" userId="S::diazsenr@my.erau.edu::c8eb5e4e-b0d6-4427-b796-70af05cba1be" providerId="AD" clId="Web-{9438309D-1ED8-6480-022C-54D430F11DAB}" dt="2021-01-25T23:32:04.490" v="202"/>
          <ac:spMkLst>
            <pc:docMk/>
            <pc:sldMk cId="3958803959" sldId="259"/>
            <ac:spMk id="34" creationId="{8CD419D4-EA9D-42D9-BF62-B07F0B7B672B}"/>
          </ac:spMkLst>
        </pc:spChg>
        <pc:spChg chg="add">
          <ac:chgData name="Diaz Sena, Ramon" userId="S::diazsenr@my.erau.edu::c8eb5e4e-b0d6-4427-b796-70af05cba1be" providerId="AD" clId="Web-{9438309D-1ED8-6480-022C-54D430F11DAB}" dt="2021-01-25T23:32:04.490" v="202"/>
          <ac:spMkLst>
            <pc:docMk/>
            <pc:sldMk cId="3958803959" sldId="259"/>
            <ac:spMk id="36" creationId="{1C6FEC9B-9608-4181-A9E5-A1B80E72021C}"/>
          </ac:spMkLst>
        </pc:spChg>
        <pc:spChg chg="add">
          <ac:chgData name="Diaz Sena, Ramon" userId="S::diazsenr@my.erau.edu::c8eb5e4e-b0d6-4427-b796-70af05cba1be" providerId="AD" clId="Web-{9438309D-1ED8-6480-022C-54D430F11DAB}" dt="2021-01-25T23:32:04.490" v="202"/>
          <ac:spMkLst>
            <pc:docMk/>
            <pc:sldMk cId="3958803959" sldId="259"/>
            <ac:spMk id="38" creationId="{AB1564ED-F26F-451D-97D6-A6EC3E83FD55}"/>
          </ac:spMkLst>
        </pc:spChg>
        <pc:spChg chg="add">
          <ac:chgData name="Diaz Sena, Ramon" userId="S::diazsenr@my.erau.edu::c8eb5e4e-b0d6-4427-b796-70af05cba1be" providerId="AD" clId="Web-{9438309D-1ED8-6480-022C-54D430F11DAB}" dt="2021-01-25T23:32:04.490" v="202"/>
          <ac:spMkLst>
            <pc:docMk/>
            <pc:sldMk cId="3958803959" sldId="259"/>
            <ac:spMk id="40" creationId="{0CA184B6-3482-4F43-87F0-BC765DCFD8A8}"/>
          </ac:spMkLst>
        </pc:spChg>
        <pc:spChg chg="add">
          <ac:chgData name="Diaz Sena, Ramon" userId="S::diazsenr@my.erau.edu::c8eb5e4e-b0d6-4427-b796-70af05cba1be" providerId="AD" clId="Web-{9438309D-1ED8-6480-022C-54D430F11DAB}" dt="2021-01-25T23:32:04.490" v="202"/>
          <ac:spMkLst>
            <pc:docMk/>
            <pc:sldMk cId="3958803959" sldId="259"/>
            <ac:spMk id="42" creationId="{6C869923-8380-4244-9548-802C330638A0}"/>
          </ac:spMkLst>
        </pc:spChg>
        <pc:spChg chg="add">
          <ac:chgData name="Diaz Sena, Ramon" userId="S::diazsenr@my.erau.edu::c8eb5e4e-b0d6-4427-b796-70af05cba1be" providerId="AD" clId="Web-{9438309D-1ED8-6480-022C-54D430F11DAB}" dt="2021-01-25T23:32:04.490" v="202"/>
          <ac:spMkLst>
            <pc:docMk/>
            <pc:sldMk cId="3958803959" sldId="259"/>
            <ac:spMk id="44" creationId="{C06255F2-BC67-4DDE-B34E-AC4BA21838CC}"/>
          </ac:spMkLst>
        </pc:spChg>
        <pc:spChg chg="add">
          <ac:chgData name="Diaz Sena, Ramon" userId="S::diazsenr@my.erau.edu::c8eb5e4e-b0d6-4427-b796-70af05cba1be" providerId="AD" clId="Web-{9438309D-1ED8-6480-022C-54D430F11DAB}" dt="2021-01-25T23:32:04.490" v="202"/>
          <ac:spMkLst>
            <pc:docMk/>
            <pc:sldMk cId="3958803959" sldId="259"/>
            <ac:spMk id="46" creationId="{55169443-FCCD-4C0A-8C69-18CD3FA0968D}"/>
          </ac:spMkLst>
        </pc:spChg>
        <pc:spChg chg="add">
          <ac:chgData name="Diaz Sena, Ramon" userId="S::diazsenr@my.erau.edu::c8eb5e4e-b0d6-4427-b796-70af05cba1be" providerId="AD" clId="Web-{9438309D-1ED8-6480-022C-54D430F11DAB}" dt="2021-01-25T23:32:04.490" v="202"/>
          <ac:spMkLst>
            <pc:docMk/>
            <pc:sldMk cId="3958803959" sldId="259"/>
            <ac:spMk id="48" creationId="{E217F32C-75AA-4B97-ADFB-5E2C3C7ECBCF}"/>
          </ac:spMkLst>
        </pc:spChg>
        <pc:spChg chg="add">
          <ac:chgData name="Diaz Sena, Ramon" userId="S::diazsenr@my.erau.edu::c8eb5e4e-b0d6-4427-b796-70af05cba1be" providerId="AD" clId="Web-{9438309D-1ED8-6480-022C-54D430F11DAB}" dt="2021-01-25T23:32:04.490" v="202"/>
          <ac:spMkLst>
            <pc:docMk/>
            <pc:sldMk cId="3958803959" sldId="259"/>
            <ac:spMk id="50" creationId="{4D76AAEA-AF3A-4616-9F99-E9AA131A51F5}"/>
          </ac:spMkLst>
        </pc:spChg>
        <pc:picChg chg="add del mod">
          <ac:chgData name="Diaz Sena, Ramon" userId="S::diazsenr@my.erau.edu::c8eb5e4e-b0d6-4427-b796-70af05cba1be" providerId="AD" clId="Web-{9438309D-1ED8-6480-022C-54D430F11DAB}" dt="2021-01-25T23:32:00.568" v="201"/>
          <ac:picMkLst>
            <pc:docMk/>
            <pc:sldMk cId="3958803959" sldId="259"/>
            <ac:picMk id="4" creationId="{D8AF11BE-8002-4C54-9E18-2A88EF4DF357}"/>
          </ac:picMkLst>
        </pc:picChg>
        <pc:picChg chg="add del mod">
          <ac:chgData name="Diaz Sena, Ramon" userId="S::diazsenr@my.erau.edu::c8eb5e4e-b0d6-4427-b796-70af05cba1be" providerId="AD" clId="Web-{9438309D-1ED8-6480-022C-54D430F11DAB}" dt="2021-01-25T23:32:18.287" v="203"/>
          <ac:picMkLst>
            <pc:docMk/>
            <pc:sldMk cId="3958803959" sldId="259"/>
            <ac:picMk id="5" creationId="{953387A2-068E-4F55-9C5A-99FA90FB2C73}"/>
          </ac:picMkLst>
        </pc:picChg>
      </pc:sldChg>
      <pc:sldChg chg="addSp delSp modSp new mod setBg">
        <pc:chgData name="Diaz Sena, Ramon" userId="S::diazsenr@my.erau.edu::c8eb5e4e-b0d6-4427-b796-70af05cba1be" providerId="AD" clId="Web-{9438309D-1ED8-6480-022C-54D430F11DAB}" dt="2021-01-26T02:15:57.736" v="814" actId="20577"/>
        <pc:sldMkLst>
          <pc:docMk/>
          <pc:sldMk cId="786299160" sldId="260"/>
        </pc:sldMkLst>
        <pc:spChg chg="mod">
          <ac:chgData name="Diaz Sena, Ramon" userId="S::diazsenr@my.erau.edu::c8eb5e4e-b0d6-4427-b796-70af05cba1be" providerId="AD" clId="Web-{9438309D-1ED8-6480-022C-54D430F11DAB}" dt="2021-01-26T00:27:34.605" v="530"/>
          <ac:spMkLst>
            <pc:docMk/>
            <pc:sldMk cId="786299160" sldId="260"/>
            <ac:spMk id="2" creationId="{00300180-69CF-42A1-B02C-65625D358413}"/>
          </ac:spMkLst>
        </pc:spChg>
        <pc:spChg chg="mod">
          <ac:chgData name="Diaz Sena, Ramon" userId="S::diazsenr@my.erau.edu::c8eb5e4e-b0d6-4427-b796-70af05cba1be" providerId="AD" clId="Web-{9438309D-1ED8-6480-022C-54D430F11DAB}" dt="2021-01-26T02:15:57.736" v="814" actId="20577"/>
          <ac:spMkLst>
            <pc:docMk/>
            <pc:sldMk cId="786299160" sldId="260"/>
            <ac:spMk id="3" creationId="{5D9C6362-2CA5-43D9-9ACF-2685F97E44F2}"/>
          </ac:spMkLst>
        </pc:spChg>
        <pc:spChg chg="add del">
          <ac:chgData name="Diaz Sena, Ramon" userId="S::diazsenr@my.erau.edu::c8eb5e4e-b0d6-4427-b796-70af05cba1be" providerId="AD" clId="Web-{9438309D-1ED8-6480-022C-54D430F11DAB}" dt="2021-01-26T00:25:42.008" v="505"/>
          <ac:spMkLst>
            <pc:docMk/>
            <pc:sldMk cId="786299160" sldId="260"/>
            <ac:spMk id="6" creationId="{8181FC64-B306-4821-98E2-780662EFC486}"/>
          </ac:spMkLst>
        </pc:spChg>
        <pc:spChg chg="add del">
          <ac:chgData name="Diaz Sena, Ramon" userId="S::diazsenr@my.erau.edu::c8eb5e4e-b0d6-4427-b796-70af05cba1be" providerId="AD" clId="Web-{9438309D-1ED8-6480-022C-54D430F11DAB}" dt="2021-01-26T00:25:42.008" v="505"/>
          <ac:spMkLst>
            <pc:docMk/>
            <pc:sldMk cId="786299160" sldId="260"/>
            <ac:spMk id="8" creationId="{5871FC61-DD4E-47D4-81FD-8A7E7D12B371}"/>
          </ac:spMkLst>
        </pc:spChg>
        <pc:spChg chg="add del">
          <ac:chgData name="Diaz Sena, Ramon" userId="S::diazsenr@my.erau.edu::c8eb5e4e-b0d6-4427-b796-70af05cba1be" providerId="AD" clId="Web-{9438309D-1ED8-6480-022C-54D430F11DAB}" dt="2021-01-26T00:25:37.633" v="503"/>
          <ac:spMkLst>
            <pc:docMk/>
            <pc:sldMk cId="786299160" sldId="260"/>
            <ac:spMk id="9" creationId="{8181FC64-B306-4821-98E2-780662EFC486}"/>
          </ac:spMkLst>
        </pc:spChg>
        <pc:spChg chg="add del">
          <ac:chgData name="Diaz Sena, Ramon" userId="S::diazsenr@my.erau.edu::c8eb5e4e-b0d6-4427-b796-70af05cba1be" providerId="AD" clId="Web-{9438309D-1ED8-6480-022C-54D430F11DAB}" dt="2021-01-26T00:25:42.008" v="505"/>
          <ac:spMkLst>
            <pc:docMk/>
            <pc:sldMk cId="786299160" sldId="260"/>
            <ac:spMk id="10" creationId="{8B598134-D292-43E6-9C55-117198046913}"/>
          </ac:spMkLst>
        </pc:spChg>
        <pc:spChg chg="add del">
          <ac:chgData name="Diaz Sena, Ramon" userId="S::diazsenr@my.erau.edu::c8eb5e4e-b0d6-4427-b796-70af05cba1be" providerId="AD" clId="Web-{9438309D-1ED8-6480-022C-54D430F11DAB}" dt="2021-01-26T00:25:37.633" v="503"/>
          <ac:spMkLst>
            <pc:docMk/>
            <pc:sldMk cId="786299160" sldId="260"/>
            <ac:spMk id="11" creationId="{5871FC61-DD4E-47D4-81FD-8A7E7D12B371}"/>
          </ac:spMkLst>
        </pc:spChg>
        <pc:spChg chg="add del">
          <ac:chgData name="Diaz Sena, Ramon" userId="S::diazsenr@my.erau.edu::c8eb5e4e-b0d6-4427-b796-70af05cba1be" providerId="AD" clId="Web-{9438309D-1ED8-6480-022C-54D430F11DAB}" dt="2021-01-26T00:25:42.008" v="505"/>
          <ac:spMkLst>
            <pc:docMk/>
            <pc:sldMk cId="786299160" sldId="260"/>
            <ac:spMk id="12" creationId="{829A1E2C-5AC8-40FC-99E9-832069D39792}"/>
          </ac:spMkLst>
        </pc:spChg>
        <pc:spChg chg="add del">
          <ac:chgData name="Diaz Sena, Ramon" userId="S::diazsenr@my.erau.edu::c8eb5e4e-b0d6-4427-b796-70af05cba1be" providerId="AD" clId="Web-{9438309D-1ED8-6480-022C-54D430F11DAB}" dt="2021-01-26T00:25:37.633" v="503"/>
          <ac:spMkLst>
            <pc:docMk/>
            <pc:sldMk cId="786299160" sldId="260"/>
            <ac:spMk id="13" creationId="{829A1E2C-5AC8-40FC-99E9-832069D39792}"/>
          </ac:spMkLst>
        </pc:spChg>
        <pc:spChg chg="add del">
          <ac:chgData name="Diaz Sena, Ramon" userId="S::diazsenr@my.erau.edu::c8eb5e4e-b0d6-4427-b796-70af05cba1be" providerId="AD" clId="Web-{9438309D-1ED8-6480-022C-54D430F11DAB}" dt="2021-01-26T00:27:34.605" v="530"/>
          <ac:spMkLst>
            <pc:docMk/>
            <pc:sldMk cId="786299160" sldId="260"/>
            <ac:spMk id="14" creationId="{8181FC64-B306-4821-98E2-780662EFC486}"/>
          </ac:spMkLst>
        </pc:spChg>
        <pc:spChg chg="add del">
          <ac:chgData name="Diaz Sena, Ramon" userId="S::diazsenr@my.erau.edu::c8eb5e4e-b0d6-4427-b796-70af05cba1be" providerId="AD" clId="Web-{9438309D-1ED8-6480-022C-54D430F11DAB}" dt="2021-01-26T00:25:37.633" v="503"/>
          <ac:spMkLst>
            <pc:docMk/>
            <pc:sldMk cId="786299160" sldId="260"/>
            <ac:spMk id="15" creationId="{55C54A75-E44A-4147-B9D0-FF46CFD31612}"/>
          </ac:spMkLst>
        </pc:spChg>
        <pc:spChg chg="add del">
          <ac:chgData name="Diaz Sena, Ramon" userId="S::diazsenr@my.erau.edu::c8eb5e4e-b0d6-4427-b796-70af05cba1be" providerId="AD" clId="Web-{9438309D-1ED8-6480-022C-54D430F11DAB}" dt="2021-01-26T00:27:34.605" v="530"/>
          <ac:spMkLst>
            <pc:docMk/>
            <pc:sldMk cId="786299160" sldId="260"/>
            <ac:spMk id="16" creationId="{5871FC61-DD4E-47D4-81FD-8A7E7D12B371}"/>
          </ac:spMkLst>
        </pc:spChg>
        <pc:spChg chg="add del">
          <ac:chgData name="Diaz Sena, Ramon" userId="S::diazsenr@my.erau.edu::c8eb5e4e-b0d6-4427-b796-70af05cba1be" providerId="AD" clId="Web-{9438309D-1ED8-6480-022C-54D430F11DAB}" dt="2021-01-26T00:27:34.605" v="530"/>
          <ac:spMkLst>
            <pc:docMk/>
            <pc:sldMk cId="786299160" sldId="260"/>
            <ac:spMk id="17" creationId="{829A1E2C-5AC8-40FC-99E9-832069D39792}"/>
          </ac:spMkLst>
        </pc:spChg>
        <pc:spChg chg="add del">
          <ac:chgData name="Diaz Sena, Ramon" userId="S::diazsenr@my.erau.edu::c8eb5e4e-b0d6-4427-b796-70af05cba1be" providerId="AD" clId="Web-{9438309D-1ED8-6480-022C-54D430F11DAB}" dt="2021-01-26T00:27:34.605" v="530"/>
          <ac:spMkLst>
            <pc:docMk/>
            <pc:sldMk cId="786299160" sldId="260"/>
            <ac:spMk id="18" creationId="{55C54A75-E44A-4147-B9D0-FF46CFD31612}"/>
          </ac:spMkLst>
        </pc:spChg>
        <pc:spChg chg="add">
          <ac:chgData name="Diaz Sena, Ramon" userId="S::diazsenr@my.erau.edu::c8eb5e4e-b0d6-4427-b796-70af05cba1be" providerId="AD" clId="Web-{9438309D-1ED8-6480-022C-54D430F11DAB}" dt="2021-01-26T00:27:34.605" v="530"/>
          <ac:spMkLst>
            <pc:docMk/>
            <pc:sldMk cId="786299160" sldId="260"/>
            <ac:spMk id="24" creationId="{49BB7E9A-6937-4BF0-9F51-A20F197B550F}"/>
          </ac:spMkLst>
        </pc:spChg>
        <pc:spChg chg="add">
          <ac:chgData name="Diaz Sena, Ramon" userId="S::diazsenr@my.erau.edu::c8eb5e4e-b0d6-4427-b796-70af05cba1be" providerId="AD" clId="Web-{9438309D-1ED8-6480-022C-54D430F11DAB}" dt="2021-01-26T00:27:34.605" v="530"/>
          <ac:spMkLst>
            <pc:docMk/>
            <pc:sldMk cId="786299160" sldId="260"/>
            <ac:spMk id="26" creationId="{E0939753-89D7-48A8-8441-B9FF25CE8A7E}"/>
          </ac:spMkLst>
        </pc:spChg>
        <pc:spChg chg="add">
          <ac:chgData name="Diaz Sena, Ramon" userId="S::diazsenr@my.erau.edu::c8eb5e4e-b0d6-4427-b796-70af05cba1be" providerId="AD" clId="Web-{9438309D-1ED8-6480-022C-54D430F11DAB}" dt="2021-01-26T00:27:34.605" v="530"/>
          <ac:spMkLst>
            <pc:docMk/>
            <pc:sldMk cId="786299160" sldId="260"/>
            <ac:spMk id="28" creationId="{9F5CCFC5-858F-4B45-9B10-D49DD0280D20}"/>
          </ac:spMkLst>
        </pc:spChg>
        <pc:spChg chg="add">
          <ac:chgData name="Diaz Sena, Ramon" userId="S::diazsenr@my.erau.edu::c8eb5e4e-b0d6-4427-b796-70af05cba1be" providerId="AD" clId="Web-{9438309D-1ED8-6480-022C-54D430F11DAB}" dt="2021-01-26T00:27:34.605" v="530"/>
          <ac:spMkLst>
            <pc:docMk/>
            <pc:sldMk cId="786299160" sldId="260"/>
            <ac:spMk id="30" creationId="{2348ECDC-D455-4B71-90F6-2ECC12B7983B}"/>
          </ac:spMkLst>
        </pc:spChg>
        <pc:picChg chg="add del">
          <ac:chgData name="Diaz Sena, Ramon" userId="S::diazsenr@my.erau.edu::c8eb5e4e-b0d6-4427-b796-70af05cba1be" providerId="AD" clId="Web-{9438309D-1ED8-6480-022C-54D430F11DAB}" dt="2021-01-26T00:25:37.633" v="503"/>
          <ac:picMkLst>
            <pc:docMk/>
            <pc:sldMk cId="786299160" sldId="260"/>
            <ac:picMk id="5" creationId="{9215444A-FE3C-4CF2-90BA-E3DB01C6F858}"/>
          </ac:picMkLst>
        </pc:picChg>
        <pc:picChg chg="add del">
          <ac:chgData name="Diaz Sena, Ramon" userId="S::diazsenr@my.erau.edu::c8eb5e4e-b0d6-4427-b796-70af05cba1be" providerId="AD" clId="Web-{9438309D-1ED8-6480-022C-54D430F11DAB}" dt="2021-01-26T00:25:42.008" v="505"/>
          <ac:picMkLst>
            <pc:docMk/>
            <pc:sldMk cId="786299160" sldId="260"/>
            <ac:picMk id="7" creationId="{EF26578C-6F99-42AB-A06B-120C5E509A0A}"/>
          </ac:picMkLst>
        </pc:picChg>
        <pc:picChg chg="add mod">
          <ac:chgData name="Diaz Sena, Ramon" userId="S::diazsenr@my.erau.edu::c8eb5e4e-b0d6-4427-b796-70af05cba1be" providerId="AD" clId="Web-{9438309D-1ED8-6480-022C-54D430F11DAB}" dt="2021-01-26T00:27:34.605" v="530"/>
          <ac:picMkLst>
            <pc:docMk/>
            <pc:sldMk cId="786299160" sldId="260"/>
            <ac:picMk id="19" creationId="{9215444A-FE3C-4CF2-90BA-E3DB01C6F858}"/>
          </ac:picMkLst>
        </pc:picChg>
      </pc:sldChg>
      <pc:sldChg chg="modSp new del">
        <pc:chgData name="Diaz Sena, Ramon" userId="S::diazsenr@my.erau.edu::c8eb5e4e-b0d6-4427-b796-70af05cba1be" providerId="AD" clId="Web-{9438309D-1ED8-6480-022C-54D430F11DAB}" dt="2021-01-26T02:16:23.330" v="820"/>
        <pc:sldMkLst>
          <pc:docMk/>
          <pc:sldMk cId="319546464" sldId="261"/>
        </pc:sldMkLst>
        <pc:spChg chg="mod">
          <ac:chgData name="Diaz Sena, Ramon" userId="S::diazsenr@my.erau.edu::c8eb5e4e-b0d6-4427-b796-70af05cba1be" providerId="AD" clId="Web-{9438309D-1ED8-6480-022C-54D430F11DAB}" dt="2021-01-25T23:44:00.586" v="234" actId="20577"/>
          <ac:spMkLst>
            <pc:docMk/>
            <pc:sldMk cId="319546464" sldId="261"/>
            <ac:spMk id="2" creationId="{851D5683-192B-481E-8CFE-44732B2AB8CF}"/>
          </ac:spMkLst>
        </pc:spChg>
        <pc:spChg chg="mod">
          <ac:chgData name="Diaz Sena, Ramon" userId="S::diazsenr@my.erau.edu::c8eb5e4e-b0d6-4427-b796-70af05cba1be" providerId="AD" clId="Web-{9438309D-1ED8-6480-022C-54D430F11DAB}" dt="2021-01-26T02:16:08.455" v="819" actId="20577"/>
          <ac:spMkLst>
            <pc:docMk/>
            <pc:sldMk cId="319546464" sldId="261"/>
            <ac:spMk id="3" creationId="{39CBA9E7-EBF0-4F59-9AD2-18ADE84E97E3}"/>
          </ac:spMkLst>
        </pc:spChg>
      </pc:sldChg>
      <pc:sldChg chg="addSp delSp modSp new mod setBg">
        <pc:chgData name="Diaz Sena, Ramon" userId="S::diazsenr@my.erau.edu::c8eb5e4e-b0d6-4427-b796-70af05cba1be" providerId="AD" clId="Web-{9438309D-1ED8-6480-022C-54D430F11DAB}" dt="2021-01-26T02:09:16.288" v="700" actId="20577"/>
        <pc:sldMkLst>
          <pc:docMk/>
          <pc:sldMk cId="3707727522" sldId="262"/>
        </pc:sldMkLst>
        <pc:spChg chg="mod">
          <ac:chgData name="Diaz Sena, Ramon" userId="S::diazsenr@my.erau.edu::c8eb5e4e-b0d6-4427-b796-70af05cba1be" providerId="AD" clId="Web-{9438309D-1ED8-6480-022C-54D430F11DAB}" dt="2021-01-26T00:19:38.827" v="449"/>
          <ac:spMkLst>
            <pc:docMk/>
            <pc:sldMk cId="3707727522" sldId="262"/>
            <ac:spMk id="2" creationId="{047D30C0-A278-4E31-81F5-8E2DB35FE574}"/>
          </ac:spMkLst>
        </pc:spChg>
        <pc:spChg chg="mod">
          <ac:chgData name="Diaz Sena, Ramon" userId="S::diazsenr@my.erau.edu::c8eb5e4e-b0d6-4427-b796-70af05cba1be" providerId="AD" clId="Web-{9438309D-1ED8-6480-022C-54D430F11DAB}" dt="2021-01-26T02:09:16.288" v="700" actId="20577"/>
          <ac:spMkLst>
            <pc:docMk/>
            <pc:sldMk cId="3707727522" sldId="262"/>
            <ac:spMk id="3" creationId="{6BBA332C-7F77-4E06-9761-A98B04F581CC}"/>
          </ac:spMkLst>
        </pc:spChg>
        <pc:spChg chg="add">
          <ac:chgData name="Diaz Sena, Ramon" userId="S::diazsenr@my.erau.edu::c8eb5e4e-b0d6-4427-b796-70af05cba1be" providerId="AD" clId="Web-{9438309D-1ED8-6480-022C-54D430F11DAB}" dt="2021-01-26T00:19:38.827" v="449"/>
          <ac:spMkLst>
            <pc:docMk/>
            <pc:sldMk cId="3707727522" sldId="262"/>
            <ac:spMk id="8" creationId="{47FC6A8B-34F9-40FB-AA2D-E34168F52850}"/>
          </ac:spMkLst>
        </pc:spChg>
        <pc:spChg chg="add del">
          <ac:chgData name="Diaz Sena, Ramon" userId="S::diazsenr@my.erau.edu::c8eb5e4e-b0d6-4427-b796-70af05cba1be" providerId="AD" clId="Web-{9438309D-1ED8-6480-022C-54D430F11DAB}" dt="2021-01-26T00:19:38.812" v="448"/>
          <ac:spMkLst>
            <pc:docMk/>
            <pc:sldMk cId="3707727522" sldId="262"/>
            <ac:spMk id="9" creationId="{9B0F7D69-D93C-4C38-A23D-76E000D691CD}"/>
          </ac:spMkLst>
        </pc:spChg>
        <pc:spChg chg="add del">
          <ac:chgData name="Diaz Sena, Ramon" userId="S::diazsenr@my.erau.edu::c8eb5e4e-b0d6-4427-b796-70af05cba1be" providerId="AD" clId="Web-{9438309D-1ED8-6480-022C-54D430F11DAB}" dt="2021-01-26T00:19:38.812" v="448"/>
          <ac:spMkLst>
            <pc:docMk/>
            <pc:sldMk cId="3707727522" sldId="262"/>
            <ac:spMk id="11" creationId="{8CD419D4-EA9D-42D9-BF62-B07F0B7B672B}"/>
          </ac:spMkLst>
        </pc:spChg>
        <pc:spChg chg="add del">
          <ac:chgData name="Diaz Sena, Ramon" userId="S::diazsenr@my.erau.edu::c8eb5e4e-b0d6-4427-b796-70af05cba1be" providerId="AD" clId="Web-{9438309D-1ED8-6480-022C-54D430F11DAB}" dt="2021-01-26T00:19:38.812" v="448"/>
          <ac:spMkLst>
            <pc:docMk/>
            <pc:sldMk cId="3707727522" sldId="262"/>
            <ac:spMk id="13" creationId="{1C6FEC9B-9608-4181-A9E5-A1B80E72021C}"/>
          </ac:spMkLst>
        </pc:spChg>
        <pc:spChg chg="add del">
          <ac:chgData name="Diaz Sena, Ramon" userId="S::diazsenr@my.erau.edu::c8eb5e4e-b0d6-4427-b796-70af05cba1be" providerId="AD" clId="Web-{9438309D-1ED8-6480-022C-54D430F11DAB}" dt="2021-01-26T00:19:38.812" v="448"/>
          <ac:spMkLst>
            <pc:docMk/>
            <pc:sldMk cId="3707727522" sldId="262"/>
            <ac:spMk id="15" creationId="{AB1564ED-F26F-451D-97D6-A6EC3E83FD55}"/>
          </ac:spMkLst>
        </pc:spChg>
        <pc:spChg chg="add del">
          <ac:chgData name="Diaz Sena, Ramon" userId="S::diazsenr@my.erau.edu::c8eb5e4e-b0d6-4427-b796-70af05cba1be" providerId="AD" clId="Web-{9438309D-1ED8-6480-022C-54D430F11DAB}" dt="2021-01-26T00:19:38.812" v="448"/>
          <ac:spMkLst>
            <pc:docMk/>
            <pc:sldMk cId="3707727522" sldId="262"/>
            <ac:spMk id="17" creationId="{0CA184B6-3482-4F43-87F0-BC765DCFD8A8}"/>
          </ac:spMkLst>
        </pc:spChg>
        <pc:spChg chg="add del">
          <ac:chgData name="Diaz Sena, Ramon" userId="S::diazsenr@my.erau.edu::c8eb5e4e-b0d6-4427-b796-70af05cba1be" providerId="AD" clId="Web-{9438309D-1ED8-6480-022C-54D430F11DAB}" dt="2021-01-26T00:19:38.812" v="448"/>
          <ac:spMkLst>
            <pc:docMk/>
            <pc:sldMk cId="3707727522" sldId="262"/>
            <ac:spMk id="19" creationId="{6C869923-8380-4244-9548-802C330638A0}"/>
          </ac:spMkLst>
        </pc:spChg>
        <pc:spChg chg="add del">
          <ac:chgData name="Diaz Sena, Ramon" userId="S::diazsenr@my.erau.edu::c8eb5e4e-b0d6-4427-b796-70af05cba1be" providerId="AD" clId="Web-{9438309D-1ED8-6480-022C-54D430F11DAB}" dt="2021-01-26T00:19:38.812" v="448"/>
          <ac:spMkLst>
            <pc:docMk/>
            <pc:sldMk cId="3707727522" sldId="262"/>
            <ac:spMk id="21" creationId="{C06255F2-BC67-4DDE-B34E-AC4BA21838CC}"/>
          </ac:spMkLst>
        </pc:spChg>
        <pc:spChg chg="add del">
          <ac:chgData name="Diaz Sena, Ramon" userId="S::diazsenr@my.erau.edu::c8eb5e4e-b0d6-4427-b796-70af05cba1be" providerId="AD" clId="Web-{9438309D-1ED8-6480-022C-54D430F11DAB}" dt="2021-01-26T00:19:38.812" v="448"/>
          <ac:spMkLst>
            <pc:docMk/>
            <pc:sldMk cId="3707727522" sldId="262"/>
            <ac:spMk id="23" creationId="{55169443-FCCD-4C0A-8C69-18CD3FA0968D}"/>
          </ac:spMkLst>
        </pc:spChg>
        <pc:spChg chg="add del">
          <ac:chgData name="Diaz Sena, Ramon" userId="S::diazsenr@my.erau.edu::c8eb5e4e-b0d6-4427-b796-70af05cba1be" providerId="AD" clId="Web-{9438309D-1ED8-6480-022C-54D430F11DAB}" dt="2021-01-26T00:19:38.812" v="448"/>
          <ac:spMkLst>
            <pc:docMk/>
            <pc:sldMk cId="3707727522" sldId="262"/>
            <ac:spMk id="25" creationId="{F3E416D2-D994-4F7A-8F62-B28B11BEBA65}"/>
          </ac:spMkLst>
        </pc:spChg>
        <pc:spChg chg="add del">
          <ac:chgData name="Diaz Sena, Ramon" userId="S::diazsenr@my.erau.edu::c8eb5e4e-b0d6-4427-b796-70af05cba1be" providerId="AD" clId="Web-{9438309D-1ED8-6480-022C-54D430F11DAB}" dt="2021-01-26T00:19:38.812" v="448"/>
          <ac:spMkLst>
            <pc:docMk/>
            <pc:sldMk cId="3707727522" sldId="262"/>
            <ac:spMk id="27" creationId="{746D3498-BB0C-4BBC-957B-FC6466C8043A}"/>
          </ac:spMkLst>
        </pc:spChg>
        <pc:spChg chg="add del">
          <ac:chgData name="Diaz Sena, Ramon" userId="S::diazsenr@my.erau.edu::c8eb5e4e-b0d6-4427-b796-70af05cba1be" providerId="AD" clId="Web-{9438309D-1ED8-6480-022C-54D430F11DAB}" dt="2021-01-26T00:19:38.812" v="448"/>
          <ac:spMkLst>
            <pc:docMk/>
            <pc:sldMk cId="3707727522" sldId="262"/>
            <ac:spMk id="29" creationId="{7539A79B-DFBA-4781-B0DE-4044B072261B}"/>
          </ac:spMkLst>
        </pc:spChg>
        <pc:spChg chg="add del">
          <ac:chgData name="Diaz Sena, Ramon" userId="S::diazsenr@my.erau.edu::c8eb5e4e-b0d6-4427-b796-70af05cba1be" providerId="AD" clId="Web-{9438309D-1ED8-6480-022C-54D430F11DAB}" dt="2021-01-26T00:19:38.812" v="448"/>
          <ac:spMkLst>
            <pc:docMk/>
            <pc:sldMk cId="3707727522" sldId="262"/>
            <ac:spMk id="31" creationId="{3D8EFB43-661E-4B15-BA65-39CC17EF7192}"/>
          </ac:spMkLst>
        </pc:spChg>
        <pc:grpChg chg="add">
          <ac:chgData name="Diaz Sena, Ramon" userId="S::diazsenr@my.erau.edu::c8eb5e4e-b0d6-4427-b796-70af05cba1be" providerId="AD" clId="Web-{9438309D-1ED8-6480-022C-54D430F11DAB}" dt="2021-01-26T00:19:38.827" v="449"/>
          <ac:grpSpMkLst>
            <pc:docMk/>
            <pc:sldMk cId="3707727522" sldId="262"/>
            <ac:grpSpMk id="10" creationId="{D4D684F8-91BF-481C-A965-722756A383D0}"/>
          </ac:grpSpMkLst>
        </pc:grpChg>
        <pc:picChg chg="add del">
          <ac:chgData name="Diaz Sena, Ramon" userId="S::diazsenr@my.erau.edu::c8eb5e4e-b0d6-4427-b796-70af05cba1be" providerId="AD" clId="Web-{9438309D-1ED8-6480-022C-54D430F11DAB}" dt="2021-01-26T00:19:38.812" v="448"/>
          <ac:picMkLst>
            <pc:docMk/>
            <pc:sldMk cId="3707727522" sldId="262"/>
            <ac:picMk id="5" creationId="{BE461556-C09A-437C-A6CC-4AB6B1F3B1D8}"/>
          </ac:picMkLst>
        </pc:picChg>
      </pc:sldChg>
      <pc:sldChg chg="addSp delSp modSp new mod setBg">
        <pc:chgData name="Diaz Sena, Ramon" userId="S::diazsenr@my.erau.edu::c8eb5e4e-b0d6-4427-b796-70af05cba1be" providerId="AD" clId="Web-{9438309D-1ED8-6480-022C-54D430F11DAB}" dt="2021-01-26T02:24:14.014" v="919"/>
        <pc:sldMkLst>
          <pc:docMk/>
          <pc:sldMk cId="3200453823" sldId="263"/>
        </pc:sldMkLst>
        <pc:spChg chg="mod">
          <ac:chgData name="Diaz Sena, Ramon" userId="S::diazsenr@my.erau.edu::c8eb5e4e-b0d6-4427-b796-70af05cba1be" providerId="AD" clId="Web-{9438309D-1ED8-6480-022C-54D430F11DAB}" dt="2021-01-26T02:24:14.014" v="919"/>
          <ac:spMkLst>
            <pc:docMk/>
            <pc:sldMk cId="3200453823" sldId="263"/>
            <ac:spMk id="2" creationId="{A623C094-49D3-40BB-BB7E-F27DDEB61909}"/>
          </ac:spMkLst>
        </pc:spChg>
        <pc:spChg chg="add del mod">
          <ac:chgData name="Diaz Sena, Ramon" userId="S::diazsenr@my.erau.edu::c8eb5e4e-b0d6-4427-b796-70af05cba1be" providerId="AD" clId="Web-{9438309D-1ED8-6480-022C-54D430F11DAB}" dt="2021-01-26T02:24:14.014" v="919"/>
          <ac:spMkLst>
            <pc:docMk/>
            <pc:sldMk cId="3200453823" sldId="263"/>
            <ac:spMk id="3" creationId="{463A452A-E393-4BBF-B992-35C919F9EA7C}"/>
          </ac:spMkLst>
        </pc:spChg>
        <pc:spChg chg="add">
          <ac:chgData name="Diaz Sena, Ramon" userId="S::diazsenr@my.erau.edu::c8eb5e4e-b0d6-4427-b796-70af05cba1be" providerId="AD" clId="Web-{9438309D-1ED8-6480-022C-54D430F11DAB}" dt="2021-01-26T02:24:14.014" v="919"/>
          <ac:spMkLst>
            <pc:docMk/>
            <pc:sldMk cId="3200453823" sldId="263"/>
            <ac:spMk id="6" creationId="{47FC6A8B-34F9-40FB-AA2D-E34168F52850}"/>
          </ac:spMkLst>
        </pc:spChg>
        <pc:spChg chg="add del">
          <ac:chgData name="Diaz Sena, Ramon" userId="S::diazsenr@my.erau.edu::c8eb5e4e-b0d6-4427-b796-70af05cba1be" providerId="AD" clId="Web-{9438309D-1ED8-6480-022C-54D430F11DAB}" dt="2021-01-26T02:24:13.967" v="918"/>
          <ac:spMkLst>
            <pc:docMk/>
            <pc:sldMk cId="3200453823" sldId="263"/>
            <ac:spMk id="9" creationId="{47FC6A8B-34F9-40FB-AA2D-E34168F52850}"/>
          </ac:spMkLst>
        </pc:spChg>
        <pc:grpChg chg="add">
          <ac:chgData name="Diaz Sena, Ramon" userId="S::diazsenr@my.erau.edu::c8eb5e4e-b0d6-4427-b796-70af05cba1be" providerId="AD" clId="Web-{9438309D-1ED8-6480-022C-54D430F11DAB}" dt="2021-01-26T02:24:14.014" v="919"/>
          <ac:grpSpMkLst>
            <pc:docMk/>
            <pc:sldMk cId="3200453823" sldId="263"/>
            <ac:grpSpMk id="7" creationId="{D4D684F8-91BF-481C-A965-722756A383D0}"/>
          </ac:grpSpMkLst>
        </pc:grpChg>
        <pc:grpChg chg="add del">
          <ac:chgData name="Diaz Sena, Ramon" userId="S::diazsenr@my.erau.edu::c8eb5e4e-b0d6-4427-b796-70af05cba1be" providerId="AD" clId="Web-{9438309D-1ED8-6480-022C-54D430F11DAB}" dt="2021-01-26T02:24:13.967" v="918"/>
          <ac:grpSpMkLst>
            <pc:docMk/>
            <pc:sldMk cId="3200453823" sldId="263"/>
            <ac:grpSpMk id="11" creationId="{D4D684F8-91BF-481C-A965-722756A383D0}"/>
          </ac:grpSpMkLst>
        </pc:grpChg>
        <pc:graphicFrameChg chg="add del">
          <ac:chgData name="Diaz Sena, Ramon" userId="S::diazsenr@my.erau.edu::c8eb5e4e-b0d6-4427-b796-70af05cba1be" providerId="AD" clId="Web-{9438309D-1ED8-6480-022C-54D430F11DAB}" dt="2021-01-26T02:24:13.967" v="918"/>
          <ac:graphicFrameMkLst>
            <pc:docMk/>
            <pc:sldMk cId="3200453823" sldId="263"/>
            <ac:graphicFrameMk id="5" creationId="{D9386172-9F37-4FDD-9641-D88E5B2630DB}"/>
          </ac:graphicFrameMkLst>
        </pc:graphicFrameChg>
        <pc:graphicFrameChg chg="add">
          <ac:chgData name="Diaz Sena, Ramon" userId="S::diazsenr@my.erau.edu::c8eb5e4e-b0d6-4427-b796-70af05cba1be" providerId="AD" clId="Web-{9438309D-1ED8-6480-022C-54D430F11DAB}" dt="2021-01-26T02:24:14.014" v="919"/>
          <ac:graphicFrameMkLst>
            <pc:docMk/>
            <pc:sldMk cId="3200453823" sldId="263"/>
            <ac:graphicFrameMk id="8" creationId="{6D7E97AC-373B-4F15-A991-848FC0CC50B6}"/>
          </ac:graphicFrameMkLst>
        </pc:graphicFrameChg>
      </pc:sldChg>
      <pc:sldChg chg="addSp modSp new mod setBg">
        <pc:chgData name="Diaz Sena, Ramon" userId="S::diazsenr@my.erau.edu::c8eb5e4e-b0d6-4427-b796-70af05cba1be" providerId="AD" clId="Web-{9438309D-1ED8-6480-022C-54D430F11DAB}" dt="2021-01-26T02:27:31.738" v="997" actId="20577"/>
        <pc:sldMkLst>
          <pc:docMk/>
          <pc:sldMk cId="1547984485" sldId="264"/>
        </pc:sldMkLst>
        <pc:spChg chg="mod">
          <ac:chgData name="Diaz Sena, Ramon" userId="S::diazsenr@my.erau.edu::c8eb5e4e-b0d6-4427-b796-70af05cba1be" providerId="AD" clId="Web-{9438309D-1ED8-6480-022C-54D430F11DAB}" dt="2021-01-26T02:24:31.124" v="920"/>
          <ac:spMkLst>
            <pc:docMk/>
            <pc:sldMk cId="1547984485" sldId="264"/>
            <ac:spMk id="2" creationId="{BC6416D7-1C09-4DDB-A900-A3F1AF422F93}"/>
          </ac:spMkLst>
        </pc:spChg>
        <pc:spChg chg="mod">
          <ac:chgData name="Diaz Sena, Ramon" userId="S::diazsenr@my.erau.edu::c8eb5e4e-b0d6-4427-b796-70af05cba1be" providerId="AD" clId="Web-{9438309D-1ED8-6480-022C-54D430F11DAB}" dt="2021-01-26T02:27:31.738" v="997" actId="20577"/>
          <ac:spMkLst>
            <pc:docMk/>
            <pc:sldMk cId="1547984485" sldId="264"/>
            <ac:spMk id="3" creationId="{4D3D021B-5C09-42E4-8A5F-64C6B33365B7}"/>
          </ac:spMkLst>
        </pc:spChg>
        <pc:spChg chg="add">
          <ac:chgData name="Diaz Sena, Ramon" userId="S::diazsenr@my.erau.edu::c8eb5e4e-b0d6-4427-b796-70af05cba1be" providerId="AD" clId="Web-{9438309D-1ED8-6480-022C-54D430F11DAB}" dt="2021-01-26T02:24:31.124" v="920"/>
          <ac:spMkLst>
            <pc:docMk/>
            <pc:sldMk cId="1547984485" sldId="264"/>
            <ac:spMk id="8" creationId="{22F24225-0E3A-40A5-A927-CEFC144381AA}"/>
          </ac:spMkLst>
        </pc:spChg>
        <pc:spChg chg="add">
          <ac:chgData name="Diaz Sena, Ramon" userId="S::diazsenr@my.erau.edu::c8eb5e4e-b0d6-4427-b796-70af05cba1be" providerId="AD" clId="Web-{9438309D-1ED8-6480-022C-54D430F11DAB}" dt="2021-01-26T02:24:31.124" v="920"/>
          <ac:spMkLst>
            <pc:docMk/>
            <pc:sldMk cId="1547984485" sldId="264"/>
            <ac:spMk id="10" creationId="{5B02B8FB-EF36-4677-B5B5-E9B989F25EBC}"/>
          </ac:spMkLst>
        </pc:spChg>
        <pc:spChg chg="add">
          <ac:chgData name="Diaz Sena, Ramon" userId="S::diazsenr@my.erau.edu::c8eb5e4e-b0d6-4427-b796-70af05cba1be" providerId="AD" clId="Web-{9438309D-1ED8-6480-022C-54D430F11DAB}" dt="2021-01-26T02:24:31.124" v="920"/>
          <ac:spMkLst>
            <pc:docMk/>
            <pc:sldMk cId="1547984485" sldId="264"/>
            <ac:spMk id="12" creationId="{BE30D5C6-EC5C-4D78-8689-1B6822BFF71A}"/>
          </ac:spMkLst>
        </pc:spChg>
        <pc:spChg chg="add">
          <ac:chgData name="Diaz Sena, Ramon" userId="S::diazsenr@my.erau.edu::c8eb5e4e-b0d6-4427-b796-70af05cba1be" providerId="AD" clId="Web-{9438309D-1ED8-6480-022C-54D430F11DAB}" dt="2021-01-26T02:24:31.124" v="920"/>
          <ac:spMkLst>
            <pc:docMk/>
            <pc:sldMk cId="1547984485" sldId="264"/>
            <ac:spMk id="14" creationId="{12A73499-12A4-4080-B0DE-351867697F87}"/>
          </ac:spMkLst>
        </pc:spChg>
        <pc:spChg chg="add">
          <ac:chgData name="Diaz Sena, Ramon" userId="S::diazsenr@my.erau.edu::c8eb5e4e-b0d6-4427-b796-70af05cba1be" providerId="AD" clId="Web-{9438309D-1ED8-6480-022C-54D430F11DAB}" dt="2021-01-26T02:24:31.124" v="920"/>
          <ac:spMkLst>
            <pc:docMk/>
            <pc:sldMk cId="1547984485" sldId="264"/>
            <ac:spMk id="16" creationId="{60A52FE6-BB17-4BE4-BFA1-8896FD7CFABA}"/>
          </ac:spMkLst>
        </pc:spChg>
        <pc:spChg chg="add">
          <ac:chgData name="Diaz Sena, Ramon" userId="S::diazsenr@my.erau.edu::c8eb5e4e-b0d6-4427-b796-70af05cba1be" providerId="AD" clId="Web-{9438309D-1ED8-6480-022C-54D430F11DAB}" dt="2021-01-26T02:24:31.124" v="920"/>
          <ac:spMkLst>
            <pc:docMk/>
            <pc:sldMk cId="1547984485" sldId="264"/>
            <ac:spMk id="18" creationId="{A7BBF837-70DD-4FFD-A87C-FAD1F5D8AB4C}"/>
          </ac:spMkLst>
        </pc:spChg>
        <pc:spChg chg="add">
          <ac:chgData name="Diaz Sena, Ramon" userId="S::diazsenr@my.erau.edu::c8eb5e4e-b0d6-4427-b796-70af05cba1be" providerId="AD" clId="Web-{9438309D-1ED8-6480-022C-54D430F11DAB}" dt="2021-01-26T02:24:31.124" v="920"/>
          <ac:spMkLst>
            <pc:docMk/>
            <pc:sldMk cId="1547984485" sldId="264"/>
            <ac:spMk id="20" creationId="{CE5EB792-CB0B-44C0-9561-24A263D874DA}"/>
          </ac:spMkLst>
        </pc:spChg>
        <pc:spChg chg="add">
          <ac:chgData name="Diaz Sena, Ramon" userId="S::diazsenr@my.erau.edu::c8eb5e4e-b0d6-4427-b796-70af05cba1be" providerId="AD" clId="Web-{9438309D-1ED8-6480-022C-54D430F11DAB}" dt="2021-01-26T02:24:31.124" v="920"/>
          <ac:spMkLst>
            <pc:docMk/>
            <pc:sldMk cId="1547984485" sldId="264"/>
            <ac:spMk id="22" creationId="{C0FB4A96-0FD5-4642-8CE2-57623A3A42D4}"/>
          </ac:spMkLst>
        </pc:spChg>
      </pc:sldChg>
      <pc:sldChg chg="addSp delSp modSp new mod setBg">
        <pc:chgData name="Diaz Sena, Ramon" userId="S::diazsenr@my.erau.edu::c8eb5e4e-b0d6-4427-b796-70af05cba1be" providerId="AD" clId="Web-{9438309D-1ED8-6480-022C-54D430F11DAB}" dt="2021-01-26T02:28:00.083" v="1007"/>
        <pc:sldMkLst>
          <pc:docMk/>
          <pc:sldMk cId="4252492921" sldId="265"/>
        </pc:sldMkLst>
        <pc:spChg chg="mod">
          <ac:chgData name="Diaz Sena, Ramon" userId="S::diazsenr@my.erau.edu::c8eb5e4e-b0d6-4427-b796-70af05cba1be" providerId="AD" clId="Web-{9438309D-1ED8-6480-022C-54D430F11DAB}" dt="2021-01-26T02:28:00.083" v="1007"/>
          <ac:spMkLst>
            <pc:docMk/>
            <pc:sldMk cId="4252492921" sldId="265"/>
            <ac:spMk id="2" creationId="{8DF3FBF5-F14A-4E0A-96B9-F4C69D961F3D}"/>
          </ac:spMkLst>
        </pc:spChg>
        <pc:spChg chg="del">
          <ac:chgData name="Diaz Sena, Ramon" userId="S::diazsenr@my.erau.edu::c8eb5e4e-b0d6-4427-b796-70af05cba1be" providerId="AD" clId="Web-{9438309D-1ED8-6480-022C-54D430F11DAB}" dt="2021-01-26T02:28:00.083" v="1007"/>
          <ac:spMkLst>
            <pc:docMk/>
            <pc:sldMk cId="4252492921" sldId="265"/>
            <ac:spMk id="3" creationId="{E54161D3-0A56-44FB-BC58-AC03EB59A7D9}"/>
          </ac:spMkLst>
        </pc:spChg>
        <pc:spChg chg="add">
          <ac:chgData name="Diaz Sena, Ramon" userId="S::diazsenr@my.erau.edu::c8eb5e4e-b0d6-4427-b796-70af05cba1be" providerId="AD" clId="Web-{9438309D-1ED8-6480-022C-54D430F11DAB}" dt="2021-01-26T02:28:00.083" v="1007"/>
          <ac:spMkLst>
            <pc:docMk/>
            <pc:sldMk cId="4252492921" sldId="265"/>
            <ac:spMk id="9" creationId="{9B0F7D69-D93C-4C38-A23D-76E000D691CD}"/>
          </ac:spMkLst>
        </pc:spChg>
        <pc:spChg chg="add">
          <ac:chgData name="Diaz Sena, Ramon" userId="S::diazsenr@my.erau.edu::c8eb5e4e-b0d6-4427-b796-70af05cba1be" providerId="AD" clId="Web-{9438309D-1ED8-6480-022C-54D430F11DAB}" dt="2021-01-26T02:28:00.083" v="1007"/>
          <ac:spMkLst>
            <pc:docMk/>
            <pc:sldMk cId="4252492921" sldId="265"/>
            <ac:spMk id="11" creationId="{8CD419D4-EA9D-42D9-BF62-B07F0B7B672B}"/>
          </ac:spMkLst>
        </pc:spChg>
        <pc:spChg chg="add">
          <ac:chgData name="Diaz Sena, Ramon" userId="S::diazsenr@my.erau.edu::c8eb5e4e-b0d6-4427-b796-70af05cba1be" providerId="AD" clId="Web-{9438309D-1ED8-6480-022C-54D430F11DAB}" dt="2021-01-26T02:28:00.083" v="1007"/>
          <ac:spMkLst>
            <pc:docMk/>
            <pc:sldMk cId="4252492921" sldId="265"/>
            <ac:spMk id="13" creationId="{1C6FEC9B-9608-4181-A9E5-A1B80E72021C}"/>
          </ac:spMkLst>
        </pc:spChg>
        <pc:spChg chg="add">
          <ac:chgData name="Diaz Sena, Ramon" userId="S::diazsenr@my.erau.edu::c8eb5e4e-b0d6-4427-b796-70af05cba1be" providerId="AD" clId="Web-{9438309D-1ED8-6480-022C-54D430F11DAB}" dt="2021-01-26T02:28:00.083" v="1007"/>
          <ac:spMkLst>
            <pc:docMk/>
            <pc:sldMk cId="4252492921" sldId="265"/>
            <ac:spMk id="15" creationId="{AB1564ED-F26F-451D-97D6-A6EC3E83FD55}"/>
          </ac:spMkLst>
        </pc:spChg>
        <pc:spChg chg="add">
          <ac:chgData name="Diaz Sena, Ramon" userId="S::diazsenr@my.erau.edu::c8eb5e4e-b0d6-4427-b796-70af05cba1be" providerId="AD" clId="Web-{9438309D-1ED8-6480-022C-54D430F11DAB}" dt="2021-01-26T02:28:00.083" v="1007"/>
          <ac:spMkLst>
            <pc:docMk/>
            <pc:sldMk cId="4252492921" sldId="265"/>
            <ac:spMk id="17" creationId="{0CA184B6-3482-4F43-87F0-BC765DCFD8A8}"/>
          </ac:spMkLst>
        </pc:spChg>
        <pc:spChg chg="add">
          <ac:chgData name="Diaz Sena, Ramon" userId="S::diazsenr@my.erau.edu::c8eb5e4e-b0d6-4427-b796-70af05cba1be" providerId="AD" clId="Web-{9438309D-1ED8-6480-022C-54D430F11DAB}" dt="2021-01-26T02:28:00.083" v="1007"/>
          <ac:spMkLst>
            <pc:docMk/>
            <pc:sldMk cId="4252492921" sldId="265"/>
            <ac:spMk id="19" creationId="{6C869923-8380-4244-9548-802C330638A0}"/>
          </ac:spMkLst>
        </pc:spChg>
        <pc:spChg chg="add">
          <ac:chgData name="Diaz Sena, Ramon" userId="S::diazsenr@my.erau.edu::c8eb5e4e-b0d6-4427-b796-70af05cba1be" providerId="AD" clId="Web-{9438309D-1ED8-6480-022C-54D430F11DAB}" dt="2021-01-26T02:28:00.083" v="1007"/>
          <ac:spMkLst>
            <pc:docMk/>
            <pc:sldMk cId="4252492921" sldId="265"/>
            <ac:spMk id="21" creationId="{C06255F2-BC67-4DDE-B34E-AC4BA21838CC}"/>
          </ac:spMkLst>
        </pc:spChg>
        <pc:spChg chg="add">
          <ac:chgData name="Diaz Sena, Ramon" userId="S::diazsenr@my.erau.edu::c8eb5e4e-b0d6-4427-b796-70af05cba1be" providerId="AD" clId="Web-{9438309D-1ED8-6480-022C-54D430F11DAB}" dt="2021-01-26T02:28:00.083" v="1007"/>
          <ac:spMkLst>
            <pc:docMk/>
            <pc:sldMk cId="4252492921" sldId="265"/>
            <ac:spMk id="23" creationId="{55169443-FCCD-4C0A-8C69-18CD3FA0968D}"/>
          </ac:spMkLst>
        </pc:spChg>
        <pc:spChg chg="add">
          <ac:chgData name="Diaz Sena, Ramon" userId="S::diazsenr@my.erau.edu::c8eb5e4e-b0d6-4427-b796-70af05cba1be" providerId="AD" clId="Web-{9438309D-1ED8-6480-022C-54D430F11DAB}" dt="2021-01-26T02:28:00.083" v="1007"/>
          <ac:spMkLst>
            <pc:docMk/>
            <pc:sldMk cId="4252492921" sldId="265"/>
            <ac:spMk id="25" creationId="{0DBF1ABE-8590-450D-BB49-BDDCCF3EEA9E}"/>
          </ac:spMkLst>
        </pc:spChg>
        <pc:spChg chg="add">
          <ac:chgData name="Diaz Sena, Ramon" userId="S::diazsenr@my.erau.edu::c8eb5e4e-b0d6-4427-b796-70af05cba1be" providerId="AD" clId="Web-{9438309D-1ED8-6480-022C-54D430F11DAB}" dt="2021-01-26T02:28:00.083" v="1007"/>
          <ac:spMkLst>
            <pc:docMk/>
            <pc:sldMk cId="4252492921" sldId="265"/>
            <ac:spMk id="27" creationId="{C7D887A3-61AD-4674-BC53-8DFA8CF7B410}"/>
          </ac:spMkLst>
        </pc:spChg>
        <pc:spChg chg="add">
          <ac:chgData name="Diaz Sena, Ramon" userId="S::diazsenr@my.erau.edu::c8eb5e4e-b0d6-4427-b796-70af05cba1be" providerId="AD" clId="Web-{9438309D-1ED8-6480-022C-54D430F11DAB}" dt="2021-01-26T02:28:00.083" v="1007"/>
          <ac:spMkLst>
            <pc:docMk/>
            <pc:sldMk cId="4252492921" sldId="265"/>
            <ac:spMk id="29" creationId="{479F0FB3-8461-462D-84A2-53106FBF4E5B}"/>
          </ac:spMkLst>
        </pc:spChg>
        <pc:spChg chg="add">
          <ac:chgData name="Diaz Sena, Ramon" userId="S::diazsenr@my.erau.edu::c8eb5e4e-b0d6-4427-b796-70af05cba1be" providerId="AD" clId="Web-{9438309D-1ED8-6480-022C-54D430F11DAB}" dt="2021-01-26T02:28:00.083" v="1007"/>
          <ac:spMkLst>
            <pc:docMk/>
            <pc:sldMk cId="4252492921" sldId="265"/>
            <ac:spMk id="31" creationId="{11E3C311-4E8A-45D9-97BF-07F5FD346974}"/>
          </ac:spMkLst>
        </pc:spChg>
        <pc:picChg chg="add">
          <ac:chgData name="Diaz Sena, Ramon" userId="S::diazsenr@my.erau.edu::c8eb5e4e-b0d6-4427-b796-70af05cba1be" providerId="AD" clId="Web-{9438309D-1ED8-6480-022C-54D430F11DAB}" dt="2021-01-26T02:28:00.083" v="1007"/>
          <ac:picMkLst>
            <pc:docMk/>
            <pc:sldMk cId="4252492921" sldId="265"/>
            <ac:picMk id="5" creationId="{D6ACBBDF-52E7-4DEF-80CB-ACED96AD66BC}"/>
          </ac:picMkLst>
        </pc:picChg>
      </pc:sldChg>
      <pc:sldMasterChg chg="del delSldLayout">
        <pc:chgData name="Diaz Sena, Ramon" userId="S::diazsenr@my.erau.edu::c8eb5e4e-b0d6-4427-b796-70af05cba1be" providerId="AD" clId="Web-{9438309D-1ED8-6480-022C-54D430F11DAB}" dt="2021-01-25T23:22:10.115" v="34"/>
        <pc:sldMasterMkLst>
          <pc:docMk/>
          <pc:sldMasterMk cId="0" sldId="2147483648"/>
        </pc:sldMasterMkLst>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49"/>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50"/>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51"/>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52"/>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53"/>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54"/>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55"/>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56"/>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57"/>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58"/>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59"/>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60"/>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61"/>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63"/>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66"/>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67"/>
          </pc:sldLayoutMkLst>
        </pc:sldLayoutChg>
        <pc:sldLayoutChg chg="del">
          <pc:chgData name="Diaz Sena, Ramon" userId="S::diazsenr@my.erau.edu::c8eb5e4e-b0d6-4427-b796-70af05cba1be" providerId="AD" clId="Web-{9438309D-1ED8-6480-022C-54D430F11DAB}" dt="2021-01-25T23:22:10.115" v="34"/>
          <pc:sldLayoutMkLst>
            <pc:docMk/>
            <pc:sldMasterMk cId="0" sldId="2147483648"/>
            <pc:sldLayoutMk cId="0" sldId="2147483668"/>
          </pc:sldLayoutMkLst>
        </pc:sldLayoutChg>
      </pc:sldMasterChg>
      <pc:sldMasterChg chg="add addSldLayout">
        <pc:chgData name="Diaz Sena, Ramon" userId="S::diazsenr@my.erau.edu::c8eb5e4e-b0d6-4427-b796-70af05cba1be" providerId="AD" clId="Web-{9438309D-1ED8-6480-022C-54D430F11DAB}" dt="2021-01-25T23:22:10.115" v="34"/>
        <pc:sldMasterMkLst>
          <pc:docMk/>
          <pc:sldMasterMk cId="819175788" sldId="2147483673"/>
        </pc:sldMasterMkLst>
        <pc:sldLayoutChg chg="add">
          <pc:chgData name="Diaz Sena, Ramon" userId="S::diazsenr@my.erau.edu::c8eb5e4e-b0d6-4427-b796-70af05cba1be" providerId="AD" clId="Web-{9438309D-1ED8-6480-022C-54D430F11DAB}" dt="2021-01-25T23:22:10.115" v="34"/>
          <pc:sldLayoutMkLst>
            <pc:docMk/>
            <pc:sldMasterMk cId="819175788" sldId="2147483673"/>
            <pc:sldLayoutMk cId="993109665" sldId="2147483662"/>
          </pc:sldLayoutMkLst>
        </pc:sldLayoutChg>
        <pc:sldLayoutChg chg="add">
          <pc:chgData name="Diaz Sena, Ramon" userId="S::diazsenr@my.erau.edu::c8eb5e4e-b0d6-4427-b796-70af05cba1be" providerId="AD" clId="Web-{9438309D-1ED8-6480-022C-54D430F11DAB}" dt="2021-01-25T23:22:10.115" v="34"/>
          <pc:sldLayoutMkLst>
            <pc:docMk/>
            <pc:sldMasterMk cId="819175788" sldId="2147483673"/>
            <pc:sldLayoutMk cId="2791617498" sldId="2147483664"/>
          </pc:sldLayoutMkLst>
        </pc:sldLayoutChg>
        <pc:sldLayoutChg chg="add">
          <pc:chgData name="Diaz Sena, Ramon" userId="S::diazsenr@my.erau.edu::c8eb5e4e-b0d6-4427-b796-70af05cba1be" providerId="AD" clId="Web-{9438309D-1ED8-6480-022C-54D430F11DAB}" dt="2021-01-25T23:22:10.115" v="34"/>
          <pc:sldLayoutMkLst>
            <pc:docMk/>
            <pc:sldMasterMk cId="819175788" sldId="2147483673"/>
            <pc:sldLayoutMk cId="534739932" sldId="2147483665"/>
          </pc:sldLayoutMkLst>
        </pc:sldLayoutChg>
        <pc:sldLayoutChg chg="add">
          <pc:chgData name="Diaz Sena, Ramon" userId="S::diazsenr@my.erau.edu::c8eb5e4e-b0d6-4427-b796-70af05cba1be" providerId="AD" clId="Web-{9438309D-1ED8-6480-022C-54D430F11DAB}" dt="2021-01-25T23:22:10.115" v="34"/>
          <pc:sldLayoutMkLst>
            <pc:docMk/>
            <pc:sldMasterMk cId="819175788" sldId="2147483673"/>
            <pc:sldLayoutMk cId="345368658" sldId="2147483669"/>
          </pc:sldLayoutMkLst>
        </pc:sldLayoutChg>
        <pc:sldLayoutChg chg="add">
          <pc:chgData name="Diaz Sena, Ramon" userId="S::diazsenr@my.erau.edu::c8eb5e4e-b0d6-4427-b796-70af05cba1be" providerId="AD" clId="Web-{9438309D-1ED8-6480-022C-54D430F11DAB}" dt="2021-01-25T23:22:10.115" v="34"/>
          <pc:sldLayoutMkLst>
            <pc:docMk/>
            <pc:sldMasterMk cId="819175788" sldId="2147483673"/>
            <pc:sldLayoutMk cId="699640562" sldId="2147483670"/>
          </pc:sldLayoutMkLst>
        </pc:sldLayoutChg>
        <pc:sldLayoutChg chg="add">
          <pc:chgData name="Diaz Sena, Ramon" userId="S::diazsenr@my.erau.edu::c8eb5e4e-b0d6-4427-b796-70af05cba1be" providerId="AD" clId="Web-{9438309D-1ED8-6480-022C-54D430F11DAB}" dt="2021-01-25T23:22:10.115" v="34"/>
          <pc:sldLayoutMkLst>
            <pc:docMk/>
            <pc:sldMasterMk cId="819175788" sldId="2147483673"/>
            <pc:sldLayoutMk cId="771277988" sldId="2147483671"/>
          </pc:sldLayoutMkLst>
        </pc:sldLayoutChg>
        <pc:sldLayoutChg chg="add">
          <pc:chgData name="Diaz Sena, Ramon" userId="S::diazsenr@my.erau.edu::c8eb5e4e-b0d6-4427-b796-70af05cba1be" providerId="AD" clId="Web-{9438309D-1ED8-6480-022C-54D430F11DAB}" dt="2021-01-25T23:22:10.115" v="34"/>
          <pc:sldLayoutMkLst>
            <pc:docMk/>
            <pc:sldMasterMk cId="819175788" sldId="2147483673"/>
            <pc:sldLayoutMk cId="3999381089" sldId="2147483672"/>
          </pc:sldLayoutMkLst>
        </pc:sldLayoutChg>
        <pc:sldLayoutChg chg="add replId">
          <pc:chgData name="Diaz Sena, Ramon" userId="S::diazsenr@my.erau.edu::c8eb5e4e-b0d6-4427-b796-70af05cba1be" providerId="AD" clId="Web-{9438309D-1ED8-6480-022C-54D430F11DAB}" dt="2021-01-25T23:22:10.115" v="34"/>
          <pc:sldLayoutMkLst>
            <pc:docMk/>
            <pc:sldMasterMk cId="819175788" sldId="2147483673"/>
            <pc:sldLayoutMk cId="721762606" sldId="2147483674"/>
          </pc:sldLayoutMkLst>
        </pc:sldLayoutChg>
        <pc:sldLayoutChg chg="add replId">
          <pc:chgData name="Diaz Sena, Ramon" userId="S::diazsenr@my.erau.edu::c8eb5e4e-b0d6-4427-b796-70af05cba1be" providerId="AD" clId="Web-{9438309D-1ED8-6480-022C-54D430F11DAB}" dt="2021-01-25T23:22:10.115" v="34"/>
          <pc:sldLayoutMkLst>
            <pc:docMk/>
            <pc:sldMasterMk cId="819175788" sldId="2147483673"/>
            <pc:sldLayoutMk cId="1087835430" sldId="2147483675"/>
          </pc:sldLayoutMkLst>
        </pc:sldLayoutChg>
        <pc:sldLayoutChg chg="add replId">
          <pc:chgData name="Diaz Sena, Ramon" userId="S::diazsenr@my.erau.edu::c8eb5e4e-b0d6-4427-b796-70af05cba1be" providerId="AD" clId="Web-{9438309D-1ED8-6480-022C-54D430F11DAB}" dt="2021-01-25T23:22:10.115" v="34"/>
          <pc:sldLayoutMkLst>
            <pc:docMk/>
            <pc:sldMasterMk cId="819175788" sldId="2147483673"/>
            <pc:sldLayoutMk cId="3825417103" sldId="2147483676"/>
          </pc:sldLayoutMkLst>
        </pc:sldLayoutChg>
        <pc:sldLayoutChg chg="add replId">
          <pc:chgData name="Diaz Sena, Ramon" userId="S::diazsenr@my.erau.edu::c8eb5e4e-b0d6-4427-b796-70af05cba1be" providerId="AD" clId="Web-{9438309D-1ED8-6480-022C-54D430F11DAB}" dt="2021-01-25T23:22:10.115" v="34"/>
          <pc:sldLayoutMkLst>
            <pc:docMk/>
            <pc:sldMasterMk cId="819175788" sldId="2147483673"/>
            <pc:sldLayoutMk cId="1560546290" sldId="2147483677"/>
          </pc:sldLayoutMkLst>
        </pc:sldLayoutChg>
      </pc:sldMasterChg>
    </pc:docChg>
  </pc:docChgLst>
  <pc:docChgLst>
    <pc:chgData name="Diaz Sena, Ramon" userId="S::diazsenr@my.erau.edu::c8eb5e4e-b0d6-4427-b796-70af05cba1be" providerId="AD" clId="Web-{556085AB-9C6D-F003-09AC-219630DC5DF5}"/>
    <pc:docChg chg="modSld">
      <pc:chgData name="Diaz Sena, Ramon" userId="S::diazsenr@my.erau.edu::c8eb5e4e-b0d6-4427-b796-70af05cba1be" providerId="AD" clId="Web-{556085AB-9C6D-F003-09AC-219630DC5DF5}" dt="2021-01-26T18:31:04.250" v="16" actId="14100"/>
      <pc:docMkLst>
        <pc:docMk/>
      </pc:docMkLst>
      <pc:sldChg chg="modSp">
        <pc:chgData name="Diaz Sena, Ramon" userId="S::diazsenr@my.erau.edu::c8eb5e4e-b0d6-4427-b796-70af05cba1be" providerId="AD" clId="Web-{556085AB-9C6D-F003-09AC-219630DC5DF5}" dt="2021-01-26T18:30:02.685" v="1" actId="20577"/>
        <pc:sldMkLst>
          <pc:docMk/>
          <pc:sldMk cId="658406576" sldId="259"/>
        </pc:sldMkLst>
        <pc:spChg chg="mod">
          <ac:chgData name="Diaz Sena, Ramon" userId="S::diazsenr@my.erau.edu::c8eb5e4e-b0d6-4427-b796-70af05cba1be" providerId="AD" clId="Web-{556085AB-9C6D-F003-09AC-219630DC5DF5}" dt="2021-01-26T18:30:02.685" v="1" actId="20577"/>
          <ac:spMkLst>
            <pc:docMk/>
            <pc:sldMk cId="658406576" sldId="259"/>
            <ac:spMk id="2" creationId="{8A1143A4-3620-47D3-B9C3-1E01F6F1A204}"/>
          </ac:spMkLst>
        </pc:spChg>
      </pc:sldChg>
      <pc:sldChg chg="modSp">
        <pc:chgData name="Diaz Sena, Ramon" userId="S::diazsenr@my.erau.edu::c8eb5e4e-b0d6-4427-b796-70af05cba1be" providerId="AD" clId="Web-{556085AB-9C6D-F003-09AC-219630DC5DF5}" dt="2021-01-26T18:30:33.608" v="10" actId="20577"/>
        <pc:sldMkLst>
          <pc:docMk/>
          <pc:sldMk cId="786299160" sldId="260"/>
        </pc:sldMkLst>
        <pc:spChg chg="mod">
          <ac:chgData name="Diaz Sena, Ramon" userId="S::diazsenr@my.erau.edu::c8eb5e4e-b0d6-4427-b796-70af05cba1be" providerId="AD" clId="Web-{556085AB-9C6D-F003-09AC-219630DC5DF5}" dt="2021-01-26T18:30:33.608" v="10" actId="20577"/>
          <ac:spMkLst>
            <pc:docMk/>
            <pc:sldMk cId="786299160" sldId="260"/>
            <ac:spMk id="3" creationId="{5D9C6362-2CA5-43D9-9ACF-2685F97E44F2}"/>
          </ac:spMkLst>
        </pc:spChg>
      </pc:sldChg>
      <pc:sldChg chg="modSp">
        <pc:chgData name="Diaz Sena, Ramon" userId="S::diazsenr@my.erau.edu::c8eb5e4e-b0d6-4427-b796-70af05cba1be" providerId="AD" clId="Web-{556085AB-9C6D-F003-09AC-219630DC5DF5}" dt="2021-01-26T18:30:22.514" v="8" actId="20577"/>
        <pc:sldMkLst>
          <pc:docMk/>
          <pc:sldMk cId="3707727522" sldId="262"/>
        </pc:sldMkLst>
        <pc:spChg chg="mod">
          <ac:chgData name="Diaz Sena, Ramon" userId="S::diazsenr@my.erau.edu::c8eb5e4e-b0d6-4427-b796-70af05cba1be" providerId="AD" clId="Web-{556085AB-9C6D-F003-09AC-219630DC5DF5}" dt="2021-01-26T18:30:11.654" v="5" actId="20577"/>
          <ac:spMkLst>
            <pc:docMk/>
            <pc:sldMk cId="3707727522" sldId="262"/>
            <ac:spMk id="2" creationId="{047D30C0-A278-4E31-81F5-8E2DB35FE574}"/>
          </ac:spMkLst>
        </pc:spChg>
        <pc:spChg chg="mod">
          <ac:chgData name="Diaz Sena, Ramon" userId="S::diazsenr@my.erau.edu::c8eb5e4e-b0d6-4427-b796-70af05cba1be" providerId="AD" clId="Web-{556085AB-9C6D-F003-09AC-219630DC5DF5}" dt="2021-01-26T18:30:22.514" v="8" actId="20577"/>
          <ac:spMkLst>
            <pc:docMk/>
            <pc:sldMk cId="3707727522" sldId="262"/>
            <ac:spMk id="3" creationId="{6BBA332C-7F77-4E06-9761-A98B04F581CC}"/>
          </ac:spMkLst>
        </pc:spChg>
      </pc:sldChg>
      <pc:sldChg chg="modSp">
        <pc:chgData name="Diaz Sena, Ramon" userId="S::diazsenr@my.erau.edu::c8eb5e4e-b0d6-4427-b796-70af05cba1be" providerId="AD" clId="Web-{556085AB-9C6D-F003-09AC-219630DC5DF5}" dt="2021-01-26T18:31:04.250" v="16" actId="14100"/>
        <pc:sldMkLst>
          <pc:docMk/>
          <pc:sldMk cId="3200453823" sldId="263"/>
        </pc:sldMkLst>
        <pc:spChg chg="mod">
          <ac:chgData name="Diaz Sena, Ramon" userId="S::diazsenr@my.erau.edu::c8eb5e4e-b0d6-4427-b796-70af05cba1be" providerId="AD" clId="Web-{556085AB-9C6D-F003-09AC-219630DC5DF5}" dt="2021-01-26T18:31:04.250" v="16" actId="14100"/>
          <ac:spMkLst>
            <pc:docMk/>
            <pc:sldMk cId="3200453823" sldId="263"/>
            <ac:spMk id="2" creationId="{A623C094-49D3-40BB-BB7E-F27DDEB61909}"/>
          </ac:spMkLst>
        </pc:spChg>
      </pc:sldChg>
      <pc:sldChg chg="modSp">
        <pc:chgData name="Diaz Sena, Ramon" userId="S::diazsenr@my.erau.edu::c8eb5e4e-b0d6-4427-b796-70af05cba1be" providerId="AD" clId="Web-{556085AB-9C6D-F003-09AC-219630DC5DF5}" dt="2021-01-26T18:30:43.171" v="12" actId="20577"/>
        <pc:sldMkLst>
          <pc:docMk/>
          <pc:sldMk cId="1547984485" sldId="264"/>
        </pc:sldMkLst>
        <pc:spChg chg="mod">
          <ac:chgData name="Diaz Sena, Ramon" userId="S::diazsenr@my.erau.edu::c8eb5e4e-b0d6-4427-b796-70af05cba1be" providerId="AD" clId="Web-{556085AB-9C6D-F003-09AC-219630DC5DF5}" dt="2021-01-26T18:30:43.171" v="12" actId="20577"/>
          <ac:spMkLst>
            <pc:docMk/>
            <pc:sldMk cId="1547984485" sldId="264"/>
            <ac:spMk id="3" creationId="{4D3D021B-5C09-42E4-8A5F-64C6B33365B7}"/>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5554B9-9335-4A19-B4FD-8BAE6B5536E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8F33D62-7EA9-436E-9C44-73872674D496}">
      <dgm:prSet/>
      <dgm:spPr/>
      <dgm:t>
        <a:bodyPr/>
        <a:lstStyle/>
        <a:p>
          <a:pPr>
            <a:defRPr cap="all"/>
          </a:pPr>
          <a:r>
            <a:rPr lang="en-US" b="0" baseline="0"/>
            <a:t>Record their training sessions</a:t>
          </a:r>
          <a:endParaRPr lang="en-US"/>
        </a:p>
      </dgm:t>
    </dgm:pt>
    <dgm:pt modelId="{33E28AB0-35C7-488D-9190-DC6A0D67B39D}" type="parTrans" cxnId="{E99662D6-8C02-4E2E-B090-155344650BB9}">
      <dgm:prSet/>
      <dgm:spPr/>
      <dgm:t>
        <a:bodyPr/>
        <a:lstStyle/>
        <a:p>
          <a:endParaRPr lang="en-US"/>
        </a:p>
      </dgm:t>
    </dgm:pt>
    <dgm:pt modelId="{1A725D2F-562F-4C77-AE53-0C17CA241AB4}" type="sibTrans" cxnId="{E99662D6-8C02-4E2E-B090-155344650BB9}">
      <dgm:prSet/>
      <dgm:spPr/>
      <dgm:t>
        <a:bodyPr/>
        <a:lstStyle/>
        <a:p>
          <a:endParaRPr lang="en-US"/>
        </a:p>
      </dgm:t>
    </dgm:pt>
    <dgm:pt modelId="{E7632FB3-514E-4151-8D39-5A2AA105FDAF}">
      <dgm:prSet/>
      <dgm:spPr/>
      <dgm:t>
        <a:bodyPr/>
        <a:lstStyle/>
        <a:p>
          <a:pPr>
            <a:defRPr cap="all"/>
          </a:pPr>
          <a:r>
            <a:rPr lang="en-US" b="0" baseline="0"/>
            <a:t>Calculate their training weight</a:t>
          </a:r>
          <a:endParaRPr lang="en-US"/>
        </a:p>
      </dgm:t>
    </dgm:pt>
    <dgm:pt modelId="{3B33A353-4E3E-4A69-AD82-2D678958C761}" type="parTrans" cxnId="{B97892DF-1E5D-4861-8A69-20C737E88174}">
      <dgm:prSet/>
      <dgm:spPr/>
      <dgm:t>
        <a:bodyPr/>
        <a:lstStyle/>
        <a:p>
          <a:endParaRPr lang="en-US"/>
        </a:p>
      </dgm:t>
    </dgm:pt>
    <dgm:pt modelId="{E4BB0AD7-AE31-4B58-98F1-19D4A582814F}" type="sibTrans" cxnId="{B97892DF-1E5D-4861-8A69-20C737E88174}">
      <dgm:prSet/>
      <dgm:spPr/>
      <dgm:t>
        <a:bodyPr/>
        <a:lstStyle/>
        <a:p>
          <a:endParaRPr lang="en-US"/>
        </a:p>
      </dgm:t>
    </dgm:pt>
    <dgm:pt modelId="{31243526-E062-49CB-BFBF-DAE938E7E72B}" type="pres">
      <dgm:prSet presAssocID="{495554B9-9335-4A19-B4FD-8BAE6B5536E6}" presName="root" presStyleCnt="0">
        <dgm:presLayoutVars>
          <dgm:dir/>
          <dgm:resizeHandles val="exact"/>
        </dgm:presLayoutVars>
      </dgm:prSet>
      <dgm:spPr/>
    </dgm:pt>
    <dgm:pt modelId="{4FD4364A-81BD-45DB-82A7-71C65E260C87}" type="pres">
      <dgm:prSet presAssocID="{08F33D62-7EA9-436E-9C44-73872674D496}" presName="compNode" presStyleCnt="0"/>
      <dgm:spPr/>
    </dgm:pt>
    <dgm:pt modelId="{AC1C994A-EE82-4CA9-909C-8E3F0AD428AA}" type="pres">
      <dgm:prSet presAssocID="{08F33D62-7EA9-436E-9C44-73872674D496}" presName="iconBgRect" presStyleLbl="bgShp" presStyleIdx="0" presStyleCnt="2"/>
      <dgm:spPr/>
    </dgm:pt>
    <dgm:pt modelId="{6FD811BE-6DDD-4AF8-B6A1-89F6DD7929D1}" type="pres">
      <dgm:prSet presAssocID="{08F33D62-7EA9-436E-9C44-73872674D49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3CE9C280-0F54-44FA-8CF3-EFF3F9FE4CDD}" type="pres">
      <dgm:prSet presAssocID="{08F33D62-7EA9-436E-9C44-73872674D496}" presName="spaceRect" presStyleCnt="0"/>
      <dgm:spPr/>
    </dgm:pt>
    <dgm:pt modelId="{441F1FF0-FDF3-45B7-AF2E-853797423BC6}" type="pres">
      <dgm:prSet presAssocID="{08F33D62-7EA9-436E-9C44-73872674D496}" presName="textRect" presStyleLbl="revTx" presStyleIdx="0" presStyleCnt="2">
        <dgm:presLayoutVars>
          <dgm:chMax val="1"/>
          <dgm:chPref val="1"/>
        </dgm:presLayoutVars>
      </dgm:prSet>
      <dgm:spPr/>
    </dgm:pt>
    <dgm:pt modelId="{990523B3-25DC-43CF-AE8A-334DE30225FE}" type="pres">
      <dgm:prSet presAssocID="{1A725D2F-562F-4C77-AE53-0C17CA241AB4}" presName="sibTrans" presStyleCnt="0"/>
      <dgm:spPr/>
    </dgm:pt>
    <dgm:pt modelId="{6DB14B4A-74BE-4D98-9E73-85856347DAA3}" type="pres">
      <dgm:prSet presAssocID="{E7632FB3-514E-4151-8D39-5A2AA105FDAF}" presName="compNode" presStyleCnt="0"/>
      <dgm:spPr/>
    </dgm:pt>
    <dgm:pt modelId="{29FCB9EA-D3D7-490D-80A4-31D67F1A4EAC}" type="pres">
      <dgm:prSet presAssocID="{E7632FB3-514E-4151-8D39-5A2AA105FDAF}" presName="iconBgRect" presStyleLbl="bgShp" presStyleIdx="1" presStyleCnt="2"/>
      <dgm:spPr/>
    </dgm:pt>
    <dgm:pt modelId="{298C5023-CF1F-45AF-863B-3C01DA6FC508}" type="pres">
      <dgm:prSet presAssocID="{E7632FB3-514E-4151-8D39-5A2AA105FD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4C99BFA9-207A-45A2-8438-1FE78DDBCA5D}" type="pres">
      <dgm:prSet presAssocID="{E7632FB3-514E-4151-8D39-5A2AA105FDAF}" presName="spaceRect" presStyleCnt="0"/>
      <dgm:spPr/>
    </dgm:pt>
    <dgm:pt modelId="{3EE9BC5F-6F35-4451-983C-70CA06EE57BF}" type="pres">
      <dgm:prSet presAssocID="{E7632FB3-514E-4151-8D39-5A2AA105FDAF}" presName="textRect" presStyleLbl="revTx" presStyleIdx="1" presStyleCnt="2">
        <dgm:presLayoutVars>
          <dgm:chMax val="1"/>
          <dgm:chPref val="1"/>
        </dgm:presLayoutVars>
      </dgm:prSet>
      <dgm:spPr/>
    </dgm:pt>
  </dgm:ptLst>
  <dgm:cxnLst>
    <dgm:cxn modelId="{3CCBD338-C2AD-40CC-BD93-D5C122487DF5}" type="presOf" srcId="{E7632FB3-514E-4151-8D39-5A2AA105FDAF}" destId="{3EE9BC5F-6F35-4451-983C-70CA06EE57BF}" srcOrd="0" destOrd="0" presId="urn:microsoft.com/office/officeart/2018/5/layout/IconCircleLabelList"/>
    <dgm:cxn modelId="{EE0E36AD-6185-4CBB-A49B-542CC7B8D41A}" type="presOf" srcId="{08F33D62-7EA9-436E-9C44-73872674D496}" destId="{441F1FF0-FDF3-45B7-AF2E-853797423BC6}" srcOrd="0" destOrd="0" presId="urn:microsoft.com/office/officeart/2018/5/layout/IconCircleLabelList"/>
    <dgm:cxn modelId="{E99662D6-8C02-4E2E-B090-155344650BB9}" srcId="{495554B9-9335-4A19-B4FD-8BAE6B5536E6}" destId="{08F33D62-7EA9-436E-9C44-73872674D496}" srcOrd="0" destOrd="0" parTransId="{33E28AB0-35C7-488D-9190-DC6A0D67B39D}" sibTransId="{1A725D2F-562F-4C77-AE53-0C17CA241AB4}"/>
    <dgm:cxn modelId="{E88437DF-DFA7-4DCA-BED0-D9B65CB5783E}" type="presOf" srcId="{495554B9-9335-4A19-B4FD-8BAE6B5536E6}" destId="{31243526-E062-49CB-BFBF-DAE938E7E72B}" srcOrd="0" destOrd="0" presId="urn:microsoft.com/office/officeart/2018/5/layout/IconCircleLabelList"/>
    <dgm:cxn modelId="{B97892DF-1E5D-4861-8A69-20C737E88174}" srcId="{495554B9-9335-4A19-B4FD-8BAE6B5536E6}" destId="{E7632FB3-514E-4151-8D39-5A2AA105FDAF}" srcOrd="1" destOrd="0" parTransId="{3B33A353-4E3E-4A69-AD82-2D678958C761}" sibTransId="{E4BB0AD7-AE31-4B58-98F1-19D4A582814F}"/>
    <dgm:cxn modelId="{4F912A60-BDC1-4A13-A0EE-0F94CD59EFF7}" type="presParOf" srcId="{31243526-E062-49CB-BFBF-DAE938E7E72B}" destId="{4FD4364A-81BD-45DB-82A7-71C65E260C87}" srcOrd="0" destOrd="0" presId="urn:microsoft.com/office/officeart/2018/5/layout/IconCircleLabelList"/>
    <dgm:cxn modelId="{FBE41B60-BD36-4979-9E47-4B65F7B6A368}" type="presParOf" srcId="{4FD4364A-81BD-45DB-82A7-71C65E260C87}" destId="{AC1C994A-EE82-4CA9-909C-8E3F0AD428AA}" srcOrd="0" destOrd="0" presId="urn:microsoft.com/office/officeart/2018/5/layout/IconCircleLabelList"/>
    <dgm:cxn modelId="{90340460-CB18-4B1A-AD4B-E44B789DEF23}" type="presParOf" srcId="{4FD4364A-81BD-45DB-82A7-71C65E260C87}" destId="{6FD811BE-6DDD-4AF8-B6A1-89F6DD7929D1}" srcOrd="1" destOrd="0" presId="urn:microsoft.com/office/officeart/2018/5/layout/IconCircleLabelList"/>
    <dgm:cxn modelId="{9AB21583-9680-4F58-AAD0-4798D95A561F}" type="presParOf" srcId="{4FD4364A-81BD-45DB-82A7-71C65E260C87}" destId="{3CE9C280-0F54-44FA-8CF3-EFF3F9FE4CDD}" srcOrd="2" destOrd="0" presId="urn:microsoft.com/office/officeart/2018/5/layout/IconCircleLabelList"/>
    <dgm:cxn modelId="{60B1A42B-3796-414B-B165-7A7CBFADD40F}" type="presParOf" srcId="{4FD4364A-81BD-45DB-82A7-71C65E260C87}" destId="{441F1FF0-FDF3-45B7-AF2E-853797423BC6}" srcOrd="3" destOrd="0" presId="urn:microsoft.com/office/officeart/2018/5/layout/IconCircleLabelList"/>
    <dgm:cxn modelId="{C3EDCC27-FF67-4026-A848-AF4756694CBC}" type="presParOf" srcId="{31243526-E062-49CB-BFBF-DAE938E7E72B}" destId="{990523B3-25DC-43CF-AE8A-334DE30225FE}" srcOrd="1" destOrd="0" presId="urn:microsoft.com/office/officeart/2018/5/layout/IconCircleLabelList"/>
    <dgm:cxn modelId="{4D63E74F-C58B-4BA7-99E7-022059E0DE89}" type="presParOf" srcId="{31243526-E062-49CB-BFBF-DAE938E7E72B}" destId="{6DB14B4A-74BE-4D98-9E73-85856347DAA3}" srcOrd="2" destOrd="0" presId="urn:microsoft.com/office/officeart/2018/5/layout/IconCircleLabelList"/>
    <dgm:cxn modelId="{4BE1E97C-DA6A-460A-A899-ABE66777FADF}" type="presParOf" srcId="{6DB14B4A-74BE-4D98-9E73-85856347DAA3}" destId="{29FCB9EA-D3D7-490D-80A4-31D67F1A4EAC}" srcOrd="0" destOrd="0" presId="urn:microsoft.com/office/officeart/2018/5/layout/IconCircleLabelList"/>
    <dgm:cxn modelId="{12FE01B0-45BF-4A71-85C2-05554E14F77B}" type="presParOf" srcId="{6DB14B4A-74BE-4D98-9E73-85856347DAA3}" destId="{298C5023-CF1F-45AF-863B-3C01DA6FC508}" srcOrd="1" destOrd="0" presId="urn:microsoft.com/office/officeart/2018/5/layout/IconCircleLabelList"/>
    <dgm:cxn modelId="{EEE0D340-1BFA-4C7C-A9CB-4E029E299B5C}" type="presParOf" srcId="{6DB14B4A-74BE-4D98-9E73-85856347DAA3}" destId="{4C99BFA9-207A-45A2-8438-1FE78DDBCA5D}" srcOrd="2" destOrd="0" presId="urn:microsoft.com/office/officeart/2018/5/layout/IconCircleLabelList"/>
    <dgm:cxn modelId="{3E6DBD61-D898-4A68-B37B-6C4536064F79}" type="presParOf" srcId="{6DB14B4A-74BE-4D98-9E73-85856347DAA3}" destId="{3EE9BC5F-6F35-4451-983C-70CA06EE57B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B119E9-8632-445D-935B-B90A426FBDC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E09799-BBD0-418F-8746-A7F683F73613}">
      <dgm:prSet/>
      <dgm:spPr/>
      <dgm:t>
        <a:bodyPr/>
        <a:lstStyle/>
        <a:p>
          <a:r>
            <a:rPr lang="en-US" b="0" baseline="0"/>
            <a:t>Use C# as the programming language</a:t>
          </a:r>
          <a:endParaRPr lang="en-US"/>
        </a:p>
      </dgm:t>
    </dgm:pt>
    <dgm:pt modelId="{08E7C688-8655-40BE-B483-A0FC99932FF7}" type="parTrans" cxnId="{030DA52A-753A-4BD5-9293-E78F69D1D3FE}">
      <dgm:prSet/>
      <dgm:spPr/>
      <dgm:t>
        <a:bodyPr/>
        <a:lstStyle/>
        <a:p>
          <a:endParaRPr lang="en-US"/>
        </a:p>
      </dgm:t>
    </dgm:pt>
    <dgm:pt modelId="{655B6B5B-A9CD-4F24-BE5F-DBAB79604515}" type="sibTrans" cxnId="{030DA52A-753A-4BD5-9293-E78F69D1D3FE}">
      <dgm:prSet/>
      <dgm:spPr/>
      <dgm:t>
        <a:bodyPr/>
        <a:lstStyle/>
        <a:p>
          <a:endParaRPr lang="en-US"/>
        </a:p>
      </dgm:t>
    </dgm:pt>
    <dgm:pt modelId="{AF708B15-E184-4761-B9BB-BF5AEB99D856}">
      <dgm:prSet/>
      <dgm:spPr/>
      <dgm:t>
        <a:bodyPr/>
        <a:lstStyle/>
        <a:p>
          <a:r>
            <a:rPr lang="en-US" b="0" baseline="0"/>
            <a:t>Use WindowsForm to make te graphipcal interface</a:t>
          </a:r>
          <a:endParaRPr lang="en-US"/>
        </a:p>
      </dgm:t>
    </dgm:pt>
    <dgm:pt modelId="{ED7F5908-06B6-4C22-BA53-AD30AFEFDCF3}" type="parTrans" cxnId="{1DABE827-FBBC-4594-A7D8-B3F86E7615F5}">
      <dgm:prSet/>
      <dgm:spPr/>
      <dgm:t>
        <a:bodyPr/>
        <a:lstStyle/>
        <a:p>
          <a:endParaRPr lang="en-US"/>
        </a:p>
      </dgm:t>
    </dgm:pt>
    <dgm:pt modelId="{3E4A4835-C81D-404F-ACD9-D8357D277AEC}" type="sibTrans" cxnId="{1DABE827-FBBC-4594-A7D8-B3F86E7615F5}">
      <dgm:prSet/>
      <dgm:spPr/>
      <dgm:t>
        <a:bodyPr/>
        <a:lstStyle/>
        <a:p>
          <a:endParaRPr lang="en-US"/>
        </a:p>
      </dgm:t>
    </dgm:pt>
    <dgm:pt modelId="{E6171549-800D-4EAD-A57B-2276D84383AE}">
      <dgm:prSet/>
      <dgm:spPr/>
      <dgm:t>
        <a:bodyPr/>
        <a:lstStyle/>
        <a:p>
          <a:r>
            <a:rPr lang="en-US" b="0" baseline="0"/>
            <a:t>Utilizing an OLAP database. For analytical purposes</a:t>
          </a:r>
          <a:endParaRPr lang="en-US"/>
        </a:p>
      </dgm:t>
    </dgm:pt>
    <dgm:pt modelId="{C7CCC4ED-280F-4DFC-ADAB-F7A6B5BBBCC3}" type="parTrans" cxnId="{0A7B9996-2CF3-47F9-976C-143374DD2E84}">
      <dgm:prSet/>
      <dgm:spPr/>
      <dgm:t>
        <a:bodyPr/>
        <a:lstStyle/>
        <a:p>
          <a:endParaRPr lang="en-US"/>
        </a:p>
      </dgm:t>
    </dgm:pt>
    <dgm:pt modelId="{2B90212E-E7D7-45F7-A6F6-754771F63233}" type="sibTrans" cxnId="{0A7B9996-2CF3-47F9-976C-143374DD2E84}">
      <dgm:prSet/>
      <dgm:spPr/>
      <dgm:t>
        <a:bodyPr/>
        <a:lstStyle/>
        <a:p>
          <a:endParaRPr lang="en-US"/>
        </a:p>
      </dgm:t>
    </dgm:pt>
    <dgm:pt modelId="{1F1296A3-3D99-4FAF-BFA3-9C302DC8A48E}" type="pres">
      <dgm:prSet presAssocID="{DFB119E9-8632-445D-935B-B90A426FBDCB}" presName="root" presStyleCnt="0">
        <dgm:presLayoutVars>
          <dgm:dir/>
          <dgm:resizeHandles val="exact"/>
        </dgm:presLayoutVars>
      </dgm:prSet>
      <dgm:spPr/>
    </dgm:pt>
    <dgm:pt modelId="{1D26C99E-AD1E-406A-89AB-CB5B45D82F6C}" type="pres">
      <dgm:prSet presAssocID="{4EE09799-BBD0-418F-8746-A7F683F73613}" presName="compNode" presStyleCnt="0"/>
      <dgm:spPr/>
    </dgm:pt>
    <dgm:pt modelId="{EBF33A95-3FC6-4E49-92A1-138C1C504E36}" type="pres">
      <dgm:prSet presAssocID="{4EE09799-BBD0-418F-8746-A7F683F73613}" presName="bgRect" presStyleLbl="bgShp" presStyleIdx="0" presStyleCnt="3"/>
      <dgm:spPr/>
    </dgm:pt>
    <dgm:pt modelId="{EF973F73-4957-45D0-BAAD-A8589448A270}" type="pres">
      <dgm:prSet presAssocID="{4EE09799-BBD0-418F-8746-A7F683F736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C0AAAC6D-DEC5-4DC1-9351-E32A5F5686D2}" type="pres">
      <dgm:prSet presAssocID="{4EE09799-BBD0-418F-8746-A7F683F73613}" presName="spaceRect" presStyleCnt="0"/>
      <dgm:spPr/>
    </dgm:pt>
    <dgm:pt modelId="{9DDFEFA8-637C-4FB7-BF79-082206A40B8D}" type="pres">
      <dgm:prSet presAssocID="{4EE09799-BBD0-418F-8746-A7F683F73613}" presName="parTx" presStyleLbl="revTx" presStyleIdx="0" presStyleCnt="3">
        <dgm:presLayoutVars>
          <dgm:chMax val="0"/>
          <dgm:chPref val="0"/>
        </dgm:presLayoutVars>
      </dgm:prSet>
      <dgm:spPr/>
    </dgm:pt>
    <dgm:pt modelId="{DC6E19DF-1A07-492F-9749-F8B4E132C563}" type="pres">
      <dgm:prSet presAssocID="{655B6B5B-A9CD-4F24-BE5F-DBAB79604515}" presName="sibTrans" presStyleCnt="0"/>
      <dgm:spPr/>
    </dgm:pt>
    <dgm:pt modelId="{DC8EF644-0C51-42F9-9F6F-B4B3F47A7A33}" type="pres">
      <dgm:prSet presAssocID="{AF708B15-E184-4761-B9BB-BF5AEB99D856}" presName="compNode" presStyleCnt="0"/>
      <dgm:spPr/>
    </dgm:pt>
    <dgm:pt modelId="{B8F0FA81-316E-4AAE-ADC1-2BF04F958F0C}" type="pres">
      <dgm:prSet presAssocID="{AF708B15-E184-4761-B9BB-BF5AEB99D856}" presName="bgRect" presStyleLbl="bgShp" presStyleIdx="1" presStyleCnt="3"/>
      <dgm:spPr/>
    </dgm:pt>
    <dgm:pt modelId="{6EC5978D-A7F8-42F6-866E-17F3D2E56416}" type="pres">
      <dgm:prSet presAssocID="{AF708B15-E184-4761-B9BB-BF5AEB99D8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1C17FA68-8AF7-47A4-84D7-358194011AF9}" type="pres">
      <dgm:prSet presAssocID="{AF708B15-E184-4761-B9BB-BF5AEB99D856}" presName="spaceRect" presStyleCnt="0"/>
      <dgm:spPr/>
    </dgm:pt>
    <dgm:pt modelId="{5D2F2804-0633-4695-AF8C-2C5ACFE66552}" type="pres">
      <dgm:prSet presAssocID="{AF708B15-E184-4761-B9BB-BF5AEB99D856}" presName="parTx" presStyleLbl="revTx" presStyleIdx="1" presStyleCnt="3">
        <dgm:presLayoutVars>
          <dgm:chMax val="0"/>
          <dgm:chPref val="0"/>
        </dgm:presLayoutVars>
      </dgm:prSet>
      <dgm:spPr/>
    </dgm:pt>
    <dgm:pt modelId="{A4678E35-0239-440C-A221-F2799EF1FA5B}" type="pres">
      <dgm:prSet presAssocID="{3E4A4835-C81D-404F-ACD9-D8357D277AEC}" presName="sibTrans" presStyleCnt="0"/>
      <dgm:spPr/>
    </dgm:pt>
    <dgm:pt modelId="{6773E4A8-36C2-407B-93C1-C5281F5AFDE1}" type="pres">
      <dgm:prSet presAssocID="{E6171549-800D-4EAD-A57B-2276D84383AE}" presName="compNode" presStyleCnt="0"/>
      <dgm:spPr/>
    </dgm:pt>
    <dgm:pt modelId="{2B7400C7-C091-4146-A9FD-8ACE55AFD90C}" type="pres">
      <dgm:prSet presAssocID="{E6171549-800D-4EAD-A57B-2276D84383AE}" presName="bgRect" presStyleLbl="bgShp" presStyleIdx="2" presStyleCnt="3"/>
      <dgm:spPr/>
    </dgm:pt>
    <dgm:pt modelId="{DA2262B7-A649-4445-BF38-71AE8A5B86F7}" type="pres">
      <dgm:prSet presAssocID="{E6171549-800D-4EAD-A57B-2276D84383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CFFEFF0-4A6D-4152-A10D-F15B4154E661}" type="pres">
      <dgm:prSet presAssocID="{E6171549-800D-4EAD-A57B-2276D84383AE}" presName="spaceRect" presStyleCnt="0"/>
      <dgm:spPr/>
    </dgm:pt>
    <dgm:pt modelId="{98CD7FEB-803A-4DF6-9137-C10D0977436C}" type="pres">
      <dgm:prSet presAssocID="{E6171549-800D-4EAD-A57B-2276D84383AE}" presName="parTx" presStyleLbl="revTx" presStyleIdx="2" presStyleCnt="3">
        <dgm:presLayoutVars>
          <dgm:chMax val="0"/>
          <dgm:chPref val="0"/>
        </dgm:presLayoutVars>
      </dgm:prSet>
      <dgm:spPr/>
    </dgm:pt>
  </dgm:ptLst>
  <dgm:cxnLst>
    <dgm:cxn modelId="{0BB5CA24-17E3-4331-B7C3-9A9F39EC5342}" type="presOf" srcId="{4EE09799-BBD0-418F-8746-A7F683F73613}" destId="{9DDFEFA8-637C-4FB7-BF79-082206A40B8D}" srcOrd="0" destOrd="0" presId="urn:microsoft.com/office/officeart/2018/2/layout/IconVerticalSolidList"/>
    <dgm:cxn modelId="{1DABE827-FBBC-4594-A7D8-B3F86E7615F5}" srcId="{DFB119E9-8632-445D-935B-B90A426FBDCB}" destId="{AF708B15-E184-4761-B9BB-BF5AEB99D856}" srcOrd="1" destOrd="0" parTransId="{ED7F5908-06B6-4C22-BA53-AD30AFEFDCF3}" sibTransId="{3E4A4835-C81D-404F-ACD9-D8357D277AEC}"/>
    <dgm:cxn modelId="{030DA52A-753A-4BD5-9293-E78F69D1D3FE}" srcId="{DFB119E9-8632-445D-935B-B90A426FBDCB}" destId="{4EE09799-BBD0-418F-8746-A7F683F73613}" srcOrd="0" destOrd="0" parTransId="{08E7C688-8655-40BE-B483-A0FC99932FF7}" sibTransId="{655B6B5B-A9CD-4F24-BE5F-DBAB79604515}"/>
    <dgm:cxn modelId="{0A7B9996-2CF3-47F9-976C-143374DD2E84}" srcId="{DFB119E9-8632-445D-935B-B90A426FBDCB}" destId="{E6171549-800D-4EAD-A57B-2276D84383AE}" srcOrd="2" destOrd="0" parTransId="{C7CCC4ED-280F-4DFC-ADAB-F7A6B5BBBCC3}" sibTransId="{2B90212E-E7D7-45F7-A6F6-754771F63233}"/>
    <dgm:cxn modelId="{8A5C7ABE-9069-484A-9F77-B44601AE2B2F}" type="presOf" srcId="{AF708B15-E184-4761-B9BB-BF5AEB99D856}" destId="{5D2F2804-0633-4695-AF8C-2C5ACFE66552}" srcOrd="0" destOrd="0" presId="urn:microsoft.com/office/officeart/2018/2/layout/IconVerticalSolidList"/>
    <dgm:cxn modelId="{394F9CE8-1C3B-4283-A920-0F67BEBE82AF}" type="presOf" srcId="{DFB119E9-8632-445D-935B-B90A426FBDCB}" destId="{1F1296A3-3D99-4FAF-BFA3-9C302DC8A48E}" srcOrd="0" destOrd="0" presId="urn:microsoft.com/office/officeart/2018/2/layout/IconVerticalSolidList"/>
    <dgm:cxn modelId="{6AFEFEE8-E95A-4E0A-B25E-DA94D26744C8}" type="presOf" srcId="{E6171549-800D-4EAD-A57B-2276D84383AE}" destId="{98CD7FEB-803A-4DF6-9137-C10D0977436C}" srcOrd="0" destOrd="0" presId="urn:microsoft.com/office/officeart/2018/2/layout/IconVerticalSolidList"/>
    <dgm:cxn modelId="{23D05036-A2A4-4CBC-B99A-E09119A36A80}" type="presParOf" srcId="{1F1296A3-3D99-4FAF-BFA3-9C302DC8A48E}" destId="{1D26C99E-AD1E-406A-89AB-CB5B45D82F6C}" srcOrd="0" destOrd="0" presId="urn:microsoft.com/office/officeart/2018/2/layout/IconVerticalSolidList"/>
    <dgm:cxn modelId="{59CFCA4F-3A8C-4740-8FC6-5F745F10F994}" type="presParOf" srcId="{1D26C99E-AD1E-406A-89AB-CB5B45D82F6C}" destId="{EBF33A95-3FC6-4E49-92A1-138C1C504E36}" srcOrd="0" destOrd="0" presId="urn:microsoft.com/office/officeart/2018/2/layout/IconVerticalSolidList"/>
    <dgm:cxn modelId="{AE9D4AA5-3666-4F1E-B44C-D4E0C54DA751}" type="presParOf" srcId="{1D26C99E-AD1E-406A-89AB-CB5B45D82F6C}" destId="{EF973F73-4957-45D0-BAAD-A8589448A270}" srcOrd="1" destOrd="0" presId="urn:microsoft.com/office/officeart/2018/2/layout/IconVerticalSolidList"/>
    <dgm:cxn modelId="{378D56C2-3EE8-45B4-8995-931B0390CBB4}" type="presParOf" srcId="{1D26C99E-AD1E-406A-89AB-CB5B45D82F6C}" destId="{C0AAAC6D-DEC5-4DC1-9351-E32A5F5686D2}" srcOrd="2" destOrd="0" presId="urn:microsoft.com/office/officeart/2018/2/layout/IconVerticalSolidList"/>
    <dgm:cxn modelId="{E0115152-7603-4FC2-8155-F5071D8DFA10}" type="presParOf" srcId="{1D26C99E-AD1E-406A-89AB-CB5B45D82F6C}" destId="{9DDFEFA8-637C-4FB7-BF79-082206A40B8D}" srcOrd="3" destOrd="0" presId="urn:microsoft.com/office/officeart/2018/2/layout/IconVerticalSolidList"/>
    <dgm:cxn modelId="{A357AAB7-9079-416F-B8B1-5114C24BA8D9}" type="presParOf" srcId="{1F1296A3-3D99-4FAF-BFA3-9C302DC8A48E}" destId="{DC6E19DF-1A07-492F-9749-F8B4E132C563}" srcOrd="1" destOrd="0" presId="urn:microsoft.com/office/officeart/2018/2/layout/IconVerticalSolidList"/>
    <dgm:cxn modelId="{CAE2BA42-9CDE-4BE9-999D-C68DEBA44D8E}" type="presParOf" srcId="{1F1296A3-3D99-4FAF-BFA3-9C302DC8A48E}" destId="{DC8EF644-0C51-42F9-9F6F-B4B3F47A7A33}" srcOrd="2" destOrd="0" presId="urn:microsoft.com/office/officeart/2018/2/layout/IconVerticalSolidList"/>
    <dgm:cxn modelId="{53F51ECF-DE76-4BF9-86B0-882DB7C637F3}" type="presParOf" srcId="{DC8EF644-0C51-42F9-9F6F-B4B3F47A7A33}" destId="{B8F0FA81-316E-4AAE-ADC1-2BF04F958F0C}" srcOrd="0" destOrd="0" presId="urn:microsoft.com/office/officeart/2018/2/layout/IconVerticalSolidList"/>
    <dgm:cxn modelId="{499650D0-EB7F-4F04-A236-DCF820B36250}" type="presParOf" srcId="{DC8EF644-0C51-42F9-9F6F-B4B3F47A7A33}" destId="{6EC5978D-A7F8-42F6-866E-17F3D2E56416}" srcOrd="1" destOrd="0" presId="urn:microsoft.com/office/officeart/2018/2/layout/IconVerticalSolidList"/>
    <dgm:cxn modelId="{83D8DFFB-5D69-4034-880A-C7B7A944C53C}" type="presParOf" srcId="{DC8EF644-0C51-42F9-9F6F-B4B3F47A7A33}" destId="{1C17FA68-8AF7-47A4-84D7-358194011AF9}" srcOrd="2" destOrd="0" presId="urn:microsoft.com/office/officeart/2018/2/layout/IconVerticalSolidList"/>
    <dgm:cxn modelId="{B211AB86-B138-4F96-A9A7-6BEBCA798DD7}" type="presParOf" srcId="{DC8EF644-0C51-42F9-9F6F-B4B3F47A7A33}" destId="{5D2F2804-0633-4695-AF8C-2C5ACFE66552}" srcOrd="3" destOrd="0" presId="urn:microsoft.com/office/officeart/2018/2/layout/IconVerticalSolidList"/>
    <dgm:cxn modelId="{9393BE83-6E8B-42B3-A431-AE4FDF7A4DBA}" type="presParOf" srcId="{1F1296A3-3D99-4FAF-BFA3-9C302DC8A48E}" destId="{A4678E35-0239-440C-A221-F2799EF1FA5B}" srcOrd="3" destOrd="0" presId="urn:microsoft.com/office/officeart/2018/2/layout/IconVerticalSolidList"/>
    <dgm:cxn modelId="{B872F137-ADB2-4D80-9867-0BC448823873}" type="presParOf" srcId="{1F1296A3-3D99-4FAF-BFA3-9C302DC8A48E}" destId="{6773E4A8-36C2-407B-93C1-C5281F5AFDE1}" srcOrd="4" destOrd="0" presId="urn:microsoft.com/office/officeart/2018/2/layout/IconVerticalSolidList"/>
    <dgm:cxn modelId="{8D2C0F95-C3CE-4D1E-A547-2BAA86EDB9CE}" type="presParOf" srcId="{6773E4A8-36C2-407B-93C1-C5281F5AFDE1}" destId="{2B7400C7-C091-4146-A9FD-8ACE55AFD90C}" srcOrd="0" destOrd="0" presId="urn:microsoft.com/office/officeart/2018/2/layout/IconVerticalSolidList"/>
    <dgm:cxn modelId="{93EEC7D5-C430-4E3F-ADDE-5BCC8323D19F}" type="presParOf" srcId="{6773E4A8-36C2-407B-93C1-C5281F5AFDE1}" destId="{DA2262B7-A649-4445-BF38-71AE8A5B86F7}" srcOrd="1" destOrd="0" presId="urn:microsoft.com/office/officeart/2018/2/layout/IconVerticalSolidList"/>
    <dgm:cxn modelId="{22B60301-89ED-45BE-B4E1-36D705528981}" type="presParOf" srcId="{6773E4A8-36C2-407B-93C1-C5281F5AFDE1}" destId="{6CFFEFF0-4A6D-4152-A10D-F15B4154E661}" srcOrd="2" destOrd="0" presId="urn:microsoft.com/office/officeart/2018/2/layout/IconVerticalSolidList"/>
    <dgm:cxn modelId="{A9450451-8991-479B-8FC9-2F63CEF91BB3}" type="presParOf" srcId="{6773E4A8-36C2-407B-93C1-C5281F5AFDE1}" destId="{98CD7FEB-803A-4DF6-9137-C10D097743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C994A-EE82-4CA9-909C-8E3F0AD428AA}">
      <dsp:nvSpPr>
        <dsp:cNvPr id="0" name=""/>
        <dsp:cNvSpPr/>
      </dsp:nvSpPr>
      <dsp:spPr>
        <a:xfrm>
          <a:off x="1523096" y="2310"/>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D811BE-6DDD-4AF8-B6A1-89F6DD7929D1}">
      <dsp:nvSpPr>
        <dsp:cNvPr id="0" name=""/>
        <dsp:cNvSpPr/>
      </dsp:nvSpPr>
      <dsp:spPr>
        <a:xfrm>
          <a:off x="1939909" y="419122"/>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1F1FF0-FDF3-45B7-AF2E-853797423BC6}">
      <dsp:nvSpPr>
        <dsp:cNvPr id="0" name=""/>
        <dsp:cNvSpPr/>
      </dsp:nvSpPr>
      <dsp:spPr>
        <a:xfrm>
          <a:off x="897878" y="2567310"/>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kern="1200" baseline="0"/>
            <a:t>Record their training sessions</a:t>
          </a:r>
          <a:endParaRPr lang="en-US" sz="1500" kern="1200"/>
        </a:p>
      </dsp:txBody>
      <dsp:txXfrm>
        <a:off x="897878" y="2567310"/>
        <a:ext cx="3206250" cy="720000"/>
      </dsp:txXfrm>
    </dsp:sp>
    <dsp:sp modelId="{29FCB9EA-D3D7-490D-80A4-31D67F1A4EAC}">
      <dsp:nvSpPr>
        <dsp:cNvPr id="0" name=""/>
        <dsp:cNvSpPr/>
      </dsp:nvSpPr>
      <dsp:spPr>
        <a:xfrm>
          <a:off x="5290440" y="2310"/>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C5023-CF1F-45AF-863B-3C01DA6FC508}">
      <dsp:nvSpPr>
        <dsp:cNvPr id="0" name=""/>
        <dsp:cNvSpPr/>
      </dsp:nvSpPr>
      <dsp:spPr>
        <a:xfrm>
          <a:off x="5707253" y="419122"/>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E9BC5F-6F35-4451-983C-70CA06EE57BF}">
      <dsp:nvSpPr>
        <dsp:cNvPr id="0" name=""/>
        <dsp:cNvSpPr/>
      </dsp:nvSpPr>
      <dsp:spPr>
        <a:xfrm>
          <a:off x="4665221" y="2567310"/>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kern="1200" baseline="0"/>
            <a:t>Calculate their training weight</a:t>
          </a:r>
          <a:endParaRPr lang="en-US" sz="1500" kern="1200"/>
        </a:p>
      </dsp:txBody>
      <dsp:txXfrm>
        <a:off x="4665221" y="2567310"/>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33A95-3FC6-4E49-92A1-138C1C504E36}">
      <dsp:nvSpPr>
        <dsp:cNvPr id="0" name=""/>
        <dsp:cNvSpPr/>
      </dsp:nvSpPr>
      <dsp:spPr>
        <a:xfrm>
          <a:off x="0" y="628"/>
          <a:ext cx="5031485" cy="14696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73F73-4957-45D0-BAAD-A8589448A270}">
      <dsp:nvSpPr>
        <dsp:cNvPr id="0" name=""/>
        <dsp:cNvSpPr/>
      </dsp:nvSpPr>
      <dsp:spPr>
        <a:xfrm>
          <a:off x="444574" y="331302"/>
          <a:ext cx="808316" cy="808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DFEFA8-637C-4FB7-BF79-082206A40B8D}">
      <dsp:nvSpPr>
        <dsp:cNvPr id="0" name=""/>
        <dsp:cNvSpPr/>
      </dsp:nvSpPr>
      <dsp:spPr>
        <a:xfrm>
          <a:off x="1697464" y="628"/>
          <a:ext cx="3334020" cy="146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40" tIns="155540" rIns="155540" bIns="155540" numCol="1" spcCol="1270" anchor="ctr" anchorCtr="0">
          <a:noAutofit/>
        </a:bodyPr>
        <a:lstStyle/>
        <a:p>
          <a:pPr marL="0" lvl="0" indent="0" algn="l" defTabSz="755650">
            <a:lnSpc>
              <a:spcPct val="90000"/>
            </a:lnSpc>
            <a:spcBef>
              <a:spcPct val="0"/>
            </a:spcBef>
            <a:spcAft>
              <a:spcPct val="35000"/>
            </a:spcAft>
            <a:buNone/>
          </a:pPr>
          <a:r>
            <a:rPr lang="en-US" sz="1700" b="0" kern="1200" baseline="0"/>
            <a:t>Use C# as the programming language</a:t>
          </a:r>
          <a:endParaRPr lang="en-US" sz="1700" kern="1200"/>
        </a:p>
      </dsp:txBody>
      <dsp:txXfrm>
        <a:off x="1697464" y="628"/>
        <a:ext cx="3334020" cy="1469666"/>
      </dsp:txXfrm>
    </dsp:sp>
    <dsp:sp modelId="{B8F0FA81-316E-4AAE-ADC1-2BF04F958F0C}">
      <dsp:nvSpPr>
        <dsp:cNvPr id="0" name=""/>
        <dsp:cNvSpPr/>
      </dsp:nvSpPr>
      <dsp:spPr>
        <a:xfrm>
          <a:off x="0" y="1837710"/>
          <a:ext cx="5031485" cy="14696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5978D-A7F8-42F6-866E-17F3D2E56416}">
      <dsp:nvSpPr>
        <dsp:cNvPr id="0" name=""/>
        <dsp:cNvSpPr/>
      </dsp:nvSpPr>
      <dsp:spPr>
        <a:xfrm>
          <a:off x="444574" y="2168385"/>
          <a:ext cx="808316" cy="808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2F2804-0633-4695-AF8C-2C5ACFE66552}">
      <dsp:nvSpPr>
        <dsp:cNvPr id="0" name=""/>
        <dsp:cNvSpPr/>
      </dsp:nvSpPr>
      <dsp:spPr>
        <a:xfrm>
          <a:off x="1697464" y="1837710"/>
          <a:ext cx="3334020" cy="146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40" tIns="155540" rIns="155540" bIns="155540" numCol="1" spcCol="1270" anchor="ctr" anchorCtr="0">
          <a:noAutofit/>
        </a:bodyPr>
        <a:lstStyle/>
        <a:p>
          <a:pPr marL="0" lvl="0" indent="0" algn="l" defTabSz="755650">
            <a:lnSpc>
              <a:spcPct val="90000"/>
            </a:lnSpc>
            <a:spcBef>
              <a:spcPct val="0"/>
            </a:spcBef>
            <a:spcAft>
              <a:spcPct val="35000"/>
            </a:spcAft>
            <a:buNone/>
          </a:pPr>
          <a:r>
            <a:rPr lang="en-US" sz="1700" b="0" kern="1200" baseline="0"/>
            <a:t>Use WindowsForm to make te graphipcal interface</a:t>
          </a:r>
          <a:endParaRPr lang="en-US" sz="1700" kern="1200"/>
        </a:p>
      </dsp:txBody>
      <dsp:txXfrm>
        <a:off x="1697464" y="1837710"/>
        <a:ext cx="3334020" cy="1469666"/>
      </dsp:txXfrm>
    </dsp:sp>
    <dsp:sp modelId="{2B7400C7-C091-4146-A9FD-8ACE55AFD90C}">
      <dsp:nvSpPr>
        <dsp:cNvPr id="0" name=""/>
        <dsp:cNvSpPr/>
      </dsp:nvSpPr>
      <dsp:spPr>
        <a:xfrm>
          <a:off x="0" y="3674793"/>
          <a:ext cx="5031485" cy="14696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262B7-A649-4445-BF38-71AE8A5B86F7}">
      <dsp:nvSpPr>
        <dsp:cNvPr id="0" name=""/>
        <dsp:cNvSpPr/>
      </dsp:nvSpPr>
      <dsp:spPr>
        <a:xfrm>
          <a:off x="444574" y="4005468"/>
          <a:ext cx="808316" cy="808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D7FEB-803A-4DF6-9137-C10D0977436C}">
      <dsp:nvSpPr>
        <dsp:cNvPr id="0" name=""/>
        <dsp:cNvSpPr/>
      </dsp:nvSpPr>
      <dsp:spPr>
        <a:xfrm>
          <a:off x="1697464" y="3674793"/>
          <a:ext cx="3334020" cy="146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40" tIns="155540" rIns="155540" bIns="155540" numCol="1" spcCol="1270" anchor="ctr" anchorCtr="0">
          <a:noAutofit/>
        </a:bodyPr>
        <a:lstStyle/>
        <a:p>
          <a:pPr marL="0" lvl="0" indent="0" algn="l" defTabSz="755650">
            <a:lnSpc>
              <a:spcPct val="90000"/>
            </a:lnSpc>
            <a:spcBef>
              <a:spcPct val="0"/>
            </a:spcBef>
            <a:spcAft>
              <a:spcPct val="35000"/>
            </a:spcAft>
            <a:buNone/>
          </a:pPr>
          <a:r>
            <a:rPr lang="en-US" sz="1700" b="0" kern="1200" baseline="0"/>
            <a:t>Utilizing an OLAP database. For analytical purposes</a:t>
          </a:r>
          <a:endParaRPr lang="en-US" sz="1700" kern="1200"/>
        </a:p>
      </dsp:txBody>
      <dsp:txXfrm>
        <a:off x="1697464" y="3674793"/>
        <a:ext cx="3334020" cy="146966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1/26/2021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4536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1/26/2021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8783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1/26/2021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76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1/26/2021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9964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1/26/2021</a:t>
            </a:fld>
            <a:endParaRPr lang="en-US" dirty="0"/>
          </a:p>
        </p:txBody>
      </p:sp>
    </p:spTree>
    <p:extLst>
      <p:ext uri="{BB962C8B-B14F-4D97-AF65-F5344CB8AC3E}">
        <p14:creationId xmlns:p14="http://schemas.microsoft.com/office/powerpoint/2010/main" val="77127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1/26/2021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99381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1/26/2021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10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1/26/2021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6054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1/26/2021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25417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1/26/2021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9161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1/26/2021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3473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1/26/2021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17578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77" r:id="rId6"/>
    <p:sldLayoutId id="2147483676" r:id="rId7"/>
    <p:sldLayoutId id="2147483664" r:id="rId8"/>
    <p:sldLayoutId id="2147483665" r:id="rId9"/>
    <p:sldLayoutId id="2147483675" r:id="rId10"/>
    <p:sldLayoutId id="2147483674"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6090045" y="1346200"/>
            <a:ext cx="5624118" cy="3284538"/>
          </a:xfrm>
        </p:spPr>
        <p:txBody>
          <a:bodyPr anchor="b">
            <a:normAutofit/>
          </a:bodyPr>
          <a:lstStyle/>
          <a:p>
            <a:r>
              <a:rPr lang="en-US" dirty="0"/>
              <a:t>MSSA project</a:t>
            </a:r>
          </a:p>
        </p:txBody>
      </p:sp>
      <p:sp>
        <p:nvSpPr>
          <p:cNvPr id="3" name="Subtitle 2"/>
          <p:cNvSpPr>
            <a:spLocks noGrp="1"/>
          </p:cNvSpPr>
          <p:nvPr>
            <p:ph type="subTitle" idx="1"/>
          </p:nvPr>
        </p:nvSpPr>
        <p:spPr>
          <a:xfrm>
            <a:off x="6096369" y="4630738"/>
            <a:ext cx="5617794" cy="1150937"/>
          </a:xfrm>
        </p:spPr>
        <p:txBody>
          <a:bodyPr vert="horz" lIns="91440" tIns="45720" rIns="91440" bIns="45720" rtlCol="0" anchor="t">
            <a:normAutofit/>
          </a:bodyPr>
          <a:lstStyle/>
          <a:p>
            <a:r>
              <a:rPr lang="en-US" dirty="0"/>
              <a:t>RAMON DIAZ SENA</a:t>
            </a:r>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FAC75702-A402-45EA-97C0-095444266D5F}"/>
              </a:ext>
            </a:extLst>
          </p:cNvPr>
          <p:cNvPicPr>
            <a:picLocks noChangeAspect="1"/>
          </p:cNvPicPr>
          <p:nvPr/>
        </p:nvPicPr>
        <p:blipFill rotWithShape="1">
          <a:blip r:embed="rId2"/>
          <a:srcRect l="51088" r="-3" b="-3"/>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85614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655A3EA-3983-4AB0-86DF-EA269DB5FA7B}"/>
              </a:ext>
            </a:extLst>
          </p:cNvPr>
          <p:cNvSpPr>
            <a:spLocks noGrp="1"/>
          </p:cNvSpPr>
          <p:nvPr>
            <p:ph type="title"/>
          </p:nvPr>
        </p:nvSpPr>
        <p:spPr>
          <a:xfrm>
            <a:off x="992518" y="587075"/>
            <a:ext cx="5271804" cy="1495726"/>
          </a:xfrm>
        </p:spPr>
        <p:txBody>
          <a:bodyPr anchor="b">
            <a:normAutofit/>
          </a:bodyPr>
          <a:lstStyle/>
          <a:p>
            <a:r>
              <a:rPr lang="en-US">
                <a:ea typeface="Meiryo"/>
              </a:rPr>
              <a:t>The idea</a:t>
            </a:r>
            <a:endParaRPr lang="en-US" dirty="0"/>
          </a:p>
        </p:txBody>
      </p:sp>
      <p:sp>
        <p:nvSpPr>
          <p:cNvPr id="3" name="Content Placeholder 2">
            <a:extLst>
              <a:ext uri="{FF2B5EF4-FFF2-40B4-BE49-F238E27FC236}">
                <a16:creationId xmlns:a16="http://schemas.microsoft.com/office/drawing/2014/main" id="{D7B217DE-B1AA-4D60-ABB9-3BDB0194E68A}"/>
              </a:ext>
            </a:extLst>
          </p:cNvPr>
          <p:cNvSpPr>
            <a:spLocks noGrp="1"/>
          </p:cNvSpPr>
          <p:nvPr>
            <p:ph idx="1"/>
          </p:nvPr>
        </p:nvSpPr>
        <p:spPr>
          <a:xfrm>
            <a:off x="992519" y="2312988"/>
            <a:ext cx="5271804" cy="3651250"/>
          </a:xfrm>
        </p:spPr>
        <p:txBody>
          <a:bodyPr vert="horz" lIns="109728" tIns="109728" rIns="109728" bIns="91440" rtlCol="0" anchor="t">
            <a:normAutofit fontScale="85000" lnSpcReduction="10000"/>
          </a:bodyPr>
          <a:lstStyle/>
          <a:p>
            <a:r>
              <a:rPr lang="en-US" dirty="0">
                <a:ea typeface="Meiryo"/>
              </a:rPr>
              <a:t>My friends are powerlifters. At least twice a week they meet up in the gym and have their training sessions. Each week they calculate their training sessions using a formula that calculates a certain percentage of their 1 rep max, the outcome determines how heavy they will lift. Duringtheir training sessions they use notebooks to record what they do and when they do it. they want an </a:t>
            </a:r>
            <a:r>
              <a:rPr lang="en-US">
                <a:ea typeface="Meiryo"/>
              </a:rPr>
              <a:t>app that accurately records their progress and calculates their next training weight.   </a:t>
            </a:r>
          </a:p>
        </p:txBody>
      </p:sp>
      <p:sp>
        <p:nvSpPr>
          <p:cNvPr id="18" name="Freeform: Shape 2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2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4205E3DC-6E3E-4942-96EC-0B02C3405CF3}"/>
              </a:ext>
            </a:extLst>
          </p:cNvPr>
          <p:cNvPicPr>
            <a:picLocks noChangeAspect="1"/>
          </p:cNvPicPr>
          <p:nvPr/>
        </p:nvPicPr>
        <p:blipFill rotWithShape="1">
          <a:blip r:embed="rId2"/>
          <a:srcRect l="14375" r="40530"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99902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A1143A4-3620-47D3-B9C3-1E01F6F1A204}"/>
              </a:ext>
            </a:extLst>
          </p:cNvPr>
          <p:cNvSpPr>
            <a:spLocks noGrp="1"/>
          </p:cNvSpPr>
          <p:nvPr>
            <p:ph type="title"/>
          </p:nvPr>
        </p:nvSpPr>
        <p:spPr>
          <a:xfrm>
            <a:off x="1217944" y="543687"/>
            <a:ext cx="9756112" cy="1046868"/>
          </a:xfrm>
        </p:spPr>
        <p:txBody>
          <a:bodyPr anchor="ctr">
            <a:normAutofit/>
          </a:bodyPr>
          <a:lstStyle/>
          <a:p>
            <a:pPr algn="ctr"/>
            <a:r>
              <a:rPr lang="en-US" dirty="0">
                <a:ea typeface="Meiryo"/>
              </a:rPr>
              <a:t>What the user wants</a:t>
            </a:r>
            <a:endParaRPr lang="en-US" dirty="0"/>
          </a:p>
        </p:txBody>
      </p:sp>
      <p:sp>
        <p:nvSpPr>
          <p:cNvPr id="15" name="Freeform: Shape 14">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5" name="Content Placeholder 2">
            <a:extLst>
              <a:ext uri="{FF2B5EF4-FFF2-40B4-BE49-F238E27FC236}">
                <a16:creationId xmlns:a16="http://schemas.microsoft.com/office/drawing/2014/main" id="{5DE0AA1E-1896-463E-B72F-BB67DD13A74F}"/>
              </a:ext>
            </a:extLst>
          </p:cNvPr>
          <p:cNvGraphicFramePr>
            <a:graphicFrameLocks noGrp="1"/>
          </p:cNvGraphicFramePr>
          <p:nvPr>
            <p:ph idx="1"/>
            <p:extLst>
              <p:ext uri="{D42A27DB-BD31-4B8C-83A1-F6EECF244321}">
                <p14:modId xmlns:p14="http://schemas.microsoft.com/office/powerpoint/2010/main" val="758870241"/>
              </p:ext>
            </p:extLst>
          </p:nvPr>
        </p:nvGraphicFramePr>
        <p:xfrm>
          <a:off x="1920875" y="2812010"/>
          <a:ext cx="8769350" cy="3289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840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47D30C0-A278-4E31-81F5-8E2DB35FE574}"/>
              </a:ext>
            </a:extLst>
          </p:cNvPr>
          <p:cNvSpPr>
            <a:spLocks noGrp="1"/>
          </p:cNvSpPr>
          <p:nvPr>
            <p:ph type="title"/>
          </p:nvPr>
        </p:nvSpPr>
        <p:spPr>
          <a:xfrm>
            <a:off x="1188340" y="1105232"/>
            <a:ext cx="3013545" cy="4277802"/>
          </a:xfrm>
        </p:spPr>
        <p:txBody>
          <a:bodyPr anchor="ctr">
            <a:normAutofit/>
          </a:bodyPr>
          <a:lstStyle/>
          <a:p>
            <a:r>
              <a:rPr lang="en-US" sz="2500" dirty="0">
                <a:ea typeface="Meiryo"/>
              </a:rPr>
              <a:t>Understanding what the user wants</a:t>
            </a:r>
          </a:p>
        </p:txBody>
      </p:sp>
      <p:grpSp>
        <p:nvGrpSpPr>
          <p:cNvPr id="10"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6"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6BBA332C-7F77-4E06-9761-A98B04F581CC}"/>
              </a:ext>
            </a:extLst>
          </p:cNvPr>
          <p:cNvSpPr>
            <a:spLocks noGrp="1"/>
          </p:cNvSpPr>
          <p:nvPr>
            <p:ph idx="1"/>
          </p:nvPr>
        </p:nvSpPr>
        <p:spPr>
          <a:xfrm>
            <a:off x="6096000" y="1105232"/>
            <a:ext cx="5176298" cy="4277802"/>
          </a:xfrm>
        </p:spPr>
        <p:txBody>
          <a:bodyPr vert="horz" lIns="109728" tIns="109728" rIns="109728" bIns="91440" rtlCol="0" anchor="ctr">
            <a:normAutofit/>
          </a:bodyPr>
          <a:lstStyle/>
          <a:p>
            <a:pPr marL="285750" indent="-285750">
              <a:buFont typeface="Arial" panose="020B0503020204020204" pitchFamily="34" charset="0"/>
              <a:buChar char="•"/>
            </a:pPr>
            <a:r>
              <a:rPr lang="en-US" dirty="0">
                <a:ea typeface="Meiryo"/>
              </a:rPr>
              <a:t>They want a means to record their gym data and be able to access it when they want.</a:t>
            </a:r>
          </a:p>
          <a:p>
            <a:pPr marL="285750" indent="-285750">
              <a:buFont typeface="Arial" panose="020B0503020204020204" pitchFamily="34" charset="0"/>
              <a:buChar char="•"/>
            </a:pPr>
            <a:r>
              <a:rPr lang="en-US" dirty="0">
                <a:ea typeface="Meiryo"/>
              </a:rPr>
              <a:t>They want to calculate how heavy their weekly training sessions are going to be</a:t>
            </a:r>
          </a:p>
          <a:p>
            <a:pPr marL="285750" indent="-285750">
              <a:buFont typeface="Arial" panose="020B0503020204020204" pitchFamily="34" charset="0"/>
              <a:buChar char="•"/>
            </a:pPr>
            <a:r>
              <a:rPr lang="en-US" dirty="0">
                <a:ea typeface="Meiryo"/>
              </a:rPr>
              <a:t>They want to use the app to Analize their progress</a:t>
            </a:r>
            <a:endParaRPr lang="en-US" dirty="0"/>
          </a:p>
        </p:txBody>
      </p:sp>
    </p:spTree>
    <p:extLst>
      <p:ext uri="{BB962C8B-B14F-4D97-AF65-F5344CB8AC3E}">
        <p14:creationId xmlns:p14="http://schemas.microsoft.com/office/powerpoint/2010/main" val="370772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0300180-69CF-42A1-B02C-65625D358413}"/>
              </a:ext>
            </a:extLst>
          </p:cNvPr>
          <p:cNvSpPr>
            <a:spLocks noGrp="1"/>
          </p:cNvSpPr>
          <p:nvPr>
            <p:ph type="title"/>
          </p:nvPr>
        </p:nvSpPr>
        <p:spPr>
          <a:xfrm>
            <a:off x="914400" y="442912"/>
            <a:ext cx="5411050" cy="1822123"/>
          </a:xfrm>
        </p:spPr>
        <p:txBody>
          <a:bodyPr anchor="b">
            <a:normAutofit/>
          </a:bodyPr>
          <a:lstStyle/>
          <a:p>
            <a:r>
              <a:rPr lang="en-US" dirty="0">
                <a:ea typeface="Meiryo"/>
              </a:rPr>
              <a:t>What does that mean for us?</a:t>
            </a:r>
            <a:endParaRPr lang="en-US" dirty="0"/>
          </a:p>
        </p:txBody>
      </p:sp>
      <p:sp>
        <p:nvSpPr>
          <p:cNvPr id="3" name="Content Placeholder 2">
            <a:extLst>
              <a:ext uri="{FF2B5EF4-FFF2-40B4-BE49-F238E27FC236}">
                <a16:creationId xmlns:a16="http://schemas.microsoft.com/office/drawing/2014/main" id="{5D9C6362-2CA5-43D9-9ACF-2685F97E44F2}"/>
              </a:ext>
            </a:extLst>
          </p:cNvPr>
          <p:cNvSpPr>
            <a:spLocks noGrp="1"/>
          </p:cNvSpPr>
          <p:nvPr>
            <p:ph idx="1"/>
          </p:nvPr>
        </p:nvSpPr>
        <p:spPr>
          <a:xfrm>
            <a:off x="914400" y="2496720"/>
            <a:ext cx="5181599" cy="3467518"/>
          </a:xfrm>
        </p:spPr>
        <p:txBody>
          <a:bodyPr vert="horz" lIns="109728" tIns="109728" rIns="109728" bIns="91440" rtlCol="0" anchor="t">
            <a:normAutofit fontScale="85000" lnSpcReduction="10000"/>
          </a:bodyPr>
          <a:lstStyle/>
          <a:p>
            <a:pPr marL="285750" indent="-285750">
              <a:buFont typeface="Arial" panose="020B0503020204020204" pitchFamily="34" charset="0"/>
              <a:buChar char="•"/>
            </a:pPr>
            <a:r>
              <a:rPr lang="en-US" dirty="0">
                <a:ea typeface="+mn-lt"/>
                <a:cs typeface="+mn-lt"/>
              </a:rPr>
              <a:t>This project will need store data such as the time and date of when they exercised, what exercise they did, how much weight they lifted, and how many repetitions were done.</a:t>
            </a:r>
            <a:endParaRPr lang="en-US" dirty="0">
              <a:ea typeface="Meiryo"/>
            </a:endParaRPr>
          </a:p>
          <a:p>
            <a:pPr marL="285750" indent="-285750">
              <a:buFont typeface="Arial" panose="020B0503020204020204" pitchFamily="34" charset="0"/>
              <a:buChar char="•"/>
            </a:pPr>
            <a:r>
              <a:rPr lang="en-US" dirty="0">
                <a:ea typeface="Meiryo"/>
              </a:rPr>
              <a:t>This project will also need a graphical interface so the user can easily see their gym progress</a:t>
            </a:r>
          </a:p>
          <a:p>
            <a:pPr marL="285750" indent="-285750">
              <a:buFont typeface="Arial" panose="020B0503020204020204" pitchFamily="34" charset="0"/>
              <a:buChar char="•"/>
            </a:pPr>
            <a:r>
              <a:rPr lang="en-US" dirty="0">
                <a:ea typeface="Meiryo"/>
              </a:rPr>
              <a:t>This project needs to be able to calculate their gym weight</a:t>
            </a:r>
          </a:p>
          <a:p>
            <a:endParaRPr lang="en-US" dirty="0">
              <a:ea typeface="Meiryo"/>
            </a:endParaRPr>
          </a:p>
          <a:p>
            <a:pPr marL="285750" indent="-285750">
              <a:buFont typeface="Arial" panose="020B0503020204020204" pitchFamily="34" charset="0"/>
              <a:buChar char="•"/>
            </a:pPr>
            <a:endParaRPr lang="en-US" dirty="0">
              <a:ea typeface="Meiryo"/>
            </a:endParaRPr>
          </a:p>
          <a:p>
            <a:pPr marL="285750" indent="-285750">
              <a:buFont typeface="Arial" panose="020B0503020204020204" pitchFamily="34" charset="0"/>
              <a:buChar char="•"/>
            </a:pPr>
            <a:endParaRPr lang="en-US" dirty="0">
              <a:ea typeface="Meiryo"/>
            </a:endParaRPr>
          </a:p>
          <a:p>
            <a:pPr marL="285750" indent="-285750">
              <a:buFont typeface="Arial" panose="020B0503020204020204" pitchFamily="34" charset="0"/>
              <a:buChar char="•"/>
            </a:pPr>
            <a:endParaRPr lang="en-US" dirty="0">
              <a:ea typeface="Meiryo"/>
            </a:endParaRPr>
          </a:p>
        </p:txBody>
      </p:sp>
      <p:sp>
        <p:nvSpPr>
          <p:cNvPr id="30" name="Freeform: Shape 29">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9" name="Picture 4">
            <a:extLst>
              <a:ext uri="{FF2B5EF4-FFF2-40B4-BE49-F238E27FC236}">
                <a16:creationId xmlns:a16="http://schemas.microsoft.com/office/drawing/2014/main" id="{9215444A-FE3C-4CF2-90BA-E3DB01C6F858}"/>
              </a:ext>
            </a:extLst>
          </p:cNvPr>
          <p:cNvPicPr>
            <a:picLocks noChangeAspect="1"/>
          </p:cNvPicPr>
          <p:nvPr/>
        </p:nvPicPr>
        <p:blipFill rotWithShape="1">
          <a:blip r:embed="rId2"/>
          <a:srcRect l="17153" r="5605" b="-1"/>
          <a:stretch/>
        </p:blipFill>
        <p:spPr>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p:spPr>
      </p:pic>
    </p:spTree>
    <p:extLst>
      <p:ext uri="{BB962C8B-B14F-4D97-AF65-F5344CB8AC3E}">
        <p14:creationId xmlns:p14="http://schemas.microsoft.com/office/powerpoint/2010/main" val="78629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623C094-49D3-40BB-BB7E-F27DDEB61909}"/>
              </a:ext>
            </a:extLst>
          </p:cNvPr>
          <p:cNvSpPr>
            <a:spLocks noGrp="1"/>
          </p:cNvSpPr>
          <p:nvPr>
            <p:ph type="title"/>
          </p:nvPr>
        </p:nvSpPr>
        <p:spPr>
          <a:xfrm>
            <a:off x="210098" y="1105232"/>
            <a:ext cx="3991787" cy="4277802"/>
          </a:xfrm>
        </p:spPr>
        <p:txBody>
          <a:bodyPr anchor="ctr">
            <a:normAutofit/>
          </a:bodyPr>
          <a:lstStyle/>
          <a:p>
            <a:r>
              <a:rPr lang="en-US" sz="3000" dirty="0">
                <a:ea typeface="Meiryo"/>
              </a:rPr>
              <a:t>Requirements</a:t>
            </a:r>
            <a:endParaRPr lang="en-US" sz="3000" dirty="0"/>
          </a:p>
        </p:txBody>
      </p:sp>
      <p:grpSp>
        <p:nvGrpSpPr>
          <p:cNvPr id="7" name="Group 10">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2" name="Freeform: Shape 11">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aphicFrame>
        <p:nvGraphicFramePr>
          <p:cNvPr id="8" name="Content Placeholder 2">
            <a:extLst>
              <a:ext uri="{FF2B5EF4-FFF2-40B4-BE49-F238E27FC236}">
                <a16:creationId xmlns:a16="http://schemas.microsoft.com/office/drawing/2014/main" id="{6D7E97AC-373B-4F15-A991-848FC0CC50B6}"/>
              </a:ext>
            </a:extLst>
          </p:cNvPr>
          <p:cNvGraphicFramePr>
            <a:graphicFrameLocks noGrp="1"/>
          </p:cNvGraphicFramePr>
          <p:nvPr>
            <p:ph idx="1"/>
            <p:extLst>
              <p:ext uri="{D42A27DB-BD31-4B8C-83A1-F6EECF244321}">
                <p14:modId xmlns:p14="http://schemas.microsoft.com/office/powerpoint/2010/main" val="971949166"/>
              </p:ext>
            </p:extLst>
          </p:nvPr>
        </p:nvGraphicFramePr>
        <p:xfrm>
          <a:off x="5972174" y="819150"/>
          <a:ext cx="5031485" cy="5145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453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C6416D7-1C09-4DDB-A900-A3F1AF422F93}"/>
              </a:ext>
            </a:extLst>
          </p:cNvPr>
          <p:cNvSpPr>
            <a:spLocks noGrp="1"/>
          </p:cNvSpPr>
          <p:nvPr>
            <p:ph type="title"/>
          </p:nvPr>
        </p:nvSpPr>
        <p:spPr>
          <a:xfrm>
            <a:off x="830218" y="1833229"/>
            <a:ext cx="3161338" cy="2934031"/>
          </a:xfrm>
        </p:spPr>
        <p:txBody>
          <a:bodyPr anchor="ctr">
            <a:normAutofit/>
          </a:bodyPr>
          <a:lstStyle/>
          <a:p>
            <a:r>
              <a:rPr lang="en-US">
                <a:ea typeface="Meiryo"/>
              </a:rPr>
              <a:t>Challenges</a:t>
            </a:r>
            <a:endParaRPr lang="en-US"/>
          </a:p>
        </p:txBody>
      </p:sp>
      <p:sp>
        <p:nvSpPr>
          <p:cNvPr id="3" name="Content Placeholder 2">
            <a:extLst>
              <a:ext uri="{FF2B5EF4-FFF2-40B4-BE49-F238E27FC236}">
                <a16:creationId xmlns:a16="http://schemas.microsoft.com/office/drawing/2014/main" id="{4D3D021B-5C09-42E4-8A5F-64C6B33365B7}"/>
              </a:ext>
            </a:extLst>
          </p:cNvPr>
          <p:cNvSpPr>
            <a:spLocks noGrp="1"/>
          </p:cNvSpPr>
          <p:nvPr>
            <p:ph idx="1"/>
          </p:nvPr>
        </p:nvSpPr>
        <p:spPr>
          <a:xfrm>
            <a:off x="6084834" y="1105306"/>
            <a:ext cx="4982452" cy="4337435"/>
          </a:xfrm>
        </p:spPr>
        <p:txBody>
          <a:bodyPr vert="horz" lIns="109728" tIns="109728" rIns="109728" bIns="91440" rtlCol="0" anchor="ctr">
            <a:normAutofit/>
          </a:bodyPr>
          <a:lstStyle/>
          <a:p>
            <a:pPr marL="285750" indent="-285750">
              <a:buFont typeface="Arial" panose="020B0503020204020204" pitchFamily="34" charset="0"/>
              <a:buChar char="•"/>
            </a:pPr>
            <a:r>
              <a:rPr lang="en-US" dirty="0">
                <a:ea typeface="Meiryo"/>
              </a:rPr>
              <a:t>How to implement the database to the graphical interfaces.</a:t>
            </a:r>
          </a:p>
          <a:p>
            <a:pPr marL="285750" indent="-285750">
              <a:buFont typeface="Arial" panose="020B0503020204020204" pitchFamily="34" charset="0"/>
              <a:buChar char="•"/>
            </a:pPr>
            <a:r>
              <a:rPr lang="en-US" dirty="0">
                <a:ea typeface="Meiryo"/>
              </a:rPr>
              <a:t>How to implement the calculator into the application.</a:t>
            </a:r>
          </a:p>
          <a:p>
            <a:pPr marL="285750" indent="-285750">
              <a:buFont typeface="Arial" panose="020B0503020204020204" pitchFamily="34" charset="0"/>
              <a:buChar char="•"/>
            </a:pPr>
            <a:r>
              <a:rPr lang="en-US" dirty="0">
                <a:ea typeface="Meiryo"/>
              </a:rPr>
              <a:t>How do they want the app to look like.</a:t>
            </a:r>
          </a:p>
          <a:p>
            <a:pPr marL="285750" indent="-285750">
              <a:buFont typeface="Arial" panose="020B0503020204020204" pitchFamily="34" charset="0"/>
              <a:buChar char="•"/>
            </a:pPr>
            <a:endParaRPr lang="en-US" dirty="0">
              <a:ea typeface="Meiryo"/>
            </a:endParaRPr>
          </a:p>
        </p:txBody>
      </p:sp>
    </p:spTree>
    <p:extLst>
      <p:ext uri="{BB962C8B-B14F-4D97-AF65-F5344CB8AC3E}">
        <p14:creationId xmlns:p14="http://schemas.microsoft.com/office/powerpoint/2010/main" val="154798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DF3FBF5-F14A-4E0A-96B9-F4C69D961F3D}"/>
              </a:ext>
            </a:extLst>
          </p:cNvPr>
          <p:cNvSpPr>
            <a:spLocks noGrp="1"/>
          </p:cNvSpPr>
          <p:nvPr>
            <p:ph type="title"/>
          </p:nvPr>
        </p:nvSpPr>
        <p:spPr>
          <a:xfrm>
            <a:off x="1180531" y="1346268"/>
            <a:ext cx="5274860" cy="3066706"/>
          </a:xfrm>
        </p:spPr>
        <p:txBody>
          <a:bodyPr vert="horz" lIns="109728" tIns="109728" rIns="109728" bIns="91440" rtlCol="0" anchor="b">
            <a:normAutofit/>
          </a:bodyPr>
          <a:lstStyle/>
          <a:p>
            <a:pPr>
              <a:lnSpc>
                <a:spcPct val="120000"/>
              </a:lnSpc>
            </a:pPr>
            <a:r>
              <a:rPr lang="en-US" sz="5400">
                <a:solidFill>
                  <a:schemeClr val="tx1">
                    <a:lumMod val="85000"/>
                    <a:lumOff val="15000"/>
                  </a:schemeClr>
                </a:solidFill>
              </a:rPr>
              <a:t>Questions?</a:t>
            </a:r>
          </a:p>
        </p:txBody>
      </p:sp>
      <p:sp>
        <p:nvSpPr>
          <p:cNvPr id="27" name="Freeform: Shape 26">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D6ACBBDF-52E7-4DEF-80CB-ACED96AD66BC}"/>
              </a:ext>
            </a:extLst>
          </p:cNvPr>
          <p:cNvPicPr>
            <a:picLocks noChangeAspect="1"/>
          </p:cNvPicPr>
          <p:nvPr/>
        </p:nvPicPr>
        <p:blipFill rotWithShape="1">
          <a:blip r:embed="rId2"/>
          <a:srcRect l="42817" r="2460" b="4"/>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4252492921"/>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243441"/>
      </a:dk2>
      <a:lt2>
        <a:srgbClr val="E8E5E2"/>
      </a:lt2>
      <a:accent1>
        <a:srgbClr val="86A5BE"/>
      </a:accent1>
      <a:accent2>
        <a:srgbClr val="76ABAD"/>
      </a:accent2>
      <a:accent3>
        <a:srgbClr val="81AA9A"/>
      </a:accent3>
      <a:accent4>
        <a:srgbClr val="78AF82"/>
      </a:accent4>
      <a:accent5>
        <a:srgbClr val="8AAA81"/>
      </a:accent5>
      <a:accent6>
        <a:srgbClr val="95A873"/>
      </a:accent6>
      <a:hlink>
        <a:srgbClr val="A0795A"/>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SketchLinesVTI</vt:lpstr>
      <vt:lpstr>MSSA project</vt:lpstr>
      <vt:lpstr>The idea</vt:lpstr>
      <vt:lpstr>What the user wants</vt:lpstr>
      <vt:lpstr>Understanding what the user wants</vt:lpstr>
      <vt:lpstr>What does that mean for us?</vt:lpstr>
      <vt:lpstr>Requirements</vt:lpstr>
      <vt:lpstr>Challenges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294</cp:revision>
  <dcterms:created xsi:type="dcterms:W3CDTF">2021-01-25T23:20:42Z</dcterms:created>
  <dcterms:modified xsi:type="dcterms:W3CDTF">2021-01-26T18:31:11Z</dcterms:modified>
</cp:coreProperties>
</file>