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8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99425-7EAD-59E4-02CC-50CDC3FF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6FBA1-022A-F2D4-C04C-C08A9640B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9A0E-5F30-0EDE-4A0B-026BFC0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DCCEA-B175-6AC3-731B-DC846420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Ramón Fernández Cerezo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40D27-6AA5-A9F3-35C5-E5178499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901533-110A-42B1-4CF1-7A1D3326D6BC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206131-483D-B8E0-2591-C0E7C17F63E7}"/>
              </a:ext>
            </a:extLst>
          </p:cNvPr>
          <p:cNvSpPr/>
          <p:nvPr userDrawn="1"/>
        </p:nvSpPr>
        <p:spPr>
          <a:xfrm>
            <a:off x="335797" y="294468"/>
            <a:ext cx="1000125" cy="656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7489FD-64F0-697A-D46B-FCDDD1398055}"/>
              </a:ext>
            </a:extLst>
          </p:cNvPr>
          <p:cNvSpPr/>
          <p:nvPr userDrawn="1"/>
        </p:nvSpPr>
        <p:spPr>
          <a:xfrm>
            <a:off x="10856078" y="294468"/>
            <a:ext cx="1000125" cy="656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519270-A882-4524-3182-23D626B1717E}"/>
              </a:ext>
            </a:extLst>
          </p:cNvPr>
          <p:cNvSpPr/>
          <p:nvPr userDrawn="1"/>
        </p:nvSpPr>
        <p:spPr>
          <a:xfrm rot="5400000">
            <a:off x="5731090" y="-4458563"/>
            <a:ext cx="1000125" cy="10506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2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9045C-4891-A65A-8B35-F9802816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6E9761-574C-0A93-616F-AFCEC4771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07B97B-3C15-D685-63AA-D9EEE19E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473-3176-2914-51B3-B1470C98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CAEAC-5AF1-5AA6-24AA-9E0847DE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2B7A7-CCD3-A5F9-C97C-028E2973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5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19BEA-B903-7FF3-DB2A-8C08B16C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77F07-1ABC-EBC0-E6F5-B7BF4153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0273E-362E-4506-3435-4F552A9D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AACFF-5EB0-18EC-14D2-D3785DF1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AFCC6-0937-FEAD-EF95-AFD6AD23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2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EF902-A9E6-0CD2-A6A7-814B8B773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43AE-B46E-4D88-1908-FF019D88B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CD849-C4D3-91D7-E47E-B21FDF20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BFD60-A8CD-D9BC-715B-5ADF986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906EE-D22C-9BAA-5C0C-05CC5F44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5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565D-F4A2-82D2-C345-99EFCDA1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0BCFF-024D-D1B6-49A5-445B111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9E284B-AFAD-E890-2A6F-8CE38BCF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Ramón Fernández Cerezo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E5B4D3-5A96-1174-0E32-17EA82C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04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99425-7EAD-59E4-02CC-50CDC3FF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6FBA1-022A-F2D4-C04C-C08A9640B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9A0E-5F30-0EDE-4A0B-026BFC0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DCCEA-B175-6AC3-731B-DC846420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Ramón Fernández Cerezo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40D27-6AA5-A9F3-35C5-E5178499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901533-110A-42B1-4CF1-7A1D3326D6BC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206131-483D-B8E0-2591-C0E7C17F63E7}"/>
              </a:ext>
            </a:extLst>
          </p:cNvPr>
          <p:cNvSpPr/>
          <p:nvPr userDrawn="1"/>
        </p:nvSpPr>
        <p:spPr>
          <a:xfrm>
            <a:off x="319089" y="2928937"/>
            <a:ext cx="1000125" cy="3929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7489FD-64F0-697A-D46B-FCDDD1398055}"/>
              </a:ext>
            </a:extLst>
          </p:cNvPr>
          <p:cNvSpPr/>
          <p:nvPr userDrawn="1"/>
        </p:nvSpPr>
        <p:spPr>
          <a:xfrm>
            <a:off x="10859740" y="2928937"/>
            <a:ext cx="1000125" cy="3954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519270-A882-4524-3182-23D626B1717E}"/>
              </a:ext>
            </a:extLst>
          </p:cNvPr>
          <p:cNvSpPr/>
          <p:nvPr userDrawn="1"/>
        </p:nvSpPr>
        <p:spPr>
          <a:xfrm rot="5400000">
            <a:off x="5523394" y="-2106129"/>
            <a:ext cx="1000125" cy="1107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7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C84E-954F-E95C-DAF7-0B61BB8B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8AA1F-F261-4FFD-63CC-55346F07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518BB-282F-2573-78D3-B9B79DB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C736F-41C6-3DB3-B222-F49313C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986E3-5352-E6B1-9350-380C11D9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FB2E-EB6A-F58F-59D5-9ED8794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95B0B-0876-A59A-4FC4-54427FD8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8D4FD-713F-D671-0029-81FB77DB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F9619-C0D5-6AEB-7DBB-1C9C90A2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Ramón Fernández Cerezo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E1115-E183-FF04-35AE-778B07F1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36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DDC70-9BD0-57BE-057C-5ADD492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CC102-B5FF-ABE4-901E-E83196D41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46330-4BA6-F36B-0872-1C9A7FCA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DEA10-CD12-9312-218D-34FB3BE4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AAA66-E9D5-FCBD-C70C-9AB2E97D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67ED8-213B-AD25-9176-A108951D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7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383B6-074A-E7EF-2624-5EF08A36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1422A-7336-22F2-645E-926A946A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D4CF5-9AB5-E4FA-674A-E7885DEB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A05AC2-CEA3-40FC-57D6-C559365F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8ABB2-9E49-AA62-722B-D2A50F52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51FC93-14EC-7562-47CA-C77E9AD3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053E28-5FA1-F44F-C9FB-30761D87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6AA0E7-7ECC-6057-241D-07DA43E7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72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0AEC9-D2EE-9FE2-D583-3EBAD601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5644DD-C529-2742-FF0E-D58FBB94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2FABC-73B2-02D7-A51E-7EC1362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1A38E-0CEF-1977-63BE-1B26B216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3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C47820-E28C-BE49-095F-85A3CD2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1B286-C141-F376-1812-7BE69CB4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0082B-C77A-4708-BDFA-B87FF245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5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9E12-137A-63C4-94FD-40A6F454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C1656-ED44-9493-0AE7-33396A0A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6967CC-0793-EC16-ABC5-A13FD121C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324079-8BEF-0C57-DF2E-71B44F36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6EBF6C-8813-FAB1-7BCE-D968AEDB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ECE76-F3C7-4967-8E31-86AA3E50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60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C101D-EFC2-1E2C-0862-DF031996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563181-C5E4-46F4-813B-065C54ED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D906E-850A-4807-CB7B-2D4A461B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4606-7A01-4016-8311-EDEE1E2251B5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5258E-1098-2C08-DBBB-BB4A2C0E2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Ramón Fernández Cerezo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27498-3D74-9445-BC07-30036914D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BE86-9DC3-4C24-8C8A-FBA34FB54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3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EED78AD-309C-E08B-6A47-5B79A13ECC07}"/>
              </a:ext>
            </a:extLst>
          </p:cNvPr>
          <p:cNvSpPr txBox="1">
            <a:spLocks/>
          </p:cNvSpPr>
          <p:nvPr/>
        </p:nvSpPr>
        <p:spPr>
          <a:xfrm>
            <a:off x="841408" y="1111704"/>
            <a:ext cx="10509183" cy="77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MONITORIZACIÓN DE RRSS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82C102D-5736-0DE7-554D-0B83C2FF667A}"/>
              </a:ext>
            </a:extLst>
          </p:cNvPr>
          <p:cNvSpPr txBox="1">
            <a:spLocks/>
          </p:cNvSpPr>
          <p:nvPr/>
        </p:nvSpPr>
        <p:spPr>
          <a:xfrm>
            <a:off x="285008" y="1909287"/>
            <a:ext cx="11519065" cy="537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>
                <a:latin typeface="Century Gothic" panose="020B0502020202020204" pitchFamily="34" charset="0"/>
              </a:rPr>
              <a:t>Impacto de marca y acciones comerciales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081DC-76AF-E93F-B421-65F807C58DC0}"/>
              </a:ext>
            </a:extLst>
          </p:cNvPr>
          <p:cNvSpPr txBox="1"/>
          <p:nvPr/>
        </p:nvSpPr>
        <p:spPr>
          <a:xfrm>
            <a:off x="4553019" y="6363261"/>
            <a:ext cx="280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badi" panose="020B0604020104020204" pitchFamily="34" charset="0"/>
              </a:rPr>
              <a:t>Ramón Fernández Cerezo</a:t>
            </a:r>
          </a:p>
        </p:txBody>
      </p:sp>
      <p:pic>
        <p:nvPicPr>
          <p:cNvPr id="7" name="Picture 2" descr="The Bridge | Digital Talent Accelerator - Opiniones, Cursos, Formación y  Precios | Docenzia">
            <a:extLst>
              <a:ext uri="{FF2B5EF4-FFF2-40B4-BE49-F238E27FC236}">
                <a16:creationId xmlns:a16="http://schemas.microsoft.com/office/drawing/2014/main" id="{7227EF68-F2B1-1D9F-3B93-9A8593FBC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2" b="10101"/>
          <a:stretch/>
        </p:blipFill>
        <p:spPr bwMode="auto">
          <a:xfrm>
            <a:off x="4094134" y="3064520"/>
            <a:ext cx="4003727" cy="7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5BEF9C6-68FA-035E-F303-CC18B4D6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345" y="3216998"/>
            <a:ext cx="1874057" cy="154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18195F7-9A1B-9597-9E4C-F8D4E66F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91" y="4411685"/>
            <a:ext cx="1874058" cy="11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E66DBE-E4A1-3271-EBDE-94726C69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01" y="5083677"/>
            <a:ext cx="1668463" cy="11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 Logo, symbol, meaning, history, PNG, brand">
            <a:extLst>
              <a:ext uri="{FF2B5EF4-FFF2-40B4-BE49-F238E27FC236}">
                <a16:creationId xmlns:a16="http://schemas.microsoft.com/office/drawing/2014/main" id="{4351D317-5C80-0ECD-8DEF-FC7C9B7A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33" y="4245974"/>
            <a:ext cx="2191931" cy="12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F828DDE-4F4B-7DA7-69AC-56EE72DC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22" y="5162698"/>
            <a:ext cx="2969509" cy="12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E8C35-F347-F6D2-869C-A23EC73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69" y="363042"/>
            <a:ext cx="10204862" cy="861765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Century Gothic" panose="020B0502020202020204" pitchFamily="34" charset="0"/>
              </a:rPr>
              <a:t>Las menciones a </a:t>
            </a:r>
            <a:r>
              <a:rPr lang="es-ES" sz="4800" b="1" dirty="0" err="1">
                <a:latin typeface="Century Gothic" panose="020B0502020202020204" pitchFamily="34" charset="0"/>
              </a:rPr>
              <a:t>TheBridge_Tech</a:t>
            </a:r>
            <a:endParaRPr lang="es-ES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726FC-C8A6-FB93-F504-978EDD94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700" y="1773238"/>
            <a:ext cx="4648200" cy="38655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176 tweets mencionan a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TheBridge_Tech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, de los que 47 son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automenciones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En general, de carácter corporativo, para anunciar cursos o eventos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Vocabulario tecnológico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CB83E4-DFF4-4299-B5A3-B48AA6371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9" t="13333" r="38052" b="31602"/>
          <a:stretch/>
        </p:blipFill>
        <p:spPr>
          <a:xfrm>
            <a:off x="703283" y="1657726"/>
            <a:ext cx="4893533" cy="4916631"/>
          </a:xfrm>
          <a:prstGeom prst="rect">
            <a:avLst/>
          </a:prstGeom>
        </p:spPr>
      </p:pic>
      <p:pic>
        <p:nvPicPr>
          <p:cNvPr id="2050" name="Picture 2" descr="Imagen">
            <a:extLst>
              <a:ext uri="{FF2B5EF4-FFF2-40B4-BE49-F238E27FC236}">
                <a16:creationId xmlns:a16="http://schemas.microsoft.com/office/drawing/2014/main" id="{F1563DBA-F175-1DEE-BC86-5F766FF1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25" y="4485207"/>
            <a:ext cx="3708550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F84ED-1738-A972-DCAF-482AA6A06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438"/>
            <a:ext cx="9144000" cy="792162"/>
          </a:xfrm>
        </p:spPr>
        <p:txBody>
          <a:bodyPr>
            <a:no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Análisis de métricas (1)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FBE8AC-13DC-4323-60D0-3765712DE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8E935C-399A-1EF7-0F2B-9CA1A722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55" y="3213100"/>
            <a:ext cx="9537092" cy="3644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1DB38E-C526-7967-6BE1-ED4798771778}"/>
              </a:ext>
            </a:extLst>
          </p:cNvPr>
          <p:cNvSpPr txBox="1"/>
          <p:nvPr/>
        </p:nvSpPr>
        <p:spPr>
          <a:xfrm>
            <a:off x="1732751" y="1612900"/>
            <a:ext cx="8775700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Las cifras de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engagement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 con la audiencia son realmente bajas, pues la gran mayoría de tweets se acercan a la nula interacción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Hay algún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outlier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, pero es por un tweet muy concreto de un evento</a:t>
            </a:r>
          </a:p>
        </p:txBody>
      </p:sp>
    </p:spTree>
    <p:extLst>
      <p:ext uri="{BB962C8B-B14F-4D97-AF65-F5344CB8AC3E}">
        <p14:creationId xmlns:p14="http://schemas.microsoft.com/office/powerpoint/2010/main" val="182680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550C62-3E28-EAF4-2E26-D0F00360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14" y="2605009"/>
            <a:ext cx="8541571" cy="425299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395951-E791-975A-A6EB-66CD9BFB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438"/>
            <a:ext cx="9144000" cy="792162"/>
          </a:xfrm>
        </p:spPr>
        <p:txBody>
          <a:bodyPr>
            <a:no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Análisis de métricas (2)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8490AF-E3D4-5A59-6095-EBD17A2A66F8}"/>
              </a:ext>
            </a:extLst>
          </p:cNvPr>
          <p:cNvSpPr txBox="1"/>
          <p:nvPr/>
        </p:nvSpPr>
        <p:spPr>
          <a:xfrm>
            <a:off x="1708150" y="1511300"/>
            <a:ext cx="8775700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Entre las métricas de cada tweet sí vemos correlación, pero cabría esperar también con los </a:t>
            </a:r>
            <a:r>
              <a:rPr lang="es-E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followers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del autor del tweet, y </a:t>
            </a:r>
            <a:r>
              <a:rPr lang="es-E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 es así</a:t>
            </a:r>
          </a:p>
        </p:txBody>
      </p:sp>
    </p:spTree>
    <p:extLst>
      <p:ext uri="{BB962C8B-B14F-4D97-AF65-F5344CB8AC3E}">
        <p14:creationId xmlns:p14="http://schemas.microsoft.com/office/powerpoint/2010/main" val="5609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E88B-2492-6489-857C-8C810193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17500"/>
            <a:ext cx="11557000" cy="944562"/>
          </a:xfrm>
        </p:spPr>
        <p:txBody>
          <a:bodyPr>
            <a:normAutofit/>
          </a:bodyPr>
          <a:lstStyle/>
          <a:p>
            <a:r>
              <a:rPr lang="es-ES" sz="5400" b="1" dirty="0">
                <a:latin typeface="Century Gothic" panose="020B0502020202020204" pitchFamily="34" charset="0"/>
              </a:rPr>
              <a:t>Polaridad de la audiencia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8AB47-60AD-02E5-9C11-3F8F9D47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150" y="1940719"/>
            <a:ext cx="4114800" cy="29765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No obstante, los comentarios que tenemos son mayoritariamente positivos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La imagen de nuestra empresa de cara a otras empresas y usuarios es buena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73D8A0-F36B-929F-94FB-600EBAB8177B}"/>
              </a:ext>
            </a:extLst>
          </p:cNvPr>
          <p:cNvSpPr/>
          <p:nvPr/>
        </p:nvSpPr>
        <p:spPr>
          <a:xfrm>
            <a:off x="1358900" y="2413000"/>
            <a:ext cx="4737100" cy="4445000"/>
          </a:xfrm>
          <a:prstGeom prst="rect">
            <a:avLst/>
          </a:prstGeom>
          <a:solidFill>
            <a:srgbClr val="3FCC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entury Gothic" panose="020B0502020202020204" pitchFamily="34" charset="0"/>
              </a:rPr>
              <a:t>109 positivos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3C9A04-C1CF-36DD-C46D-CEFD0A5B7A70}"/>
              </a:ext>
            </a:extLst>
          </p:cNvPr>
          <p:cNvSpPr/>
          <p:nvPr/>
        </p:nvSpPr>
        <p:spPr>
          <a:xfrm>
            <a:off x="6096000" y="5202238"/>
            <a:ext cx="4737100" cy="165576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37 negativos</a:t>
            </a:r>
          </a:p>
        </p:txBody>
      </p:sp>
    </p:spTree>
    <p:extLst>
      <p:ext uri="{BB962C8B-B14F-4D97-AF65-F5344CB8AC3E}">
        <p14:creationId xmlns:p14="http://schemas.microsoft.com/office/powerpoint/2010/main" val="5617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F775-D2B7-2C38-58C3-D45BE3013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63"/>
            <a:ext cx="9144000" cy="1112837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Posibles mejoras futuras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0680F-FD15-2BED-9E37-9E48CE14A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5438"/>
            <a:ext cx="4737100" cy="1681162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Colaborar con cuentas más exitosas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Generar contenido propio para Twitter, no solo para anunciar eventos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Interactuar con los usuarios</a:t>
            </a:r>
          </a:p>
          <a:p>
            <a:pPr marL="342900" indent="-34290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7D48A7-3DD5-83B6-7817-EB92B0C1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5" y="3303724"/>
            <a:ext cx="4127350" cy="35542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BC4988-364B-19C2-89E5-153FBEF42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99" y="1595438"/>
            <a:ext cx="3166894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176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Century Gothic</vt:lpstr>
      <vt:lpstr>Tema de Office</vt:lpstr>
      <vt:lpstr>Presentación de PowerPoint</vt:lpstr>
      <vt:lpstr>Las menciones a TheBridge_Tech</vt:lpstr>
      <vt:lpstr>Análisis de métricas (1)</vt:lpstr>
      <vt:lpstr>Análisis de métricas (2)</vt:lpstr>
      <vt:lpstr>Polaridad de la audiencia</vt:lpstr>
      <vt:lpstr>Posibles mejoras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Ramón Fernández Cerezo</dc:creator>
  <cp:lastModifiedBy>Ramón Fernández Cerezo</cp:lastModifiedBy>
  <cp:revision>1</cp:revision>
  <dcterms:created xsi:type="dcterms:W3CDTF">2023-03-10T09:19:11Z</dcterms:created>
  <dcterms:modified xsi:type="dcterms:W3CDTF">2023-03-10T10:32:31Z</dcterms:modified>
</cp:coreProperties>
</file>