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8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920128-DBC2-AED9-D68B-5FB0DAB258A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88A1C25E-2836-7A9E-6E4E-94EC010F4E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910E27A4-1ABD-A76B-3E82-C38D2C48211F}"/>
              </a:ext>
            </a:extLst>
          </p:cNvPr>
          <p:cNvSpPr>
            <a:spLocks noGrp="1"/>
          </p:cNvSpPr>
          <p:nvPr>
            <p:ph type="dt" sz="half" idx="10"/>
          </p:nvPr>
        </p:nvSpPr>
        <p:spPr/>
        <p:txBody>
          <a:bodyPr/>
          <a:lstStyle/>
          <a:p>
            <a:fld id="{F4EE02B4-F168-4137-BD6E-5BB1BEC9B8E3}" type="datetimeFigureOut">
              <a:rPr lang="es-ES" smtClean="0"/>
              <a:t>15/01/2025</a:t>
            </a:fld>
            <a:endParaRPr lang="es-ES"/>
          </a:p>
        </p:txBody>
      </p:sp>
      <p:sp>
        <p:nvSpPr>
          <p:cNvPr id="5" name="Marcador de pie de página 4">
            <a:extLst>
              <a:ext uri="{FF2B5EF4-FFF2-40B4-BE49-F238E27FC236}">
                <a16:creationId xmlns:a16="http://schemas.microsoft.com/office/drawing/2014/main" id="{2F1E894B-BC17-5846-FD17-213389447E06}"/>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3AD65FD0-D442-399C-E0FE-12EAC5577C81}"/>
              </a:ext>
            </a:extLst>
          </p:cNvPr>
          <p:cNvSpPr>
            <a:spLocks noGrp="1"/>
          </p:cNvSpPr>
          <p:nvPr>
            <p:ph type="sldNum" sz="quarter" idx="12"/>
          </p:nvPr>
        </p:nvSpPr>
        <p:spPr/>
        <p:txBody>
          <a:bodyPr/>
          <a:lstStyle/>
          <a:p>
            <a:fld id="{4F63DD5F-1331-48AD-9A41-48960758C431}" type="slidenum">
              <a:rPr lang="es-ES" smtClean="0"/>
              <a:t>‹Nº›</a:t>
            </a:fld>
            <a:endParaRPr lang="es-ES"/>
          </a:p>
        </p:txBody>
      </p:sp>
    </p:spTree>
    <p:extLst>
      <p:ext uri="{BB962C8B-B14F-4D97-AF65-F5344CB8AC3E}">
        <p14:creationId xmlns:p14="http://schemas.microsoft.com/office/powerpoint/2010/main" val="1731112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AA0A4C-461C-0FB1-C205-42C727152C74}"/>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9B127C4E-FC45-D576-8A87-97504B47E3AE}"/>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113027C-F6CB-D5BB-0CC5-34E2B34551A0}"/>
              </a:ext>
            </a:extLst>
          </p:cNvPr>
          <p:cNvSpPr>
            <a:spLocks noGrp="1"/>
          </p:cNvSpPr>
          <p:nvPr>
            <p:ph type="dt" sz="half" idx="10"/>
          </p:nvPr>
        </p:nvSpPr>
        <p:spPr/>
        <p:txBody>
          <a:bodyPr/>
          <a:lstStyle/>
          <a:p>
            <a:fld id="{F4EE02B4-F168-4137-BD6E-5BB1BEC9B8E3}" type="datetimeFigureOut">
              <a:rPr lang="es-ES" smtClean="0"/>
              <a:t>15/01/2025</a:t>
            </a:fld>
            <a:endParaRPr lang="es-ES"/>
          </a:p>
        </p:txBody>
      </p:sp>
      <p:sp>
        <p:nvSpPr>
          <p:cNvPr id="5" name="Marcador de pie de página 4">
            <a:extLst>
              <a:ext uri="{FF2B5EF4-FFF2-40B4-BE49-F238E27FC236}">
                <a16:creationId xmlns:a16="http://schemas.microsoft.com/office/drawing/2014/main" id="{F20A1302-F2FD-02A5-4C7F-B839CF48445E}"/>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E64D0BC-B573-B9FA-3D10-45E526D72C8F}"/>
              </a:ext>
            </a:extLst>
          </p:cNvPr>
          <p:cNvSpPr>
            <a:spLocks noGrp="1"/>
          </p:cNvSpPr>
          <p:nvPr>
            <p:ph type="sldNum" sz="quarter" idx="12"/>
          </p:nvPr>
        </p:nvSpPr>
        <p:spPr/>
        <p:txBody>
          <a:bodyPr/>
          <a:lstStyle/>
          <a:p>
            <a:fld id="{4F63DD5F-1331-48AD-9A41-48960758C431}" type="slidenum">
              <a:rPr lang="es-ES" smtClean="0"/>
              <a:t>‹Nº›</a:t>
            </a:fld>
            <a:endParaRPr lang="es-ES"/>
          </a:p>
        </p:txBody>
      </p:sp>
    </p:spTree>
    <p:extLst>
      <p:ext uri="{BB962C8B-B14F-4D97-AF65-F5344CB8AC3E}">
        <p14:creationId xmlns:p14="http://schemas.microsoft.com/office/powerpoint/2010/main" val="1192301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B787A77-C8B2-8AF8-76E3-B793D0546669}"/>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B7AB1CE9-F64C-1125-7711-21EF2FB7CF10}"/>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315FB15F-592D-0D5E-2D94-CADD2E1E242C}"/>
              </a:ext>
            </a:extLst>
          </p:cNvPr>
          <p:cNvSpPr>
            <a:spLocks noGrp="1"/>
          </p:cNvSpPr>
          <p:nvPr>
            <p:ph type="dt" sz="half" idx="10"/>
          </p:nvPr>
        </p:nvSpPr>
        <p:spPr/>
        <p:txBody>
          <a:bodyPr/>
          <a:lstStyle/>
          <a:p>
            <a:fld id="{F4EE02B4-F168-4137-BD6E-5BB1BEC9B8E3}" type="datetimeFigureOut">
              <a:rPr lang="es-ES" smtClean="0"/>
              <a:t>15/01/2025</a:t>
            </a:fld>
            <a:endParaRPr lang="es-ES"/>
          </a:p>
        </p:txBody>
      </p:sp>
      <p:sp>
        <p:nvSpPr>
          <p:cNvPr id="5" name="Marcador de pie de página 4">
            <a:extLst>
              <a:ext uri="{FF2B5EF4-FFF2-40B4-BE49-F238E27FC236}">
                <a16:creationId xmlns:a16="http://schemas.microsoft.com/office/drawing/2014/main" id="{4D404E59-E7A3-CCEA-9AFA-E035657E682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6CBFC766-D960-A11C-6AFC-3B7BCD480AA1}"/>
              </a:ext>
            </a:extLst>
          </p:cNvPr>
          <p:cNvSpPr>
            <a:spLocks noGrp="1"/>
          </p:cNvSpPr>
          <p:nvPr>
            <p:ph type="sldNum" sz="quarter" idx="12"/>
          </p:nvPr>
        </p:nvSpPr>
        <p:spPr/>
        <p:txBody>
          <a:bodyPr/>
          <a:lstStyle/>
          <a:p>
            <a:fld id="{4F63DD5F-1331-48AD-9A41-48960758C431}" type="slidenum">
              <a:rPr lang="es-ES" smtClean="0"/>
              <a:t>‹Nº›</a:t>
            </a:fld>
            <a:endParaRPr lang="es-ES"/>
          </a:p>
        </p:txBody>
      </p:sp>
    </p:spTree>
    <p:extLst>
      <p:ext uri="{BB962C8B-B14F-4D97-AF65-F5344CB8AC3E}">
        <p14:creationId xmlns:p14="http://schemas.microsoft.com/office/powerpoint/2010/main" val="1272248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3C4EDA8-5A0A-5C1F-B601-A174C3CA11B2}"/>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1A31055-0E4E-3024-FF91-2D30AFFDFD3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188DB29-81AF-1945-DA3D-D9E3977AC961}"/>
              </a:ext>
            </a:extLst>
          </p:cNvPr>
          <p:cNvSpPr>
            <a:spLocks noGrp="1"/>
          </p:cNvSpPr>
          <p:nvPr>
            <p:ph type="dt" sz="half" idx="10"/>
          </p:nvPr>
        </p:nvSpPr>
        <p:spPr/>
        <p:txBody>
          <a:bodyPr/>
          <a:lstStyle/>
          <a:p>
            <a:fld id="{F4EE02B4-F168-4137-BD6E-5BB1BEC9B8E3}" type="datetimeFigureOut">
              <a:rPr lang="es-ES" smtClean="0"/>
              <a:t>15/01/2025</a:t>
            </a:fld>
            <a:endParaRPr lang="es-ES"/>
          </a:p>
        </p:txBody>
      </p:sp>
      <p:sp>
        <p:nvSpPr>
          <p:cNvPr id="5" name="Marcador de pie de página 4">
            <a:extLst>
              <a:ext uri="{FF2B5EF4-FFF2-40B4-BE49-F238E27FC236}">
                <a16:creationId xmlns:a16="http://schemas.microsoft.com/office/drawing/2014/main" id="{F6B3C499-FD38-4AE3-5F01-B21CACEBE5DC}"/>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80536C7C-C0F2-7E6A-432A-08F7F8D1DA39}"/>
              </a:ext>
            </a:extLst>
          </p:cNvPr>
          <p:cNvSpPr>
            <a:spLocks noGrp="1"/>
          </p:cNvSpPr>
          <p:nvPr>
            <p:ph type="sldNum" sz="quarter" idx="12"/>
          </p:nvPr>
        </p:nvSpPr>
        <p:spPr/>
        <p:txBody>
          <a:bodyPr/>
          <a:lstStyle/>
          <a:p>
            <a:fld id="{4F63DD5F-1331-48AD-9A41-48960758C431}" type="slidenum">
              <a:rPr lang="es-ES" smtClean="0"/>
              <a:t>‹Nº›</a:t>
            </a:fld>
            <a:endParaRPr lang="es-ES"/>
          </a:p>
        </p:txBody>
      </p:sp>
    </p:spTree>
    <p:extLst>
      <p:ext uri="{BB962C8B-B14F-4D97-AF65-F5344CB8AC3E}">
        <p14:creationId xmlns:p14="http://schemas.microsoft.com/office/powerpoint/2010/main" val="4023094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BF320F-5BFD-E8A9-31E0-B781AE07976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92E754D0-AF9D-696F-53B5-6BC1C085CA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2EF5E09-1AB4-471B-791A-3EB4F75C9BD2}"/>
              </a:ext>
            </a:extLst>
          </p:cNvPr>
          <p:cNvSpPr>
            <a:spLocks noGrp="1"/>
          </p:cNvSpPr>
          <p:nvPr>
            <p:ph type="dt" sz="half" idx="10"/>
          </p:nvPr>
        </p:nvSpPr>
        <p:spPr/>
        <p:txBody>
          <a:bodyPr/>
          <a:lstStyle/>
          <a:p>
            <a:fld id="{F4EE02B4-F168-4137-BD6E-5BB1BEC9B8E3}" type="datetimeFigureOut">
              <a:rPr lang="es-ES" smtClean="0"/>
              <a:t>15/01/2025</a:t>
            </a:fld>
            <a:endParaRPr lang="es-ES"/>
          </a:p>
        </p:txBody>
      </p:sp>
      <p:sp>
        <p:nvSpPr>
          <p:cNvPr id="5" name="Marcador de pie de página 4">
            <a:extLst>
              <a:ext uri="{FF2B5EF4-FFF2-40B4-BE49-F238E27FC236}">
                <a16:creationId xmlns:a16="http://schemas.microsoft.com/office/drawing/2014/main" id="{298ABB28-6075-42BE-34E9-33F5C3B487CF}"/>
              </a:ext>
            </a:extLst>
          </p:cNvPr>
          <p:cNvSpPr>
            <a:spLocks noGrp="1"/>
          </p:cNvSpPr>
          <p:nvPr>
            <p:ph type="ftr" sz="quarter" idx="11"/>
          </p:nvPr>
        </p:nvSpPr>
        <p:spPr/>
        <p:txBody>
          <a:bodyPr/>
          <a:lstStyle/>
          <a:p>
            <a:endParaRPr lang="es-ES"/>
          </a:p>
        </p:txBody>
      </p:sp>
      <p:sp>
        <p:nvSpPr>
          <p:cNvPr id="6" name="Marcador de número de diapositiva 5">
            <a:extLst>
              <a:ext uri="{FF2B5EF4-FFF2-40B4-BE49-F238E27FC236}">
                <a16:creationId xmlns:a16="http://schemas.microsoft.com/office/drawing/2014/main" id="{FB79080E-E58A-43B5-FAED-CB6B153392CF}"/>
              </a:ext>
            </a:extLst>
          </p:cNvPr>
          <p:cNvSpPr>
            <a:spLocks noGrp="1"/>
          </p:cNvSpPr>
          <p:nvPr>
            <p:ph type="sldNum" sz="quarter" idx="12"/>
          </p:nvPr>
        </p:nvSpPr>
        <p:spPr/>
        <p:txBody>
          <a:bodyPr/>
          <a:lstStyle/>
          <a:p>
            <a:fld id="{4F63DD5F-1331-48AD-9A41-48960758C431}" type="slidenum">
              <a:rPr lang="es-ES" smtClean="0"/>
              <a:t>‹Nº›</a:t>
            </a:fld>
            <a:endParaRPr lang="es-ES"/>
          </a:p>
        </p:txBody>
      </p:sp>
    </p:spTree>
    <p:extLst>
      <p:ext uri="{BB962C8B-B14F-4D97-AF65-F5344CB8AC3E}">
        <p14:creationId xmlns:p14="http://schemas.microsoft.com/office/powerpoint/2010/main" val="21929186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393FE6-816D-AB0F-9E1C-1375E97435EE}"/>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392E3150-7812-2B6A-A421-4B2E7D73613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05CCB194-45FA-D650-07BC-82C23CEB030B}"/>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EF6D9849-552B-AFAE-41B9-9869EDCDE846}"/>
              </a:ext>
            </a:extLst>
          </p:cNvPr>
          <p:cNvSpPr>
            <a:spLocks noGrp="1"/>
          </p:cNvSpPr>
          <p:nvPr>
            <p:ph type="dt" sz="half" idx="10"/>
          </p:nvPr>
        </p:nvSpPr>
        <p:spPr/>
        <p:txBody>
          <a:bodyPr/>
          <a:lstStyle/>
          <a:p>
            <a:fld id="{F4EE02B4-F168-4137-BD6E-5BB1BEC9B8E3}" type="datetimeFigureOut">
              <a:rPr lang="es-ES" smtClean="0"/>
              <a:t>15/01/2025</a:t>
            </a:fld>
            <a:endParaRPr lang="es-ES"/>
          </a:p>
        </p:txBody>
      </p:sp>
      <p:sp>
        <p:nvSpPr>
          <p:cNvPr id="6" name="Marcador de pie de página 5">
            <a:extLst>
              <a:ext uri="{FF2B5EF4-FFF2-40B4-BE49-F238E27FC236}">
                <a16:creationId xmlns:a16="http://schemas.microsoft.com/office/drawing/2014/main" id="{E98CD263-ED43-6E28-426E-490F8BD25D7D}"/>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0BE6FC4C-4C9B-DEF5-AED6-F0766B90CB99}"/>
              </a:ext>
            </a:extLst>
          </p:cNvPr>
          <p:cNvSpPr>
            <a:spLocks noGrp="1"/>
          </p:cNvSpPr>
          <p:nvPr>
            <p:ph type="sldNum" sz="quarter" idx="12"/>
          </p:nvPr>
        </p:nvSpPr>
        <p:spPr/>
        <p:txBody>
          <a:bodyPr/>
          <a:lstStyle/>
          <a:p>
            <a:fld id="{4F63DD5F-1331-48AD-9A41-48960758C431}" type="slidenum">
              <a:rPr lang="es-ES" smtClean="0"/>
              <a:t>‹Nº›</a:t>
            </a:fld>
            <a:endParaRPr lang="es-ES"/>
          </a:p>
        </p:txBody>
      </p:sp>
    </p:spTree>
    <p:extLst>
      <p:ext uri="{BB962C8B-B14F-4D97-AF65-F5344CB8AC3E}">
        <p14:creationId xmlns:p14="http://schemas.microsoft.com/office/powerpoint/2010/main" val="1957730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8E354D-A0A0-FE20-0630-B4205E990E1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BF085B2C-61ED-0AFC-F91B-07F0633E14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7D3B5F49-733A-73E2-CCAE-D309F5D9ADD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EF8B871C-7F96-40DA-51CB-4BC7DBB817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5F63A429-F4A2-2823-C211-5BEEFAEA0C6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C38AFCD1-A99B-8FDE-349C-728482FB681E}"/>
              </a:ext>
            </a:extLst>
          </p:cNvPr>
          <p:cNvSpPr>
            <a:spLocks noGrp="1"/>
          </p:cNvSpPr>
          <p:nvPr>
            <p:ph type="dt" sz="half" idx="10"/>
          </p:nvPr>
        </p:nvSpPr>
        <p:spPr/>
        <p:txBody>
          <a:bodyPr/>
          <a:lstStyle/>
          <a:p>
            <a:fld id="{F4EE02B4-F168-4137-BD6E-5BB1BEC9B8E3}" type="datetimeFigureOut">
              <a:rPr lang="es-ES" smtClean="0"/>
              <a:t>15/01/2025</a:t>
            </a:fld>
            <a:endParaRPr lang="es-ES"/>
          </a:p>
        </p:txBody>
      </p:sp>
      <p:sp>
        <p:nvSpPr>
          <p:cNvPr id="8" name="Marcador de pie de página 7">
            <a:extLst>
              <a:ext uri="{FF2B5EF4-FFF2-40B4-BE49-F238E27FC236}">
                <a16:creationId xmlns:a16="http://schemas.microsoft.com/office/drawing/2014/main" id="{AE483FFA-2926-4BBA-1CEA-B93320887BF4}"/>
              </a:ext>
            </a:extLst>
          </p:cNvPr>
          <p:cNvSpPr>
            <a:spLocks noGrp="1"/>
          </p:cNvSpPr>
          <p:nvPr>
            <p:ph type="ftr" sz="quarter" idx="11"/>
          </p:nvPr>
        </p:nvSpPr>
        <p:spPr/>
        <p:txBody>
          <a:bodyPr/>
          <a:lstStyle/>
          <a:p>
            <a:endParaRPr lang="es-ES"/>
          </a:p>
        </p:txBody>
      </p:sp>
      <p:sp>
        <p:nvSpPr>
          <p:cNvPr id="9" name="Marcador de número de diapositiva 8">
            <a:extLst>
              <a:ext uri="{FF2B5EF4-FFF2-40B4-BE49-F238E27FC236}">
                <a16:creationId xmlns:a16="http://schemas.microsoft.com/office/drawing/2014/main" id="{94963513-A49F-1321-7961-C8911D5C2758}"/>
              </a:ext>
            </a:extLst>
          </p:cNvPr>
          <p:cNvSpPr>
            <a:spLocks noGrp="1"/>
          </p:cNvSpPr>
          <p:nvPr>
            <p:ph type="sldNum" sz="quarter" idx="12"/>
          </p:nvPr>
        </p:nvSpPr>
        <p:spPr/>
        <p:txBody>
          <a:bodyPr/>
          <a:lstStyle/>
          <a:p>
            <a:fld id="{4F63DD5F-1331-48AD-9A41-48960758C431}" type="slidenum">
              <a:rPr lang="es-ES" smtClean="0"/>
              <a:t>‹Nº›</a:t>
            </a:fld>
            <a:endParaRPr lang="es-ES"/>
          </a:p>
        </p:txBody>
      </p:sp>
    </p:spTree>
    <p:extLst>
      <p:ext uri="{BB962C8B-B14F-4D97-AF65-F5344CB8AC3E}">
        <p14:creationId xmlns:p14="http://schemas.microsoft.com/office/powerpoint/2010/main" val="19151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599352-52DC-E3BD-49D9-465A66AFFFBD}"/>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73D45771-2F45-79B2-DA36-1A4CDD53B0C1}"/>
              </a:ext>
            </a:extLst>
          </p:cNvPr>
          <p:cNvSpPr>
            <a:spLocks noGrp="1"/>
          </p:cNvSpPr>
          <p:nvPr>
            <p:ph type="dt" sz="half" idx="10"/>
          </p:nvPr>
        </p:nvSpPr>
        <p:spPr/>
        <p:txBody>
          <a:bodyPr/>
          <a:lstStyle/>
          <a:p>
            <a:fld id="{F4EE02B4-F168-4137-BD6E-5BB1BEC9B8E3}" type="datetimeFigureOut">
              <a:rPr lang="es-ES" smtClean="0"/>
              <a:t>15/01/2025</a:t>
            </a:fld>
            <a:endParaRPr lang="es-ES"/>
          </a:p>
        </p:txBody>
      </p:sp>
      <p:sp>
        <p:nvSpPr>
          <p:cNvPr id="4" name="Marcador de pie de página 3">
            <a:extLst>
              <a:ext uri="{FF2B5EF4-FFF2-40B4-BE49-F238E27FC236}">
                <a16:creationId xmlns:a16="http://schemas.microsoft.com/office/drawing/2014/main" id="{7531BB91-6332-8600-BE41-A7F4EE0AC544}"/>
              </a:ext>
            </a:extLst>
          </p:cNvPr>
          <p:cNvSpPr>
            <a:spLocks noGrp="1"/>
          </p:cNvSpPr>
          <p:nvPr>
            <p:ph type="ftr" sz="quarter" idx="11"/>
          </p:nvPr>
        </p:nvSpPr>
        <p:spPr/>
        <p:txBody>
          <a:bodyPr/>
          <a:lstStyle/>
          <a:p>
            <a:endParaRPr lang="es-ES"/>
          </a:p>
        </p:txBody>
      </p:sp>
      <p:sp>
        <p:nvSpPr>
          <p:cNvPr id="5" name="Marcador de número de diapositiva 4">
            <a:extLst>
              <a:ext uri="{FF2B5EF4-FFF2-40B4-BE49-F238E27FC236}">
                <a16:creationId xmlns:a16="http://schemas.microsoft.com/office/drawing/2014/main" id="{81FC5ED7-955E-9F3C-DE08-F5BC46397657}"/>
              </a:ext>
            </a:extLst>
          </p:cNvPr>
          <p:cNvSpPr>
            <a:spLocks noGrp="1"/>
          </p:cNvSpPr>
          <p:nvPr>
            <p:ph type="sldNum" sz="quarter" idx="12"/>
          </p:nvPr>
        </p:nvSpPr>
        <p:spPr/>
        <p:txBody>
          <a:bodyPr/>
          <a:lstStyle/>
          <a:p>
            <a:fld id="{4F63DD5F-1331-48AD-9A41-48960758C431}" type="slidenum">
              <a:rPr lang="es-ES" smtClean="0"/>
              <a:t>‹Nº›</a:t>
            </a:fld>
            <a:endParaRPr lang="es-ES"/>
          </a:p>
        </p:txBody>
      </p:sp>
    </p:spTree>
    <p:extLst>
      <p:ext uri="{BB962C8B-B14F-4D97-AF65-F5344CB8AC3E}">
        <p14:creationId xmlns:p14="http://schemas.microsoft.com/office/powerpoint/2010/main" val="2687713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F045916-F73E-6A5D-0516-86B63036C0FE}"/>
              </a:ext>
            </a:extLst>
          </p:cNvPr>
          <p:cNvSpPr>
            <a:spLocks noGrp="1"/>
          </p:cNvSpPr>
          <p:nvPr>
            <p:ph type="dt" sz="half" idx="10"/>
          </p:nvPr>
        </p:nvSpPr>
        <p:spPr/>
        <p:txBody>
          <a:bodyPr/>
          <a:lstStyle/>
          <a:p>
            <a:fld id="{F4EE02B4-F168-4137-BD6E-5BB1BEC9B8E3}" type="datetimeFigureOut">
              <a:rPr lang="es-ES" smtClean="0"/>
              <a:t>15/01/2025</a:t>
            </a:fld>
            <a:endParaRPr lang="es-ES"/>
          </a:p>
        </p:txBody>
      </p:sp>
      <p:sp>
        <p:nvSpPr>
          <p:cNvPr id="3" name="Marcador de pie de página 2">
            <a:extLst>
              <a:ext uri="{FF2B5EF4-FFF2-40B4-BE49-F238E27FC236}">
                <a16:creationId xmlns:a16="http://schemas.microsoft.com/office/drawing/2014/main" id="{74A8D86F-B945-5700-9293-43463D006CD1}"/>
              </a:ext>
            </a:extLst>
          </p:cNvPr>
          <p:cNvSpPr>
            <a:spLocks noGrp="1"/>
          </p:cNvSpPr>
          <p:nvPr>
            <p:ph type="ftr" sz="quarter" idx="11"/>
          </p:nvPr>
        </p:nvSpPr>
        <p:spPr/>
        <p:txBody>
          <a:bodyPr/>
          <a:lstStyle/>
          <a:p>
            <a:endParaRPr lang="es-ES"/>
          </a:p>
        </p:txBody>
      </p:sp>
      <p:sp>
        <p:nvSpPr>
          <p:cNvPr id="4" name="Marcador de número de diapositiva 3">
            <a:extLst>
              <a:ext uri="{FF2B5EF4-FFF2-40B4-BE49-F238E27FC236}">
                <a16:creationId xmlns:a16="http://schemas.microsoft.com/office/drawing/2014/main" id="{AE979BFB-32B7-C852-B008-125325A76064}"/>
              </a:ext>
            </a:extLst>
          </p:cNvPr>
          <p:cNvSpPr>
            <a:spLocks noGrp="1"/>
          </p:cNvSpPr>
          <p:nvPr>
            <p:ph type="sldNum" sz="quarter" idx="12"/>
          </p:nvPr>
        </p:nvSpPr>
        <p:spPr/>
        <p:txBody>
          <a:bodyPr/>
          <a:lstStyle/>
          <a:p>
            <a:fld id="{4F63DD5F-1331-48AD-9A41-48960758C431}" type="slidenum">
              <a:rPr lang="es-ES" smtClean="0"/>
              <a:t>‹Nº›</a:t>
            </a:fld>
            <a:endParaRPr lang="es-ES"/>
          </a:p>
        </p:txBody>
      </p:sp>
    </p:spTree>
    <p:extLst>
      <p:ext uri="{BB962C8B-B14F-4D97-AF65-F5344CB8AC3E}">
        <p14:creationId xmlns:p14="http://schemas.microsoft.com/office/powerpoint/2010/main" val="4098394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8F71DD-51C9-5BC5-2439-E372FAFECC07}"/>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A1485641-1923-4007-6093-6E79DB627C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E70AC127-BD8F-8C55-CB0D-A61440D87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E52596B-C72B-AD20-8BCE-277BE027F9EE}"/>
              </a:ext>
            </a:extLst>
          </p:cNvPr>
          <p:cNvSpPr>
            <a:spLocks noGrp="1"/>
          </p:cNvSpPr>
          <p:nvPr>
            <p:ph type="dt" sz="half" idx="10"/>
          </p:nvPr>
        </p:nvSpPr>
        <p:spPr/>
        <p:txBody>
          <a:bodyPr/>
          <a:lstStyle/>
          <a:p>
            <a:fld id="{F4EE02B4-F168-4137-BD6E-5BB1BEC9B8E3}" type="datetimeFigureOut">
              <a:rPr lang="es-ES" smtClean="0"/>
              <a:t>15/01/2025</a:t>
            </a:fld>
            <a:endParaRPr lang="es-ES"/>
          </a:p>
        </p:txBody>
      </p:sp>
      <p:sp>
        <p:nvSpPr>
          <p:cNvPr id="6" name="Marcador de pie de página 5">
            <a:extLst>
              <a:ext uri="{FF2B5EF4-FFF2-40B4-BE49-F238E27FC236}">
                <a16:creationId xmlns:a16="http://schemas.microsoft.com/office/drawing/2014/main" id="{95B270F1-AE18-2E0C-A673-EA08FBA0AC48}"/>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CDA870FC-8DDE-EFC0-10FD-F4DE6E39F80D}"/>
              </a:ext>
            </a:extLst>
          </p:cNvPr>
          <p:cNvSpPr>
            <a:spLocks noGrp="1"/>
          </p:cNvSpPr>
          <p:nvPr>
            <p:ph type="sldNum" sz="quarter" idx="12"/>
          </p:nvPr>
        </p:nvSpPr>
        <p:spPr/>
        <p:txBody>
          <a:bodyPr/>
          <a:lstStyle/>
          <a:p>
            <a:fld id="{4F63DD5F-1331-48AD-9A41-48960758C431}" type="slidenum">
              <a:rPr lang="es-ES" smtClean="0"/>
              <a:t>‹Nº›</a:t>
            </a:fld>
            <a:endParaRPr lang="es-ES"/>
          </a:p>
        </p:txBody>
      </p:sp>
    </p:spTree>
    <p:extLst>
      <p:ext uri="{BB962C8B-B14F-4D97-AF65-F5344CB8AC3E}">
        <p14:creationId xmlns:p14="http://schemas.microsoft.com/office/powerpoint/2010/main" val="27151292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602F1-1042-14F9-2C1B-F31D54F049B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6D9FD61C-48AD-36CF-2D5C-2BB8269E3A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05606172-8677-5657-BB19-F26B41593E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819FDA-CCC8-E244-F641-3C08477730C8}"/>
              </a:ext>
            </a:extLst>
          </p:cNvPr>
          <p:cNvSpPr>
            <a:spLocks noGrp="1"/>
          </p:cNvSpPr>
          <p:nvPr>
            <p:ph type="dt" sz="half" idx="10"/>
          </p:nvPr>
        </p:nvSpPr>
        <p:spPr/>
        <p:txBody>
          <a:bodyPr/>
          <a:lstStyle/>
          <a:p>
            <a:fld id="{F4EE02B4-F168-4137-BD6E-5BB1BEC9B8E3}" type="datetimeFigureOut">
              <a:rPr lang="es-ES" smtClean="0"/>
              <a:t>15/01/2025</a:t>
            </a:fld>
            <a:endParaRPr lang="es-ES"/>
          </a:p>
        </p:txBody>
      </p:sp>
      <p:sp>
        <p:nvSpPr>
          <p:cNvPr id="6" name="Marcador de pie de página 5">
            <a:extLst>
              <a:ext uri="{FF2B5EF4-FFF2-40B4-BE49-F238E27FC236}">
                <a16:creationId xmlns:a16="http://schemas.microsoft.com/office/drawing/2014/main" id="{DD626DE9-9E87-ACA7-BAB5-D47BD709762B}"/>
              </a:ext>
            </a:extLst>
          </p:cNvPr>
          <p:cNvSpPr>
            <a:spLocks noGrp="1"/>
          </p:cNvSpPr>
          <p:nvPr>
            <p:ph type="ftr" sz="quarter" idx="11"/>
          </p:nvPr>
        </p:nvSpPr>
        <p:spPr/>
        <p:txBody>
          <a:bodyPr/>
          <a:lstStyle/>
          <a:p>
            <a:endParaRPr lang="es-ES"/>
          </a:p>
        </p:txBody>
      </p:sp>
      <p:sp>
        <p:nvSpPr>
          <p:cNvPr id="7" name="Marcador de número de diapositiva 6">
            <a:extLst>
              <a:ext uri="{FF2B5EF4-FFF2-40B4-BE49-F238E27FC236}">
                <a16:creationId xmlns:a16="http://schemas.microsoft.com/office/drawing/2014/main" id="{2C3B24AF-2BD5-2AEC-1845-8BC544CE3601}"/>
              </a:ext>
            </a:extLst>
          </p:cNvPr>
          <p:cNvSpPr>
            <a:spLocks noGrp="1"/>
          </p:cNvSpPr>
          <p:nvPr>
            <p:ph type="sldNum" sz="quarter" idx="12"/>
          </p:nvPr>
        </p:nvSpPr>
        <p:spPr/>
        <p:txBody>
          <a:bodyPr/>
          <a:lstStyle/>
          <a:p>
            <a:fld id="{4F63DD5F-1331-48AD-9A41-48960758C431}" type="slidenum">
              <a:rPr lang="es-ES" smtClean="0"/>
              <a:t>‹Nº›</a:t>
            </a:fld>
            <a:endParaRPr lang="es-ES"/>
          </a:p>
        </p:txBody>
      </p:sp>
    </p:spTree>
    <p:extLst>
      <p:ext uri="{BB962C8B-B14F-4D97-AF65-F5344CB8AC3E}">
        <p14:creationId xmlns:p14="http://schemas.microsoft.com/office/powerpoint/2010/main" val="2435757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1486460-01E2-8CB0-C887-9C858E9AB9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40CCA545-7813-D444-8309-99A57C6AD1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5939CE4E-AC1C-D451-D872-273EC0A207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EE02B4-F168-4137-BD6E-5BB1BEC9B8E3}" type="datetimeFigureOut">
              <a:rPr lang="es-ES" smtClean="0"/>
              <a:t>15/01/2025</a:t>
            </a:fld>
            <a:endParaRPr lang="es-ES"/>
          </a:p>
        </p:txBody>
      </p:sp>
      <p:sp>
        <p:nvSpPr>
          <p:cNvPr id="5" name="Marcador de pie de página 4">
            <a:extLst>
              <a:ext uri="{FF2B5EF4-FFF2-40B4-BE49-F238E27FC236}">
                <a16:creationId xmlns:a16="http://schemas.microsoft.com/office/drawing/2014/main" id="{9478D26B-8FAD-A2C8-D903-D2FF3FF86B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
          </a:p>
        </p:txBody>
      </p:sp>
      <p:sp>
        <p:nvSpPr>
          <p:cNvPr id="6" name="Marcador de número de diapositiva 5">
            <a:extLst>
              <a:ext uri="{FF2B5EF4-FFF2-40B4-BE49-F238E27FC236}">
                <a16:creationId xmlns:a16="http://schemas.microsoft.com/office/drawing/2014/main" id="{C5185E87-1EC0-0D9B-F66F-0E8909BE43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63DD5F-1331-48AD-9A41-48960758C431}" type="slidenum">
              <a:rPr lang="es-ES" smtClean="0"/>
              <a:t>‹Nº›</a:t>
            </a:fld>
            <a:endParaRPr lang="es-ES"/>
          </a:p>
        </p:txBody>
      </p:sp>
    </p:spTree>
    <p:extLst>
      <p:ext uri="{BB962C8B-B14F-4D97-AF65-F5344CB8AC3E}">
        <p14:creationId xmlns:p14="http://schemas.microsoft.com/office/powerpoint/2010/main" val="1654644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5964CBE2-084A-47DF-A704-CF5F6217B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8587068-6D55-9CC6-1085-89EF83C17D65}"/>
              </a:ext>
            </a:extLst>
          </p:cNvPr>
          <p:cNvSpPr>
            <a:spLocks noGrp="1"/>
          </p:cNvSpPr>
          <p:nvPr>
            <p:ph type="ctrTitle"/>
          </p:nvPr>
        </p:nvSpPr>
        <p:spPr>
          <a:xfrm>
            <a:off x="838199" y="1174819"/>
            <a:ext cx="4826795" cy="2858363"/>
          </a:xfrm>
        </p:spPr>
        <p:txBody>
          <a:bodyPr>
            <a:normAutofit/>
          </a:bodyPr>
          <a:lstStyle/>
          <a:p>
            <a:pPr algn="l">
              <a:spcAft>
                <a:spcPts val="800"/>
              </a:spcAft>
            </a:pPr>
            <a:r>
              <a:rPr lang="es-ES" sz="40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Guión gráfico y didáctico para el material audiovisual</a:t>
            </a:r>
            <a:br>
              <a:rPr lang="es-ES" sz="40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br>
              <a:rPr lang="es-ES" sz="40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s-ES" sz="4000">
              <a:solidFill>
                <a:schemeClr val="bg1"/>
              </a:solidFill>
            </a:endParaRPr>
          </a:p>
        </p:txBody>
      </p:sp>
      <p:sp>
        <p:nvSpPr>
          <p:cNvPr id="3" name="Subtítulo 2">
            <a:extLst>
              <a:ext uri="{FF2B5EF4-FFF2-40B4-BE49-F238E27FC236}">
                <a16:creationId xmlns:a16="http://schemas.microsoft.com/office/drawing/2014/main" id="{192A0B33-F7E4-2382-9F87-D7ADE6C6B850}"/>
              </a:ext>
            </a:extLst>
          </p:cNvPr>
          <p:cNvSpPr>
            <a:spLocks noGrp="1"/>
          </p:cNvSpPr>
          <p:nvPr>
            <p:ph type="subTitle" idx="1"/>
          </p:nvPr>
        </p:nvSpPr>
        <p:spPr>
          <a:xfrm>
            <a:off x="835024" y="4414180"/>
            <a:ext cx="4830283" cy="1594507"/>
          </a:xfrm>
        </p:spPr>
        <p:txBody>
          <a:bodyPr>
            <a:normAutofit/>
          </a:bodyPr>
          <a:lstStyle/>
          <a:p>
            <a:pPr algn="l"/>
            <a:r>
              <a:rPr lang="es-ES" sz="15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Hoy trabajamos en un proyecto para crear una presentación en PowerPoint sobre una metodología que pone al alumno en el centro de su aprendizaje. Primero vi la presentación que nos dieron y después tuve que hacer un guión gráfico y didáctico, lo que significa que tengo que planear cómo va a ser cada diapositiva y cómo la voy a mejorar.</a:t>
            </a:r>
            <a:br>
              <a:rPr lang="es-ES" sz="15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s-ES" sz="1500">
              <a:solidFill>
                <a:schemeClr val="bg1"/>
              </a:solidFill>
            </a:endParaRPr>
          </a:p>
        </p:txBody>
      </p:sp>
      <p:pic>
        <p:nvPicPr>
          <p:cNvPr id="1028" name="Picture 4" descr="Recomendando el libro definitivo para aprender diseño grafico | COOLHUNTING  MAGAZINE ▻▻">
            <a:extLst>
              <a:ext uri="{FF2B5EF4-FFF2-40B4-BE49-F238E27FC236}">
                <a16:creationId xmlns:a16="http://schemas.microsoft.com/office/drawing/2014/main" id="{FD15EC7F-BD94-C0B9-2291-34FC09640B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0102" r="6521" b="2"/>
          <a:stretch/>
        </p:blipFill>
        <p:spPr bwMode="auto">
          <a:xfrm>
            <a:off x="6096000" y="841375"/>
            <a:ext cx="5260975" cy="4707593"/>
          </a:xfrm>
          <a:custGeom>
            <a:avLst/>
            <a:gdLst/>
            <a:ahLst/>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noFill/>
          <a:effectLst>
            <a:outerShdw blurRad="381000" dist="152400" dir="5400000" algn="t" rotWithShape="0">
              <a:prstClr val="black">
                <a:alpha val="10000"/>
              </a:prstClr>
            </a:outerShdw>
          </a:effectLst>
          <a:extLst>
            <a:ext uri="{909E8E84-426E-40DD-AFC4-6F175D3DCCD1}">
              <a14:hiddenFill xmlns:a14="http://schemas.microsoft.com/office/drawing/2010/main">
                <a:solidFill>
                  <a:srgbClr val="FFFFFF"/>
                </a:solidFill>
              </a14:hiddenFill>
            </a:ext>
          </a:extLst>
        </p:spPr>
      </p:pic>
      <p:sp>
        <p:nvSpPr>
          <p:cNvPr id="1035" name="Freeform: Shape 1034">
            <a:extLst>
              <a:ext uri="{FF2B5EF4-FFF2-40B4-BE49-F238E27FC236}">
                <a16:creationId xmlns:a16="http://schemas.microsoft.com/office/drawing/2014/main" id="{686A5CBB-E03B-4019-8BCD-78975D39E4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94993204-9792-4E61-A83C-73D4379E2B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43953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0" name="Rectangle 205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2" name="Freeform: Shape 2056">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059" name="Freeform: Shape 2058">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061" name="Freeform: Shape 2060">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063" name="Freeform: Shape 2062">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2" name="Título 1">
            <a:extLst>
              <a:ext uri="{FF2B5EF4-FFF2-40B4-BE49-F238E27FC236}">
                <a16:creationId xmlns:a16="http://schemas.microsoft.com/office/drawing/2014/main" id="{FCA3A32B-2AE1-CBB4-4CFF-173CF2F62649}"/>
              </a:ext>
            </a:extLst>
          </p:cNvPr>
          <p:cNvSpPr>
            <a:spLocks noGrp="1"/>
          </p:cNvSpPr>
          <p:nvPr>
            <p:ph type="title"/>
          </p:nvPr>
        </p:nvSpPr>
        <p:spPr>
          <a:xfrm>
            <a:off x="1861854" y="633046"/>
            <a:ext cx="4834021" cy="1314996"/>
          </a:xfrm>
        </p:spPr>
        <p:txBody>
          <a:bodyPr anchor="b">
            <a:normAutofit/>
          </a:bodyPr>
          <a:lstStyle/>
          <a:p>
            <a:endParaRPr lang="es-ES">
              <a:solidFill>
                <a:schemeClr val="bg1"/>
              </a:solidFill>
            </a:endParaRPr>
          </a:p>
        </p:txBody>
      </p:sp>
      <p:sp>
        <p:nvSpPr>
          <p:cNvPr id="3" name="Marcador de contenido 2">
            <a:extLst>
              <a:ext uri="{FF2B5EF4-FFF2-40B4-BE49-F238E27FC236}">
                <a16:creationId xmlns:a16="http://schemas.microsoft.com/office/drawing/2014/main" id="{6347B6A0-2F71-E556-58CE-A789B40C34A9}"/>
              </a:ext>
            </a:extLst>
          </p:cNvPr>
          <p:cNvSpPr>
            <a:spLocks noGrp="1"/>
          </p:cNvSpPr>
          <p:nvPr>
            <p:ph idx="1"/>
          </p:nvPr>
        </p:nvSpPr>
        <p:spPr>
          <a:xfrm>
            <a:off x="1861854" y="2125737"/>
            <a:ext cx="4834021" cy="4044463"/>
          </a:xfrm>
        </p:spPr>
        <p:txBody>
          <a:bodyPr>
            <a:normAutofit/>
          </a:bodyPr>
          <a:lstStyle/>
          <a:p>
            <a:r>
              <a:rPr lang="es-E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 Guión gráfico</a:t>
            </a:r>
            <a:br>
              <a:rPr lang="es-E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s-E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 guión gráfico es como un dibujo de lo que va a pasar en cada diapositiva. A continuación, te cuento cómo lo hice para cada una:</a:t>
            </a:r>
            <a:br>
              <a:rPr lang="es-E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s-E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Primera diapositiva: Título</a:t>
            </a:r>
            <a:br>
              <a:rPr lang="es-E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s-E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En la primera diapositiva, puse el título "Metodología centrada en la actividad del alumno" con letras grandes y bonitas para que se vea bien. Lo acompañé con una imagen de niños aprendiendo juntos. También elegí un color de fondo azul porque es tranquilo y se ve bien con el texto.</a:t>
            </a:r>
            <a:br>
              <a:rPr lang="es-E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s-E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Segunda diapositiva: ¿Qué es la metodología centrada en el alumno?</a:t>
            </a:r>
            <a:br>
              <a:rPr lang="es-E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s-E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Aquí puse un texto que explica qué significa. Decidí que sería bueno agregar una imagen de un niño levantando la mano en clase, para mostrar cómo el alumno participa. También decidí que el texto se deslice desde la izquierda, para que sea más dinámico.</a:t>
            </a:r>
            <a:br>
              <a:rPr lang="es-E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s-ES" sz="11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Tercera diapositiva: Beneficios</a:t>
            </a:r>
            <a:br>
              <a:rPr lang="es-E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s-E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En esta diapositiva, añadí los beneficios de esta metodología, como "Fomenta la creatividad" y "Ayuda a entender mejor". Para hacerlo más visual, cada beneficio tiene una imagen pequeña que lo acompaña, como un cerebro para la creatividad o una lupa para entender mejor. Las palabras aparecen una por una para que no sea aburrido y para que cada beneficio se vea bien.</a:t>
            </a:r>
            <a:br>
              <a:rPr lang="es-E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s-E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br>
              <a:rPr lang="es-ES" sz="11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endParaRPr lang="es-ES" sz="1100">
              <a:solidFill>
                <a:schemeClr val="bg1"/>
              </a:solidFill>
            </a:endParaRPr>
          </a:p>
        </p:txBody>
      </p:sp>
      <p:pic>
        <p:nvPicPr>
          <p:cNvPr id="2050" name="Picture 2" descr="Cursos De Diseño Gráfico Digital">
            <a:extLst>
              <a:ext uri="{FF2B5EF4-FFF2-40B4-BE49-F238E27FC236}">
                <a16:creationId xmlns:a16="http://schemas.microsoft.com/office/drawing/2014/main" id="{0D3F1E8C-9DF8-2869-E842-B6DDE09FF27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5473" y="1200223"/>
            <a:ext cx="4072815" cy="4072815"/>
          </a:xfrm>
          <a:prstGeom prst="rect">
            <a:avLst/>
          </a:prstGeom>
          <a:noFill/>
          <a:extLst>
            <a:ext uri="{909E8E84-426E-40DD-AFC4-6F175D3DCCD1}">
              <a14:hiddenFill xmlns:a14="http://schemas.microsoft.com/office/drawing/2010/main">
                <a:solidFill>
                  <a:srgbClr val="FFFFFF"/>
                </a:solidFill>
              </a14:hiddenFill>
            </a:ext>
          </a:extLst>
        </p:spPr>
      </p:pic>
      <p:grpSp>
        <p:nvGrpSpPr>
          <p:cNvPr id="2065"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2066" name="Freeform: Shape 2065">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67" name="Freeform: Shape 2066">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68" name="Freeform: Shape 2067">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69" name="Freeform: Shape 2068">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70" name="Freeform: Shape 2069">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215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F4332949-67DB-236B-837B-D2B970D80AA1}"/>
              </a:ext>
            </a:extLst>
          </p:cNvPr>
          <p:cNvSpPr>
            <a:spLocks noGrp="1"/>
          </p:cNvSpPr>
          <p:nvPr>
            <p:ph type="title"/>
          </p:nvPr>
        </p:nvSpPr>
        <p:spPr>
          <a:xfrm>
            <a:off x="6234865" y="568517"/>
            <a:ext cx="5248221" cy="1067209"/>
          </a:xfrm>
        </p:spPr>
        <p:txBody>
          <a:bodyPr>
            <a:normAutofit/>
          </a:bodyPr>
          <a:lstStyle/>
          <a:p>
            <a:endParaRPr lang="es-ES">
              <a:solidFill>
                <a:schemeClr val="bg1"/>
              </a:solidFill>
            </a:endParaRPr>
          </a:p>
        </p:txBody>
      </p:sp>
      <p:pic>
        <p:nvPicPr>
          <p:cNvPr id="3074" name="Picture 2" descr="Curso de Diseño Grafico - Vicente Gorla | Hotmart">
            <a:extLst>
              <a:ext uri="{FF2B5EF4-FFF2-40B4-BE49-F238E27FC236}">
                <a16:creationId xmlns:a16="http://schemas.microsoft.com/office/drawing/2014/main" id="{4BEE847C-68B6-0204-C3EA-A44D7E7F39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8830" r="25170" b="-1"/>
          <a:stretch/>
        </p:blipFill>
        <p:spPr bwMode="auto">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grpSp>
        <p:nvGrpSpPr>
          <p:cNvPr id="3081" name="Group 3080">
            <a:extLst>
              <a:ext uri="{FF2B5EF4-FFF2-40B4-BE49-F238E27FC236}">
                <a16:creationId xmlns:a16="http://schemas.microsoft.com/office/drawing/2014/main" id="{B894EFA8-F425-4D19-A94B-445388B31E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3082" name="Freeform: Shape 3081">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083" name="Freeform: Shape 3082">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3" name="Marcador de contenido 2">
            <a:extLst>
              <a:ext uri="{FF2B5EF4-FFF2-40B4-BE49-F238E27FC236}">
                <a16:creationId xmlns:a16="http://schemas.microsoft.com/office/drawing/2014/main" id="{68832371-F6E6-AB18-5B26-88B27604A614}"/>
              </a:ext>
            </a:extLst>
          </p:cNvPr>
          <p:cNvSpPr>
            <a:spLocks noGrp="1"/>
          </p:cNvSpPr>
          <p:nvPr>
            <p:ph idx="1"/>
          </p:nvPr>
        </p:nvSpPr>
        <p:spPr>
          <a:xfrm>
            <a:off x="6234868" y="1820369"/>
            <a:ext cx="5217173" cy="4351338"/>
          </a:xfrm>
        </p:spPr>
        <p:txBody>
          <a:bodyPr>
            <a:normAutofit/>
          </a:bodyPr>
          <a:lstStyle/>
          <a:p>
            <a:r>
              <a:rPr lang="es-ES" sz="15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Características técnicas</a:t>
            </a:r>
            <a:br>
              <a:rPr lang="es-ES" sz="15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s-ES" sz="15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Para que la presentación sea clara y atractiva, revisé los siguientes aspectos:</a:t>
            </a:r>
            <a:br>
              <a:rPr lang="es-ES" sz="15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s-ES" sz="15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Colores:</a:t>
            </a:r>
            <a:r>
              <a:rPr lang="es-ES" sz="15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Utilicé colores que no sean molestos para los ojos. Usé el azul y el verde para que el fondo y el texto se complementen bien. Los títulos tienen colores más vivos, como el naranja, para que llamen la atención.</a:t>
            </a:r>
            <a:br>
              <a:rPr lang="es-ES" sz="15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s-ES" sz="15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Animaciones:</a:t>
            </a:r>
            <a:r>
              <a:rPr lang="es-ES" sz="15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Agregué animaciones suaves para que el texto y las imágenes aparezcan de una forma divertida pero no muy rápida. Por ejemplo, el texto aparece con un efecto de "desplazar" y las imágenes se "desvanecen". Así no se distrae mucho.</a:t>
            </a:r>
            <a:br>
              <a:rPr lang="es-ES" sz="15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s-ES" sz="15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Sonido:</a:t>
            </a:r>
            <a:r>
              <a:rPr lang="es-ES" sz="15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La presentación tiene música suave de fondo, como música instrumental que no se oye mucho, solo para acompañar y hacer la presentación más interesante. A veces hay efectos de sonido cuando aparece una imagen o palabra importante</a:t>
            </a:r>
            <a:endParaRPr lang="es-ES" sz="1500">
              <a:solidFill>
                <a:schemeClr val="bg1"/>
              </a:solidFill>
            </a:endParaRPr>
          </a:p>
        </p:txBody>
      </p:sp>
      <p:grpSp>
        <p:nvGrpSpPr>
          <p:cNvPr id="3085"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3086" name="Freeform: Shape 3085">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87" name="Freeform: Shape 3086">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88" name="Freeform: Shape 3087">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89" name="Freeform: Shape 3088">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090" name="Freeform: Shape 3089">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6555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5" name="Freeform: Shape 4104">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ítulo 1">
            <a:extLst>
              <a:ext uri="{FF2B5EF4-FFF2-40B4-BE49-F238E27FC236}">
                <a16:creationId xmlns:a16="http://schemas.microsoft.com/office/drawing/2014/main" id="{3104AEFB-A0B5-24BA-2B5E-36BDA248DC6F}"/>
              </a:ext>
            </a:extLst>
          </p:cNvPr>
          <p:cNvSpPr>
            <a:spLocks noGrp="1"/>
          </p:cNvSpPr>
          <p:nvPr>
            <p:ph type="title"/>
          </p:nvPr>
        </p:nvSpPr>
        <p:spPr>
          <a:xfrm>
            <a:off x="2232252" y="633046"/>
            <a:ext cx="4463623" cy="1314996"/>
          </a:xfrm>
        </p:spPr>
        <p:txBody>
          <a:bodyPr anchor="b">
            <a:normAutofit/>
          </a:bodyPr>
          <a:lstStyle/>
          <a:p>
            <a:endParaRPr lang="es-ES">
              <a:solidFill>
                <a:schemeClr val="bg1"/>
              </a:solidFill>
            </a:endParaRPr>
          </a:p>
        </p:txBody>
      </p:sp>
      <p:sp>
        <p:nvSpPr>
          <p:cNvPr id="4107" name="Freeform: Shape 4106">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4109" name="Freeform: Shape 4108">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a:p>
        </p:txBody>
      </p:sp>
      <p:sp>
        <p:nvSpPr>
          <p:cNvPr id="3" name="Marcador de contenido 2">
            <a:extLst>
              <a:ext uri="{FF2B5EF4-FFF2-40B4-BE49-F238E27FC236}">
                <a16:creationId xmlns:a16="http://schemas.microsoft.com/office/drawing/2014/main" id="{7CAC5B1E-7E0E-3A2D-5D16-44EA8CAEE657}"/>
              </a:ext>
            </a:extLst>
          </p:cNvPr>
          <p:cNvSpPr>
            <a:spLocks noGrp="1"/>
          </p:cNvSpPr>
          <p:nvPr>
            <p:ph idx="1"/>
          </p:nvPr>
        </p:nvSpPr>
        <p:spPr>
          <a:xfrm>
            <a:off x="2232252" y="2125737"/>
            <a:ext cx="4463623" cy="4044463"/>
          </a:xfrm>
        </p:spPr>
        <p:txBody>
          <a:bodyPr>
            <a:normAutofit/>
          </a:bodyPr>
          <a:lstStyle/>
          <a:p>
            <a:r>
              <a:rPr lang="es-ES" sz="15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Revisión y mejora del material	</a:t>
            </a:r>
            <a:br>
              <a:rPr lang="es-ES" sz="15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s-ES" sz="15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Después de ver cómo quedaba la presentación, me di cuenta de algunas cosas que podían mejorar:</a:t>
            </a:r>
            <a:br>
              <a:rPr lang="es-ES" sz="15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s-ES" sz="15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Texto:</a:t>
            </a:r>
            <a:r>
              <a:rPr lang="es-ES" sz="15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El texto estaba bien, pero algunos puntos podían explicarse mejor. Añadí frases más sencillas y eliminé las palabras difíciles para que sea fácil de entender para todos.</a:t>
            </a:r>
            <a:br>
              <a:rPr lang="es-ES" sz="15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s-ES" sz="1500" b="1"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Imágenes:</a:t>
            </a:r>
            <a:r>
              <a:rPr lang="es-ES" sz="15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Algunas imágenes no estaban tan claras, así que las cambié por otras que fueran más coloridas y que ayudaran mejor a explicar lo que decía el texto. También aseguré que las imágenes fueran de buena calidad, para que se vean bien en la pantalla.</a:t>
            </a:r>
            <a:br>
              <a:rPr lang="es-ES" sz="1500" kern="1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br>
            <a:r>
              <a:rPr lang="es-ES" sz="1500" b="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Interactividad:</a:t>
            </a:r>
            <a:r>
              <a:rPr lang="es-ES" sz="150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 algunas diapositivas les agregué botones que se pueden hacer clic. Por ejemplo, en la diapositiva de los beneficios, si haces clic en cada beneficio, sale una pequeña explicación. Esto hace que sea más divertido y también que las personas puedan aprender más</a:t>
            </a:r>
            <a:endParaRPr lang="es-ES" sz="1500">
              <a:solidFill>
                <a:schemeClr val="bg1"/>
              </a:solidFill>
            </a:endParaRPr>
          </a:p>
        </p:txBody>
      </p:sp>
      <p:sp>
        <p:nvSpPr>
          <p:cNvPr id="4111" name="Freeform: Shape 4110">
            <a:extLst>
              <a:ext uri="{FF2B5EF4-FFF2-40B4-BE49-F238E27FC236}">
                <a16:creationId xmlns:a16="http://schemas.microsoft.com/office/drawing/2014/main" id="{83C8019B-3985-409B-9B87-494B974EE9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4113" name="Freeform: Shape 4112">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115" name="Freeform: Shape 4114">
            <a:extLst>
              <a:ext uri="{FF2B5EF4-FFF2-40B4-BE49-F238E27FC236}">
                <a16:creationId xmlns:a16="http://schemas.microsoft.com/office/drawing/2014/main" id="{B85A4DB3-61AA-49A1-85A9-B3397CD519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4098" name="Picture 2" descr="CURSO DE DISEÑO GRÁFICO | Grupo PCV Informática">
            <a:extLst>
              <a:ext uri="{FF2B5EF4-FFF2-40B4-BE49-F238E27FC236}">
                <a16:creationId xmlns:a16="http://schemas.microsoft.com/office/drawing/2014/main" id="{99211BBE-14D5-B3F0-1327-A4DC11E67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746" r="32288"/>
          <a:stretch/>
        </p:blipFill>
        <p:spPr bwMode="auto">
          <a:xfrm>
            <a:off x="7020480" y="871280"/>
            <a:ext cx="4415738" cy="4415738"/>
          </a:xfrm>
          <a:custGeom>
            <a:avLst/>
            <a:gdLst/>
            <a:ahLst/>
            <a:cxnLst/>
            <a:rect l="l" t="t" r="r" b="b"/>
            <a:pathLst>
              <a:path w="2452978" h="2452978">
                <a:moveTo>
                  <a:pt x="1226489" y="0"/>
                </a:moveTo>
                <a:cubicBezTo>
                  <a:pt x="1903860" y="0"/>
                  <a:pt x="2452978" y="549118"/>
                  <a:pt x="2452978" y="1226489"/>
                </a:cubicBezTo>
                <a:cubicBezTo>
                  <a:pt x="2452978" y="1903860"/>
                  <a:pt x="1903860" y="2452978"/>
                  <a:pt x="1226489" y="2452978"/>
                </a:cubicBezTo>
                <a:cubicBezTo>
                  <a:pt x="549118" y="2452978"/>
                  <a:pt x="0" y="1903860"/>
                  <a:pt x="0" y="1226489"/>
                </a:cubicBezTo>
                <a:cubicBezTo>
                  <a:pt x="0" y="549118"/>
                  <a:pt x="549118" y="0"/>
                  <a:pt x="1226489" y="0"/>
                </a:cubicBezTo>
                <a:close/>
              </a:path>
            </a:pathLst>
          </a:custGeom>
          <a:noFill/>
          <a:extLst>
            <a:ext uri="{909E8E84-426E-40DD-AFC4-6F175D3DCCD1}">
              <a14:hiddenFill xmlns:a14="http://schemas.microsoft.com/office/drawing/2010/main">
                <a:solidFill>
                  <a:srgbClr val="FFFFFF"/>
                </a:solidFill>
              </a14:hiddenFill>
            </a:ext>
          </a:extLst>
        </p:spPr>
      </p:pic>
      <p:grpSp>
        <p:nvGrpSpPr>
          <p:cNvPr id="4117"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4118" name="Freeform: Shape 4117">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19" name="Freeform: Shape 4118">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20" name="Freeform: Shape 4119">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21" name="Freeform: Shape 4120">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22" name="Freeform: Shape 4121">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5552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TotalTime>
  <Words>635</Words>
  <Application>Microsoft Office PowerPoint</Application>
  <PresentationFormat>Panorámica</PresentationFormat>
  <Paragraphs>5</Paragraphs>
  <Slides>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vt:i4>
      </vt:variant>
    </vt:vector>
  </HeadingPairs>
  <TitlesOfParts>
    <vt:vector size="9" baseType="lpstr">
      <vt:lpstr>Aptos</vt:lpstr>
      <vt:lpstr>Aptos Display</vt:lpstr>
      <vt:lpstr>Arial</vt:lpstr>
      <vt:lpstr>Calibri</vt:lpstr>
      <vt:lpstr>Tema de Office</vt:lpstr>
      <vt:lpstr>Guión gráfico y didáctico para el material audiovisual  </vt:lpstr>
      <vt:lpstr>Presentación de PowerPoint</vt:lpstr>
      <vt:lpstr>Presentación de PowerPoint</vt:lpstr>
      <vt:lpstr>Presentación de PowerPoint</vt:lpstr>
    </vt:vector>
  </TitlesOfParts>
  <Company>RevolucionUnattended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Sarai Ballesteros Vélez</dc:creator>
  <cp:lastModifiedBy>Sarai Ballesteros Vélez</cp:lastModifiedBy>
  <cp:revision>1</cp:revision>
  <dcterms:created xsi:type="dcterms:W3CDTF">2025-01-15T11:39:59Z</dcterms:created>
  <dcterms:modified xsi:type="dcterms:W3CDTF">2025-01-15T11:58:36Z</dcterms:modified>
</cp:coreProperties>
</file>